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4"/>
    <p:sldMasterId id="2147483762" r:id="rId5"/>
    <p:sldMasterId id="2147483736" r:id="rId6"/>
    <p:sldMasterId id="2147483744" r:id="rId7"/>
    <p:sldMasterId id="2147483752" r:id="rId8"/>
  </p:sldMasterIdLst>
  <p:notesMasterIdLst>
    <p:notesMasterId r:id="rId24"/>
  </p:notesMasterIdLst>
  <p:handoutMasterIdLst>
    <p:handoutMasterId r:id="rId25"/>
  </p:handoutMasterIdLst>
  <p:sldIdLst>
    <p:sldId id="373" r:id="rId9"/>
    <p:sldId id="368" r:id="rId10"/>
    <p:sldId id="369" r:id="rId11"/>
    <p:sldId id="345" r:id="rId12"/>
    <p:sldId id="371" r:id="rId13"/>
    <p:sldId id="372" r:id="rId14"/>
    <p:sldId id="367" r:id="rId15"/>
    <p:sldId id="370" r:id="rId16"/>
    <p:sldId id="378" r:id="rId17"/>
    <p:sldId id="380" r:id="rId18"/>
    <p:sldId id="381" r:id="rId19"/>
    <p:sldId id="376" r:id="rId20"/>
    <p:sldId id="355" r:id="rId21"/>
    <p:sldId id="363" r:id="rId22"/>
    <p:sldId id="353" r:id="rId23"/>
  </p:sldIdLst>
  <p:sldSz cx="9144000" cy="5143500" type="screen16x9"/>
  <p:notesSz cx="6797675" cy="987425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4" orient="horz" pos="140" userDrawn="1">
          <p15:clr>
            <a:srgbClr val="A4A3A4"/>
          </p15:clr>
        </p15:guide>
        <p15:guide id="5" pos="2880">
          <p15:clr>
            <a:srgbClr val="A4A3A4"/>
          </p15:clr>
        </p15:guide>
        <p15:guide id="6" orient="horz" pos="186" userDrawn="1">
          <p15:clr>
            <a:srgbClr val="A4A3A4"/>
          </p15:clr>
        </p15:guide>
        <p15:guide id="7" orient="horz" pos="563" userDrawn="1">
          <p15:clr>
            <a:srgbClr val="A4A3A4"/>
          </p15:clr>
        </p15:guide>
        <p15:guide id="8" orient="horz" pos="605" userDrawn="1">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9E00"/>
    <a:srgbClr val="AECB53"/>
    <a:srgbClr val="FEF6F9"/>
    <a:srgbClr val="FFFFFF"/>
    <a:srgbClr val="464800"/>
    <a:srgbClr val="834D7D"/>
    <a:srgbClr val="985990"/>
    <a:srgbClr val="E2CCDF"/>
    <a:srgbClr val="F9B962"/>
    <a:srgbClr val="DCDF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88" autoAdjust="0"/>
    <p:restoredTop sz="93661" autoAdjust="0"/>
  </p:normalViewPr>
  <p:slideViewPr>
    <p:cSldViewPr>
      <p:cViewPr>
        <p:scale>
          <a:sx n="108" d="100"/>
          <a:sy n="108" d="100"/>
        </p:scale>
        <p:origin x="-306" y="-72"/>
      </p:cViewPr>
      <p:guideLst>
        <p:guide orient="horz" pos="140"/>
        <p:guide orient="horz" pos="186"/>
        <p:guide orient="horz" pos="563"/>
        <p:guide orient="horz" pos="605"/>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7" d="100"/>
          <a:sy n="77" d="100"/>
        </p:scale>
        <p:origin x="3930" y="96"/>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3712"/>
          </a:xfrm>
          <a:prstGeom prst="rect">
            <a:avLst/>
          </a:prstGeom>
        </p:spPr>
        <p:txBody>
          <a:bodyPr vert="horz" lIns="90329" tIns="45164" rIns="90329" bIns="45164" rtlCol="0"/>
          <a:lstStyle>
            <a:lvl1pPr algn="l">
              <a:defRPr sz="1100"/>
            </a:lvl1pPr>
          </a:lstStyle>
          <a:p>
            <a:endParaRPr lang="en-GB"/>
          </a:p>
        </p:txBody>
      </p:sp>
      <p:sp>
        <p:nvSpPr>
          <p:cNvPr id="3" name="Date Placeholder 2"/>
          <p:cNvSpPr>
            <a:spLocks noGrp="1"/>
          </p:cNvSpPr>
          <p:nvPr>
            <p:ph type="dt" sz="quarter" idx="1"/>
          </p:nvPr>
        </p:nvSpPr>
        <p:spPr>
          <a:xfrm>
            <a:off x="3850445" y="2"/>
            <a:ext cx="2945659" cy="493712"/>
          </a:xfrm>
          <a:prstGeom prst="rect">
            <a:avLst/>
          </a:prstGeom>
        </p:spPr>
        <p:txBody>
          <a:bodyPr vert="horz" lIns="90329" tIns="45164" rIns="90329" bIns="45164" rtlCol="0"/>
          <a:lstStyle>
            <a:lvl1pPr algn="r">
              <a:defRPr sz="1100"/>
            </a:lvl1pPr>
          </a:lstStyle>
          <a:p>
            <a:fld id="{903835C8-BB37-4429-9A1B-ACF14AE7E7D6}" type="datetimeFigureOut">
              <a:rPr lang="en-GB" smtClean="0"/>
              <a:pPr/>
              <a:t>17/11/2016</a:t>
            </a:fld>
            <a:endParaRPr lang="en-GB"/>
          </a:p>
        </p:txBody>
      </p:sp>
      <p:sp>
        <p:nvSpPr>
          <p:cNvPr id="4" name="Footer Placeholder 3"/>
          <p:cNvSpPr>
            <a:spLocks noGrp="1"/>
          </p:cNvSpPr>
          <p:nvPr>
            <p:ph type="ftr" sz="quarter" idx="2"/>
          </p:nvPr>
        </p:nvSpPr>
        <p:spPr>
          <a:xfrm>
            <a:off x="1" y="9378824"/>
            <a:ext cx="2945659" cy="493712"/>
          </a:xfrm>
          <a:prstGeom prst="rect">
            <a:avLst/>
          </a:prstGeom>
        </p:spPr>
        <p:txBody>
          <a:bodyPr vert="horz" lIns="90329" tIns="45164" rIns="90329" bIns="45164" rtlCol="0" anchor="b"/>
          <a:lstStyle>
            <a:lvl1pPr algn="l">
              <a:defRPr sz="1100"/>
            </a:lvl1pPr>
          </a:lstStyle>
          <a:p>
            <a:endParaRPr lang="en-GB"/>
          </a:p>
        </p:txBody>
      </p:sp>
      <p:sp>
        <p:nvSpPr>
          <p:cNvPr id="5" name="Slide Number Placeholder 4"/>
          <p:cNvSpPr>
            <a:spLocks noGrp="1"/>
          </p:cNvSpPr>
          <p:nvPr>
            <p:ph type="sldNum" sz="quarter" idx="3"/>
          </p:nvPr>
        </p:nvSpPr>
        <p:spPr>
          <a:xfrm>
            <a:off x="3850445" y="9378824"/>
            <a:ext cx="2945659" cy="493712"/>
          </a:xfrm>
          <a:prstGeom prst="rect">
            <a:avLst/>
          </a:prstGeom>
        </p:spPr>
        <p:txBody>
          <a:bodyPr vert="horz" lIns="90329" tIns="45164" rIns="90329" bIns="45164" rtlCol="0" anchor="b"/>
          <a:lstStyle>
            <a:lvl1pPr algn="r">
              <a:defRPr sz="1100"/>
            </a:lvl1pPr>
          </a:lstStyle>
          <a:p>
            <a:fld id="{F7985194-D133-4B33-AAB3-837EB8B59ED4}" type="slidenum">
              <a:rPr lang="en-GB" smtClean="0"/>
              <a:pPr/>
              <a:t>‹#›</a:t>
            </a:fld>
            <a:endParaRPr lang="en-GB"/>
          </a:p>
        </p:txBody>
      </p:sp>
    </p:spTree>
    <p:extLst>
      <p:ext uri="{BB962C8B-B14F-4D97-AF65-F5344CB8AC3E}">
        <p14:creationId xmlns:p14="http://schemas.microsoft.com/office/powerpoint/2010/main" val="1992079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3712"/>
          </a:xfrm>
          <a:prstGeom prst="rect">
            <a:avLst/>
          </a:prstGeom>
        </p:spPr>
        <p:txBody>
          <a:bodyPr vert="horz" lIns="90329" tIns="45164" rIns="90329" bIns="45164" rtlCol="0"/>
          <a:lstStyle>
            <a:lvl1pPr algn="l">
              <a:defRPr sz="1100"/>
            </a:lvl1pPr>
          </a:lstStyle>
          <a:p>
            <a:endParaRPr lang="en-GB"/>
          </a:p>
        </p:txBody>
      </p:sp>
      <p:sp>
        <p:nvSpPr>
          <p:cNvPr id="3" name="Date Placeholder 2"/>
          <p:cNvSpPr>
            <a:spLocks noGrp="1"/>
          </p:cNvSpPr>
          <p:nvPr>
            <p:ph type="dt" idx="1"/>
          </p:nvPr>
        </p:nvSpPr>
        <p:spPr>
          <a:xfrm>
            <a:off x="3850445" y="2"/>
            <a:ext cx="2945659" cy="493712"/>
          </a:xfrm>
          <a:prstGeom prst="rect">
            <a:avLst/>
          </a:prstGeom>
        </p:spPr>
        <p:txBody>
          <a:bodyPr vert="horz" lIns="90329" tIns="45164" rIns="90329" bIns="45164" rtlCol="0"/>
          <a:lstStyle>
            <a:lvl1pPr algn="r">
              <a:defRPr sz="1100"/>
            </a:lvl1pPr>
          </a:lstStyle>
          <a:p>
            <a:fld id="{8F6D398E-25CB-40CF-A09E-EE5459CE508C}" type="datetimeFigureOut">
              <a:rPr lang="en-GB" smtClean="0"/>
              <a:pPr/>
              <a:t>17/11/2016</a:t>
            </a:fld>
            <a:endParaRPr lang="en-GB"/>
          </a:p>
        </p:txBody>
      </p:sp>
      <p:sp>
        <p:nvSpPr>
          <p:cNvPr id="4" name="Slide Image Placeholder 3"/>
          <p:cNvSpPr>
            <a:spLocks noGrp="1" noRot="1" noChangeAspect="1"/>
          </p:cNvSpPr>
          <p:nvPr>
            <p:ph type="sldImg" idx="2"/>
          </p:nvPr>
        </p:nvSpPr>
        <p:spPr>
          <a:xfrm>
            <a:off x="106363" y="739775"/>
            <a:ext cx="6584950" cy="3703638"/>
          </a:xfrm>
          <a:prstGeom prst="rect">
            <a:avLst/>
          </a:prstGeom>
          <a:noFill/>
          <a:ln w="12700">
            <a:solidFill>
              <a:prstClr val="black"/>
            </a:solidFill>
          </a:ln>
        </p:spPr>
        <p:txBody>
          <a:bodyPr vert="horz" lIns="90329" tIns="45164" rIns="90329" bIns="45164" rtlCol="0" anchor="ctr"/>
          <a:lstStyle/>
          <a:p>
            <a:endParaRPr lang="en-GB"/>
          </a:p>
        </p:txBody>
      </p:sp>
      <p:sp>
        <p:nvSpPr>
          <p:cNvPr id="5" name="Notes Placeholder 4"/>
          <p:cNvSpPr>
            <a:spLocks noGrp="1"/>
          </p:cNvSpPr>
          <p:nvPr>
            <p:ph type="body" sz="quarter" idx="3"/>
          </p:nvPr>
        </p:nvSpPr>
        <p:spPr>
          <a:xfrm>
            <a:off x="679769" y="4690270"/>
            <a:ext cx="5438140" cy="4443411"/>
          </a:xfrm>
          <a:prstGeom prst="rect">
            <a:avLst/>
          </a:prstGeom>
        </p:spPr>
        <p:txBody>
          <a:bodyPr vert="horz" lIns="90329" tIns="45164" rIns="90329" bIns="4516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378824"/>
            <a:ext cx="2945659" cy="493712"/>
          </a:xfrm>
          <a:prstGeom prst="rect">
            <a:avLst/>
          </a:prstGeom>
        </p:spPr>
        <p:txBody>
          <a:bodyPr vert="horz" lIns="90329" tIns="45164" rIns="90329" bIns="45164" rtlCol="0" anchor="b"/>
          <a:lstStyle>
            <a:lvl1pPr algn="l">
              <a:defRPr sz="1100"/>
            </a:lvl1pPr>
          </a:lstStyle>
          <a:p>
            <a:endParaRPr lang="en-GB"/>
          </a:p>
        </p:txBody>
      </p:sp>
      <p:sp>
        <p:nvSpPr>
          <p:cNvPr id="7" name="Slide Number Placeholder 6"/>
          <p:cNvSpPr>
            <a:spLocks noGrp="1"/>
          </p:cNvSpPr>
          <p:nvPr>
            <p:ph type="sldNum" sz="quarter" idx="5"/>
          </p:nvPr>
        </p:nvSpPr>
        <p:spPr>
          <a:xfrm>
            <a:off x="3850445" y="9378824"/>
            <a:ext cx="2945659" cy="493712"/>
          </a:xfrm>
          <a:prstGeom prst="rect">
            <a:avLst/>
          </a:prstGeom>
        </p:spPr>
        <p:txBody>
          <a:bodyPr vert="horz" lIns="90329" tIns="45164" rIns="90329" bIns="45164" rtlCol="0" anchor="b"/>
          <a:lstStyle>
            <a:lvl1pPr algn="r">
              <a:defRPr sz="1100"/>
            </a:lvl1pPr>
          </a:lstStyle>
          <a:p>
            <a:fld id="{019C38AD-272E-49C6-9EDF-AC09A3477B4B}" type="slidenum">
              <a:rPr lang="en-GB" smtClean="0"/>
              <a:pPr/>
              <a:t>‹#›</a:t>
            </a:fld>
            <a:endParaRPr lang="en-GB"/>
          </a:p>
        </p:txBody>
      </p:sp>
    </p:spTree>
    <p:extLst>
      <p:ext uri="{BB962C8B-B14F-4D97-AF65-F5344CB8AC3E}">
        <p14:creationId xmlns:p14="http://schemas.microsoft.com/office/powerpoint/2010/main" val="126769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xfrm>
            <a:off x="79375" y="714375"/>
            <a:ext cx="6351588" cy="3571875"/>
          </a:xfrm>
          <a:ln/>
        </p:spPr>
      </p:sp>
      <p:sp>
        <p:nvSpPr>
          <p:cNvPr id="26626"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3779375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a:xfrm>
            <a:off x="233068" y="223340"/>
            <a:ext cx="8668544" cy="3309218"/>
            <a:chOff x="233068" y="223340"/>
            <a:chExt cx="8668544" cy="3309218"/>
          </a:xfrm>
        </p:grpSpPr>
        <p:grpSp>
          <p:nvGrpSpPr>
            <p:cNvPr id="4" name="Group 3"/>
            <p:cNvGrpSpPr/>
            <p:nvPr userDrawn="1"/>
          </p:nvGrpSpPr>
          <p:grpSpPr>
            <a:xfrm>
              <a:off x="233068" y="328397"/>
              <a:ext cx="8666165" cy="3204161"/>
              <a:chOff x="483143" y="-875596"/>
              <a:chExt cx="8666165" cy="3204161"/>
            </a:xfrm>
          </p:grpSpPr>
          <p:grpSp>
            <p:nvGrpSpPr>
              <p:cNvPr id="19" name="Group 18"/>
              <p:cNvGrpSpPr/>
              <p:nvPr userDrawn="1"/>
            </p:nvGrpSpPr>
            <p:grpSpPr>
              <a:xfrm>
                <a:off x="483143" y="-875596"/>
                <a:ext cx="8666165" cy="3204161"/>
                <a:chOff x="9900590" y="-1642946"/>
                <a:chExt cx="8666164" cy="6464062"/>
              </a:xfrm>
            </p:grpSpPr>
            <p:sp>
              <p:nvSpPr>
                <p:cNvPr id="20" name="Rounded Rectangle 19"/>
                <p:cNvSpPr/>
                <p:nvPr userDrawn="1"/>
              </p:nvSpPr>
              <p:spPr>
                <a:xfrm flipH="1">
                  <a:off x="9900593" y="123478"/>
                  <a:ext cx="8666161" cy="4697638"/>
                </a:xfrm>
                <a:prstGeom prst="roundRect">
                  <a:avLst>
                    <a:gd name="adj" fmla="val 397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 Diagonal Corner Rectangle 20"/>
                <p:cNvSpPr/>
                <p:nvPr userDrawn="1"/>
              </p:nvSpPr>
              <p:spPr>
                <a:xfrm flipH="1">
                  <a:off x="9900590" y="-1642946"/>
                  <a:ext cx="8005490" cy="5982508"/>
                </a:xfrm>
                <a:prstGeom prst="round2DiagRect">
                  <a:avLst>
                    <a:gd name="adj1" fmla="val 5433"/>
                    <a:gd name="adj2" fmla="val 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Round Diagonal Corner Rectangle 7"/>
              <p:cNvSpPr/>
              <p:nvPr userDrawn="1"/>
            </p:nvSpPr>
            <p:spPr>
              <a:xfrm flipH="1">
                <a:off x="755574" y="-808515"/>
                <a:ext cx="8393734" cy="2957517"/>
              </a:xfrm>
              <a:prstGeom prst="round2DiagRect">
                <a:avLst>
                  <a:gd name="adj1" fmla="val 0"/>
                  <a:gd name="adj2" fmla="val 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8" name="Freeform 57"/>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59" name="Freeform 58"/>
            <p:cNvSpPr>
              <a:spLocks/>
            </p:cNvSpPr>
            <p:nvPr userDrawn="1"/>
          </p:nvSpPr>
          <p:spPr bwMode="auto">
            <a:xfrm>
              <a:off x="236538" y="3089646"/>
              <a:ext cx="8662695"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grpSp>
        <p:nvGrpSpPr>
          <p:cNvPr id="10" name="Group 9"/>
          <p:cNvGrpSpPr/>
          <p:nvPr userDrawn="1"/>
        </p:nvGrpSpPr>
        <p:grpSpPr>
          <a:xfrm>
            <a:off x="519385" y="467841"/>
            <a:ext cx="1680381" cy="724662"/>
            <a:chOff x="2639403" y="1492269"/>
            <a:chExt cx="3556026" cy="1533532"/>
          </a:xfrm>
        </p:grpSpPr>
        <p:sp>
          <p:nvSpPr>
            <p:cNvPr id="12"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3"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5"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6"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7"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0"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9"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1"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3" name="Subtitle 2"/>
          <p:cNvSpPr>
            <a:spLocks noGrp="1"/>
          </p:cNvSpPr>
          <p:nvPr>
            <p:ph type="subTitle" idx="1"/>
          </p:nvPr>
        </p:nvSpPr>
        <p:spPr>
          <a:xfrm>
            <a:off x="422049" y="3701201"/>
            <a:ext cx="6858000" cy="631536"/>
          </a:xfrm>
        </p:spPr>
        <p:txBody>
          <a:bodyPr>
            <a:normAutofit/>
          </a:bodyPr>
          <a:lstStyle>
            <a:lvl1pPr marL="0" indent="0" algn="l" defTabSz="914400" rtl="0" eaLnBrk="1" latinLnBrk="0" hangingPunct="1">
              <a:spcAft>
                <a:spcPts val="0"/>
              </a:spcAft>
              <a:buNone/>
              <a:defRPr lang="en-GB" sz="1600" b="0" kern="1200" cap="all"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2" name="Title 1"/>
          <p:cNvSpPr>
            <a:spLocks noGrp="1"/>
          </p:cNvSpPr>
          <p:nvPr>
            <p:ph type="ctrTitle"/>
          </p:nvPr>
        </p:nvSpPr>
        <p:spPr>
          <a:xfrm>
            <a:off x="422048" y="172037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ontreal-DemiBold" pitchFamily="2" charset="0"/>
                <a:ea typeface="+mj-ea"/>
                <a:cs typeface="+mj-cs"/>
              </a:defRPr>
            </a:lvl1pPr>
          </a:lstStyle>
          <a:p>
            <a:r>
              <a:rPr lang="en-US" dirty="0" smtClean="0"/>
              <a:t>Click to edit Master title style</a:t>
            </a:r>
            <a:endParaRPr lang="en-GB" dirty="0"/>
          </a:p>
        </p:txBody>
      </p:sp>
      <p:sp>
        <p:nvSpPr>
          <p:cNvPr id="55" name="Freeform 5"/>
          <p:cNvSpPr>
            <a:spLocks noEditPoints="1"/>
          </p:cNvSpPr>
          <p:nvPr userDrawn="1"/>
        </p:nvSpPr>
        <p:spPr bwMode="auto">
          <a:xfrm>
            <a:off x="7124456" y="987574"/>
            <a:ext cx="1198173" cy="2560159"/>
          </a:xfrm>
          <a:custGeom>
            <a:avLst/>
            <a:gdLst/>
            <a:ahLst/>
            <a:cxnLst>
              <a:cxn ang="0">
                <a:pos x="226" y="396"/>
              </a:cxn>
              <a:cxn ang="0">
                <a:pos x="276" y="378"/>
              </a:cxn>
              <a:cxn ang="0">
                <a:pos x="216" y="455"/>
              </a:cxn>
              <a:cxn ang="0">
                <a:pos x="48" y="747"/>
              </a:cxn>
              <a:cxn ang="0">
                <a:pos x="71" y="1118"/>
              </a:cxn>
              <a:cxn ang="0">
                <a:pos x="93" y="1287"/>
              </a:cxn>
              <a:cxn ang="0">
                <a:pos x="114" y="1391"/>
              </a:cxn>
              <a:cxn ang="0">
                <a:pos x="276" y="1385"/>
              </a:cxn>
              <a:cxn ang="0">
                <a:pos x="232" y="1358"/>
              </a:cxn>
              <a:cxn ang="0">
                <a:pos x="231" y="1326"/>
              </a:cxn>
              <a:cxn ang="0">
                <a:pos x="202" y="990"/>
              </a:cxn>
              <a:cxn ang="0">
                <a:pos x="221" y="662"/>
              </a:cxn>
              <a:cxn ang="0">
                <a:pos x="218" y="588"/>
              </a:cxn>
              <a:cxn ang="0">
                <a:pos x="247" y="499"/>
              </a:cxn>
              <a:cxn ang="0">
                <a:pos x="265" y="556"/>
              </a:cxn>
              <a:cxn ang="0">
                <a:pos x="290" y="733"/>
              </a:cxn>
              <a:cxn ang="0">
                <a:pos x="382" y="1265"/>
              </a:cxn>
              <a:cxn ang="0">
                <a:pos x="343" y="1322"/>
              </a:cxn>
              <a:cxn ang="0">
                <a:pos x="438" y="1336"/>
              </a:cxn>
              <a:cxn ang="0">
                <a:pos x="457" y="1249"/>
              </a:cxn>
              <a:cxn ang="0">
                <a:pos x="431" y="770"/>
              </a:cxn>
              <a:cxn ang="0">
                <a:pos x="500" y="1274"/>
              </a:cxn>
              <a:cxn ang="0">
                <a:pos x="575" y="1333"/>
              </a:cxn>
              <a:cxn ang="0">
                <a:pos x="646" y="1330"/>
              </a:cxn>
              <a:cxn ang="0">
                <a:pos x="638" y="1269"/>
              </a:cxn>
              <a:cxn ang="0">
                <a:pos x="568" y="799"/>
              </a:cxn>
              <a:cxn ang="0">
                <a:pos x="542" y="574"/>
              </a:cxn>
              <a:cxn ang="0">
                <a:pos x="549" y="477"/>
              </a:cxn>
              <a:cxn ang="0">
                <a:pos x="636" y="515"/>
              </a:cxn>
              <a:cxn ang="0">
                <a:pos x="597" y="276"/>
              </a:cxn>
              <a:cxn ang="0">
                <a:pos x="499" y="193"/>
              </a:cxn>
              <a:cxn ang="0">
                <a:pos x="496" y="154"/>
              </a:cxn>
              <a:cxn ang="0">
                <a:pos x="381" y="145"/>
              </a:cxn>
              <a:cxn ang="0">
                <a:pos x="366" y="302"/>
              </a:cxn>
              <a:cxn ang="0">
                <a:pos x="269" y="331"/>
              </a:cxn>
              <a:cxn ang="0">
                <a:pos x="206" y="310"/>
              </a:cxn>
              <a:cxn ang="0">
                <a:pos x="240" y="243"/>
              </a:cxn>
              <a:cxn ang="0">
                <a:pos x="308" y="153"/>
              </a:cxn>
              <a:cxn ang="0">
                <a:pos x="334" y="104"/>
              </a:cxn>
              <a:cxn ang="0">
                <a:pos x="226" y="18"/>
              </a:cxn>
              <a:cxn ang="0">
                <a:pos x="154" y="139"/>
              </a:cxn>
              <a:cxn ang="0">
                <a:pos x="156" y="165"/>
              </a:cxn>
              <a:cxn ang="0">
                <a:pos x="45" y="441"/>
              </a:cxn>
              <a:cxn ang="0">
                <a:pos x="39" y="556"/>
              </a:cxn>
            </a:cxnLst>
            <a:rect l="0" t="0" r="r" b="b"/>
            <a:pathLst>
              <a:path w="657" h="1407">
                <a:moveTo>
                  <a:pt x="214" y="442"/>
                </a:moveTo>
                <a:cubicBezTo>
                  <a:pt x="227" y="425"/>
                  <a:pt x="227" y="425"/>
                  <a:pt x="227" y="425"/>
                </a:cubicBezTo>
                <a:cubicBezTo>
                  <a:pt x="227" y="425"/>
                  <a:pt x="227" y="413"/>
                  <a:pt x="226" y="396"/>
                </a:cubicBezTo>
                <a:cubicBezTo>
                  <a:pt x="259" y="378"/>
                  <a:pt x="259" y="378"/>
                  <a:pt x="259" y="378"/>
                </a:cubicBezTo>
                <a:cubicBezTo>
                  <a:pt x="271" y="375"/>
                  <a:pt x="271" y="375"/>
                  <a:pt x="271" y="375"/>
                </a:cubicBezTo>
                <a:cubicBezTo>
                  <a:pt x="276" y="378"/>
                  <a:pt x="276" y="378"/>
                  <a:pt x="276" y="378"/>
                </a:cubicBezTo>
                <a:cubicBezTo>
                  <a:pt x="246" y="428"/>
                  <a:pt x="246" y="428"/>
                  <a:pt x="246" y="428"/>
                </a:cubicBezTo>
                <a:cubicBezTo>
                  <a:pt x="246" y="443"/>
                  <a:pt x="246" y="443"/>
                  <a:pt x="246" y="443"/>
                </a:cubicBezTo>
                <a:cubicBezTo>
                  <a:pt x="216" y="455"/>
                  <a:pt x="216" y="455"/>
                  <a:pt x="216" y="455"/>
                </a:cubicBezTo>
                <a:lnTo>
                  <a:pt x="214" y="442"/>
                </a:lnTo>
                <a:close/>
                <a:moveTo>
                  <a:pt x="39" y="556"/>
                </a:moveTo>
                <a:cubicBezTo>
                  <a:pt x="31" y="579"/>
                  <a:pt x="0" y="678"/>
                  <a:pt x="48" y="747"/>
                </a:cubicBezTo>
                <a:cubicBezTo>
                  <a:pt x="48" y="988"/>
                  <a:pt x="48" y="988"/>
                  <a:pt x="48" y="988"/>
                </a:cubicBezTo>
                <a:cubicBezTo>
                  <a:pt x="66" y="989"/>
                  <a:pt x="66" y="989"/>
                  <a:pt x="66" y="989"/>
                </a:cubicBezTo>
                <a:cubicBezTo>
                  <a:pt x="62" y="1013"/>
                  <a:pt x="57" y="1070"/>
                  <a:pt x="71" y="1118"/>
                </a:cubicBezTo>
                <a:cubicBezTo>
                  <a:pt x="100" y="1245"/>
                  <a:pt x="100" y="1245"/>
                  <a:pt x="100" y="1245"/>
                </a:cubicBezTo>
                <a:cubicBezTo>
                  <a:pt x="94" y="1285"/>
                  <a:pt x="94" y="1285"/>
                  <a:pt x="94" y="1285"/>
                </a:cubicBezTo>
                <a:cubicBezTo>
                  <a:pt x="94" y="1285"/>
                  <a:pt x="93" y="1286"/>
                  <a:pt x="93" y="1287"/>
                </a:cubicBezTo>
                <a:cubicBezTo>
                  <a:pt x="89" y="1294"/>
                  <a:pt x="73" y="1326"/>
                  <a:pt x="101" y="1355"/>
                </a:cubicBezTo>
                <a:cubicBezTo>
                  <a:pt x="105" y="1390"/>
                  <a:pt x="105" y="1390"/>
                  <a:pt x="105" y="1390"/>
                </a:cubicBezTo>
                <a:cubicBezTo>
                  <a:pt x="114" y="1391"/>
                  <a:pt x="114" y="1391"/>
                  <a:pt x="114" y="1391"/>
                </a:cubicBezTo>
                <a:cubicBezTo>
                  <a:pt x="115" y="1351"/>
                  <a:pt x="115" y="1351"/>
                  <a:pt x="115" y="1351"/>
                </a:cubicBezTo>
                <a:cubicBezTo>
                  <a:pt x="170" y="1398"/>
                  <a:pt x="170" y="1398"/>
                  <a:pt x="170" y="1398"/>
                </a:cubicBezTo>
                <a:cubicBezTo>
                  <a:pt x="170" y="1398"/>
                  <a:pt x="251" y="1407"/>
                  <a:pt x="276" y="1385"/>
                </a:cubicBezTo>
                <a:cubicBezTo>
                  <a:pt x="276" y="1385"/>
                  <a:pt x="274" y="1372"/>
                  <a:pt x="257" y="1369"/>
                </a:cubicBezTo>
                <a:cubicBezTo>
                  <a:pt x="237" y="1361"/>
                  <a:pt x="237" y="1361"/>
                  <a:pt x="237" y="1361"/>
                </a:cubicBezTo>
                <a:cubicBezTo>
                  <a:pt x="237" y="1361"/>
                  <a:pt x="235" y="1360"/>
                  <a:pt x="232" y="1358"/>
                </a:cubicBezTo>
                <a:cubicBezTo>
                  <a:pt x="257" y="1369"/>
                  <a:pt x="257" y="1369"/>
                  <a:pt x="257" y="1369"/>
                </a:cubicBezTo>
                <a:cubicBezTo>
                  <a:pt x="315" y="1359"/>
                  <a:pt x="249" y="1334"/>
                  <a:pt x="249" y="1334"/>
                </a:cubicBezTo>
                <a:cubicBezTo>
                  <a:pt x="242" y="1333"/>
                  <a:pt x="236" y="1330"/>
                  <a:pt x="231" y="1326"/>
                </a:cubicBezTo>
                <a:cubicBezTo>
                  <a:pt x="166" y="1282"/>
                  <a:pt x="183" y="1114"/>
                  <a:pt x="183" y="1114"/>
                </a:cubicBezTo>
                <a:cubicBezTo>
                  <a:pt x="186" y="1091"/>
                  <a:pt x="186" y="1023"/>
                  <a:pt x="186" y="991"/>
                </a:cubicBezTo>
                <a:cubicBezTo>
                  <a:pt x="202" y="990"/>
                  <a:pt x="202" y="990"/>
                  <a:pt x="202" y="990"/>
                </a:cubicBezTo>
                <a:cubicBezTo>
                  <a:pt x="210" y="987"/>
                  <a:pt x="210" y="987"/>
                  <a:pt x="210" y="987"/>
                </a:cubicBezTo>
                <a:cubicBezTo>
                  <a:pt x="224" y="742"/>
                  <a:pt x="224" y="742"/>
                  <a:pt x="224" y="742"/>
                </a:cubicBezTo>
                <a:cubicBezTo>
                  <a:pt x="221" y="662"/>
                  <a:pt x="221" y="662"/>
                  <a:pt x="221" y="662"/>
                </a:cubicBezTo>
                <a:cubicBezTo>
                  <a:pt x="221" y="613"/>
                  <a:pt x="221" y="613"/>
                  <a:pt x="221" y="613"/>
                </a:cubicBezTo>
                <a:cubicBezTo>
                  <a:pt x="213" y="585"/>
                  <a:pt x="213" y="585"/>
                  <a:pt x="213" y="585"/>
                </a:cubicBezTo>
                <a:cubicBezTo>
                  <a:pt x="215" y="586"/>
                  <a:pt x="217" y="587"/>
                  <a:pt x="218" y="588"/>
                </a:cubicBezTo>
                <a:cubicBezTo>
                  <a:pt x="223" y="516"/>
                  <a:pt x="223" y="516"/>
                  <a:pt x="223" y="516"/>
                </a:cubicBezTo>
                <a:cubicBezTo>
                  <a:pt x="223" y="515"/>
                  <a:pt x="223" y="515"/>
                  <a:pt x="223" y="515"/>
                </a:cubicBezTo>
                <a:cubicBezTo>
                  <a:pt x="247" y="499"/>
                  <a:pt x="247" y="499"/>
                  <a:pt x="247" y="499"/>
                </a:cubicBezTo>
                <a:cubicBezTo>
                  <a:pt x="247" y="504"/>
                  <a:pt x="247" y="504"/>
                  <a:pt x="247" y="504"/>
                </a:cubicBezTo>
                <a:cubicBezTo>
                  <a:pt x="254" y="531"/>
                  <a:pt x="254" y="531"/>
                  <a:pt x="254" y="531"/>
                </a:cubicBezTo>
                <a:cubicBezTo>
                  <a:pt x="265" y="556"/>
                  <a:pt x="265" y="556"/>
                  <a:pt x="265" y="556"/>
                </a:cubicBezTo>
                <a:cubicBezTo>
                  <a:pt x="283" y="569"/>
                  <a:pt x="283" y="569"/>
                  <a:pt x="283" y="569"/>
                </a:cubicBezTo>
                <a:cubicBezTo>
                  <a:pt x="283" y="569"/>
                  <a:pt x="285" y="569"/>
                  <a:pt x="287" y="569"/>
                </a:cubicBezTo>
                <a:cubicBezTo>
                  <a:pt x="271" y="615"/>
                  <a:pt x="290" y="733"/>
                  <a:pt x="290" y="733"/>
                </a:cubicBezTo>
                <a:cubicBezTo>
                  <a:pt x="313" y="792"/>
                  <a:pt x="340" y="1072"/>
                  <a:pt x="340" y="1072"/>
                </a:cubicBezTo>
                <a:cubicBezTo>
                  <a:pt x="325" y="1238"/>
                  <a:pt x="325" y="1238"/>
                  <a:pt x="325" y="1238"/>
                </a:cubicBezTo>
                <a:cubicBezTo>
                  <a:pt x="341" y="1257"/>
                  <a:pt x="362" y="1264"/>
                  <a:pt x="382" y="1265"/>
                </a:cubicBezTo>
                <a:cubicBezTo>
                  <a:pt x="381" y="1265"/>
                  <a:pt x="381" y="1265"/>
                  <a:pt x="380" y="1265"/>
                </a:cubicBezTo>
                <a:cubicBezTo>
                  <a:pt x="375" y="1301"/>
                  <a:pt x="375" y="1301"/>
                  <a:pt x="375" y="1301"/>
                </a:cubicBezTo>
                <a:cubicBezTo>
                  <a:pt x="343" y="1322"/>
                  <a:pt x="343" y="1322"/>
                  <a:pt x="343" y="1322"/>
                </a:cubicBezTo>
                <a:cubicBezTo>
                  <a:pt x="343" y="1322"/>
                  <a:pt x="319" y="1348"/>
                  <a:pt x="351" y="1352"/>
                </a:cubicBezTo>
                <a:cubicBezTo>
                  <a:pt x="388" y="1352"/>
                  <a:pt x="388" y="1352"/>
                  <a:pt x="388" y="1352"/>
                </a:cubicBezTo>
                <a:cubicBezTo>
                  <a:pt x="438" y="1336"/>
                  <a:pt x="438" y="1336"/>
                  <a:pt x="438" y="1336"/>
                </a:cubicBezTo>
                <a:cubicBezTo>
                  <a:pt x="467" y="1329"/>
                  <a:pt x="467" y="1329"/>
                  <a:pt x="467" y="1329"/>
                </a:cubicBezTo>
                <a:cubicBezTo>
                  <a:pt x="466" y="1290"/>
                  <a:pt x="466" y="1290"/>
                  <a:pt x="466" y="1290"/>
                </a:cubicBezTo>
                <a:cubicBezTo>
                  <a:pt x="457" y="1249"/>
                  <a:pt x="457" y="1249"/>
                  <a:pt x="457" y="1249"/>
                </a:cubicBezTo>
                <a:cubicBezTo>
                  <a:pt x="457" y="1249"/>
                  <a:pt x="458" y="1249"/>
                  <a:pt x="458" y="1249"/>
                </a:cubicBezTo>
                <a:cubicBezTo>
                  <a:pt x="459" y="1226"/>
                  <a:pt x="429" y="930"/>
                  <a:pt x="429" y="930"/>
                </a:cubicBezTo>
                <a:cubicBezTo>
                  <a:pt x="431" y="770"/>
                  <a:pt x="431" y="770"/>
                  <a:pt x="431" y="770"/>
                </a:cubicBezTo>
                <a:cubicBezTo>
                  <a:pt x="482" y="962"/>
                  <a:pt x="482" y="962"/>
                  <a:pt x="482" y="962"/>
                </a:cubicBezTo>
                <a:cubicBezTo>
                  <a:pt x="501" y="1230"/>
                  <a:pt x="501" y="1230"/>
                  <a:pt x="501" y="1230"/>
                </a:cubicBezTo>
                <a:cubicBezTo>
                  <a:pt x="500" y="1274"/>
                  <a:pt x="500" y="1274"/>
                  <a:pt x="500" y="1274"/>
                </a:cubicBezTo>
                <a:cubicBezTo>
                  <a:pt x="534" y="1280"/>
                  <a:pt x="560" y="1281"/>
                  <a:pt x="580" y="1281"/>
                </a:cubicBezTo>
                <a:cubicBezTo>
                  <a:pt x="579" y="1281"/>
                  <a:pt x="578" y="1281"/>
                  <a:pt x="577" y="1281"/>
                </a:cubicBezTo>
                <a:cubicBezTo>
                  <a:pt x="575" y="1333"/>
                  <a:pt x="575" y="1333"/>
                  <a:pt x="575" y="1333"/>
                </a:cubicBezTo>
                <a:cubicBezTo>
                  <a:pt x="580" y="1357"/>
                  <a:pt x="580" y="1357"/>
                  <a:pt x="580" y="1357"/>
                </a:cubicBezTo>
                <a:cubicBezTo>
                  <a:pt x="598" y="1362"/>
                  <a:pt x="598" y="1362"/>
                  <a:pt x="598" y="1362"/>
                </a:cubicBezTo>
                <a:cubicBezTo>
                  <a:pt x="598" y="1362"/>
                  <a:pt x="649" y="1364"/>
                  <a:pt x="646" y="1330"/>
                </a:cubicBezTo>
                <a:cubicBezTo>
                  <a:pt x="641" y="1304"/>
                  <a:pt x="641" y="1304"/>
                  <a:pt x="641" y="1304"/>
                </a:cubicBezTo>
                <a:cubicBezTo>
                  <a:pt x="638" y="1269"/>
                  <a:pt x="638" y="1269"/>
                  <a:pt x="638" y="1269"/>
                </a:cubicBezTo>
                <a:cubicBezTo>
                  <a:pt x="638" y="1269"/>
                  <a:pt x="638" y="1269"/>
                  <a:pt x="638" y="1269"/>
                </a:cubicBezTo>
                <a:cubicBezTo>
                  <a:pt x="642" y="1267"/>
                  <a:pt x="644" y="1265"/>
                  <a:pt x="644" y="1265"/>
                </a:cubicBezTo>
                <a:cubicBezTo>
                  <a:pt x="620" y="1090"/>
                  <a:pt x="620" y="1090"/>
                  <a:pt x="620" y="1090"/>
                </a:cubicBezTo>
                <a:cubicBezTo>
                  <a:pt x="585" y="969"/>
                  <a:pt x="568" y="799"/>
                  <a:pt x="568" y="799"/>
                </a:cubicBezTo>
                <a:cubicBezTo>
                  <a:pt x="573" y="707"/>
                  <a:pt x="573" y="707"/>
                  <a:pt x="573" y="707"/>
                </a:cubicBezTo>
                <a:cubicBezTo>
                  <a:pt x="547" y="643"/>
                  <a:pt x="547" y="643"/>
                  <a:pt x="547" y="643"/>
                </a:cubicBezTo>
                <a:cubicBezTo>
                  <a:pt x="542" y="574"/>
                  <a:pt x="542" y="574"/>
                  <a:pt x="542" y="574"/>
                </a:cubicBezTo>
                <a:cubicBezTo>
                  <a:pt x="550" y="572"/>
                  <a:pt x="550" y="572"/>
                  <a:pt x="550" y="572"/>
                </a:cubicBezTo>
                <a:cubicBezTo>
                  <a:pt x="549" y="530"/>
                  <a:pt x="549" y="530"/>
                  <a:pt x="549" y="530"/>
                </a:cubicBezTo>
                <a:cubicBezTo>
                  <a:pt x="549" y="477"/>
                  <a:pt x="549" y="477"/>
                  <a:pt x="549" y="477"/>
                </a:cubicBezTo>
                <a:cubicBezTo>
                  <a:pt x="599" y="523"/>
                  <a:pt x="599" y="523"/>
                  <a:pt x="599" y="523"/>
                </a:cubicBezTo>
                <a:cubicBezTo>
                  <a:pt x="624" y="526"/>
                  <a:pt x="624" y="526"/>
                  <a:pt x="624" y="526"/>
                </a:cubicBezTo>
                <a:cubicBezTo>
                  <a:pt x="636" y="515"/>
                  <a:pt x="636" y="515"/>
                  <a:pt x="636" y="515"/>
                </a:cubicBezTo>
                <a:cubicBezTo>
                  <a:pt x="636" y="515"/>
                  <a:pt x="657" y="490"/>
                  <a:pt x="643" y="435"/>
                </a:cubicBezTo>
                <a:cubicBezTo>
                  <a:pt x="625" y="366"/>
                  <a:pt x="625" y="366"/>
                  <a:pt x="625" y="366"/>
                </a:cubicBezTo>
                <a:cubicBezTo>
                  <a:pt x="597" y="276"/>
                  <a:pt x="597" y="276"/>
                  <a:pt x="597" y="276"/>
                </a:cubicBezTo>
                <a:cubicBezTo>
                  <a:pt x="538" y="262"/>
                  <a:pt x="538" y="262"/>
                  <a:pt x="538" y="262"/>
                </a:cubicBezTo>
                <a:cubicBezTo>
                  <a:pt x="538" y="252"/>
                  <a:pt x="538" y="252"/>
                  <a:pt x="538" y="252"/>
                </a:cubicBezTo>
                <a:cubicBezTo>
                  <a:pt x="538" y="252"/>
                  <a:pt x="512" y="210"/>
                  <a:pt x="499" y="193"/>
                </a:cubicBezTo>
                <a:cubicBezTo>
                  <a:pt x="499" y="178"/>
                  <a:pt x="499" y="178"/>
                  <a:pt x="499" y="178"/>
                </a:cubicBezTo>
                <a:cubicBezTo>
                  <a:pt x="499" y="173"/>
                  <a:pt x="499" y="173"/>
                  <a:pt x="499" y="173"/>
                </a:cubicBezTo>
                <a:cubicBezTo>
                  <a:pt x="496" y="154"/>
                  <a:pt x="496" y="154"/>
                  <a:pt x="496" y="154"/>
                </a:cubicBezTo>
                <a:cubicBezTo>
                  <a:pt x="496" y="154"/>
                  <a:pt x="524" y="87"/>
                  <a:pt x="454" y="69"/>
                </a:cubicBezTo>
                <a:cubicBezTo>
                  <a:pt x="454" y="69"/>
                  <a:pt x="390" y="69"/>
                  <a:pt x="382" y="133"/>
                </a:cubicBezTo>
                <a:cubicBezTo>
                  <a:pt x="382" y="133"/>
                  <a:pt x="381" y="138"/>
                  <a:pt x="381" y="145"/>
                </a:cubicBezTo>
                <a:cubicBezTo>
                  <a:pt x="378" y="166"/>
                  <a:pt x="376" y="210"/>
                  <a:pt x="395" y="239"/>
                </a:cubicBezTo>
                <a:cubicBezTo>
                  <a:pt x="396" y="261"/>
                  <a:pt x="396" y="261"/>
                  <a:pt x="396" y="261"/>
                </a:cubicBezTo>
                <a:cubicBezTo>
                  <a:pt x="366" y="302"/>
                  <a:pt x="366" y="302"/>
                  <a:pt x="366" y="302"/>
                </a:cubicBezTo>
                <a:cubicBezTo>
                  <a:pt x="336" y="326"/>
                  <a:pt x="336" y="326"/>
                  <a:pt x="336" y="326"/>
                </a:cubicBezTo>
                <a:cubicBezTo>
                  <a:pt x="334" y="326"/>
                  <a:pt x="334" y="326"/>
                  <a:pt x="334" y="326"/>
                </a:cubicBezTo>
                <a:cubicBezTo>
                  <a:pt x="269" y="331"/>
                  <a:pt x="269" y="331"/>
                  <a:pt x="269" y="331"/>
                </a:cubicBezTo>
                <a:cubicBezTo>
                  <a:pt x="248" y="335"/>
                  <a:pt x="248" y="335"/>
                  <a:pt x="248" y="335"/>
                </a:cubicBezTo>
                <a:cubicBezTo>
                  <a:pt x="248" y="335"/>
                  <a:pt x="236" y="340"/>
                  <a:pt x="218" y="347"/>
                </a:cubicBezTo>
                <a:cubicBezTo>
                  <a:pt x="215" y="334"/>
                  <a:pt x="211" y="322"/>
                  <a:pt x="206" y="310"/>
                </a:cubicBezTo>
                <a:cubicBezTo>
                  <a:pt x="205" y="254"/>
                  <a:pt x="205" y="254"/>
                  <a:pt x="205" y="254"/>
                </a:cubicBezTo>
                <a:cubicBezTo>
                  <a:pt x="222" y="247"/>
                  <a:pt x="222" y="247"/>
                  <a:pt x="222" y="247"/>
                </a:cubicBezTo>
                <a:cubicBezTo>
                  <a:pt x="240" y="243"/>
                  <a:pt x="240" y="243"/>
                  <a:pt x="240" y="243"/>
                </a:cubicBezTo>
                <a:cubicBezTo>
                  <a:pt x="284" y="192"/>
                  <a:pt x="284" y="192"/>
                  <a:pt x="284" y="192"/>
                </a:cubicBezTo>
                <a:cubicBezTo>
                  <a:pt x="292" y="167"/>
                  <a:pt x="292" y="167"/>
                  <a:pt x="292" y="167"/>
                </a:cubicBezTo>
                <a:cubicBezTo>
                  <a:pt x="308" y="153"/>
                  <a:pt x="308" y="153"/>
                  <a:pt x="308" y="153"/>
                </a:cubicBezTo>
                <a:cubicBezTo>
                  <a:pt x="314" y="128"/>
                  <a:pt x="314" y="128"/>
                  <a:pt x="314" y="128"/>
                </a:cubicBezTo>
                <a:cubicBezTo>
                  <a:pt x="316" y="120"/>
                  <a:pt x="316" y="120"/>
                  <a:pt x="316" y="120"/>
                </a:cubicBezTo>
                <a:cubicBezTo>
                  <a:pt x="334" y="104"/>
                  <a:pt x="334" y="104"/>
                  <a:pt x="334" y="104"/>
                </a:cubicBezTo>
                <a:cubicBezTo>
                  <a:pt x="335" y="84"/>
                  <a:pt x="335" y="84"/>
                  <a:pt x="335" y="84"/>
                </a:cubicBezTo>
                <a:cubicBezTo>
                  <a:pt x="282" y="22"/>
                  <a:pt x="282" y="22"/>
                  <a:pt x="282" y="22"/>
                </a:cubicBezTo>
                <a:cubicBezTo>
                  <a:pt x="261" y="0"/>
                  <a:pt x="226" y="18"/>
                  <a:pt x="226" y="18"/>
                </a:cubicBezTo>
                <a:cubicBezTo>
                  <a:pt x="165" y="57"/>
                  <a:pt x="165" y="57"/>
                  <a:pt x="165" y="57"/>
                </a:cubicBezTo>
                <a:cubicBezTo>
                  <a:pt x="156" y="84"/>
                  <a:pt x="156" y="84"/>
                  <a:pt x="156" y="84"/>
                </a:cubicBezTo>
                <a:cubicBezTo>
                  <a:pt x="154" y="139"/>
                  <a:pt x="154" y="139"/>
                  <a:pt x="154" y="139"/>
                </a:cubicBezTo>
                <a:cubicBezTo>
                  <a:pt x="145" y="140"/>
                  <a:pt x="145" y="140"/>
                  <a:pt x="145" y="140"/>
                </a:cubicBezTo>
                <a:cubicBezTo>
                  <a:pt x="144" y="156"/>
                  <a:pt x="144" y="156"/>
                  <a:pt x="144" y="156"/>
                </a:cubicBezTo>
                <a:cubicBezTo>
                  <a:pt x="156" y="165"/>
                  <a:pt x="156" y="165"/>
                  <a:pt x="156" y="165"/>
                </a:cubicBezTo>
                <a:cubicBezTo>
                  <a:pt x="124" y="181"/>
                  <a:pt x="124" y="181"/>
                  <a:pt x="124" y="181"/>
                </a:cubicBezTo>
                <a:cubicBezTo>
                  <a:pt x="124" y="181"/>
                  <a:pt x="47" y="215"/>
                  <a:pt x="50" y="304"/>
                </a:cubicBezTo>
                <a:cubicBezTo>
                  <a:pt x="45" y="441"/>
                  <a:pt x="45" y="441"/>
                  <a:pt x="45" y="441"/>
                </a:cubicBezTo>
                <a:cubicBezTo>
                  <a:pt x="38" y="522"/>
                  <a:pt x="38" y="522"/>
                  <a:pt x="38" y="522"/>
                </a:cubicBezTo>
                <a:cubicBezTo>
                  <a:pt x="31" y="555"/>
                  <a:pt x="31" y="555"/>
                  <a:pt x="31" y="555"/>
                </a:cubicBezTo>
                <a:cubicBezTo>
                  <a:pt x="31" y="555"/>
                  <a:pt x="34" y="555"/>
                  <a:pt x="39" y="556"/>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45918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0" pos="43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39950"/>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9A4B1-6536-47EC-B6DF-AB3AFB24DDE4}" type="datetimeFigureOut">
              <a:rPr lang="en-GB" smtClean="0"/>
              <a:t>17/11/2016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CC745-6EB2-442A-9BEE-7CC8BF0F0BDE}" type="slidenum">
              <a:rPr lang="en-GB" smtClean="0"/>
              <a:t>‹#›</a:t>
            </a:fld>
            <a:endParaRPr lang="en-GB"/>
          </a:p>
        </p:txBody>
      </p:sp>
    </p:spTree>
    <p:extLst>
      <p:ext uri="{BB962C8B-B14F-4D97-AF65-F5344CB8AC3E}">
        <p14:creationId xmlns:p14="http://schemas.microsoft.com/office/powerpoint/2010/main" val="373304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370013"/>
            <a:ext cx="3867150" cy="326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70013"/>
            <a:ext cx="3867150" cy="326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99A4B1-6536-47EC-B6DF-AB3AFB24DDE4}" type="datetimeFigureOut">
              <a:rPr lang="en-GB" smtClean="0"/>
              <a:t>17/11/2016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0CC745-6EB2-442A-9BEE-7CC8BF0F0BDE}" type="slidenum">
              <a:rPr lang="en-GB" smtClean="0"/>
              <a:t>‹#›</a:t>
            </a:fld>
            <a:endParaRPr lang="en-GB"/>
          </a:p>
        </p:txBody>
      </p:sp>
    </p:spTree>
    <p:extLst>
      <p:ext uri="{BB962C8B-B14F-4D97-AF65-F5344CB8AC3E}">
        <p14:creationId xmlns:p14="http://schemas.microsoft.com/office/powerpoint/2010/main" val="1742954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1879600"/>
            <a:ext cx="3868737" cy="2762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1879600"/>
            <a:ext cx="3887788" cy="2762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99A4B1-6536-47EC-B6DF-AB3AFB24DDE4}" type="datetimeFigureOut">
              <a:rPr lang="en-GB" smtClean="0"/>
              <a:t>17/11/2016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0CC745-6EB2-442A-9BEE-7CC8BF0F0BDE}" type="slidenum">
              <a:rPr lang="en-GB" smtClean="0"/>
              <a:t>‹#›</a:t>
            </a:fld>
            <a:endParaRPr lang="en-GB"/>
          </a:p>
        </p:txBody>
      </p:sp>
    </p:spTree>
    <p:extLst>
      <p:ext uri="{BB962C8B-B14F-4D97-AF65-F5344CB8AC3E}">
        <p14:creationId xmlns:p14="http://schemas.microsoft.com/office/powerpoint/2010/main" val="1658851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99A4B1-6536-47EC-B6DF-AB3AFB24DDE4}" type="datetimeFigureOut">
              <a:rPr lang="en-GB" smtClean="0"/>
              <a:t>17/11/2016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0CC745-6EB2-442A-9BEE-7CC8BF0F0BDE}" type="slidenum">
              <a:rPr lang="en-GB" smtClean="0"/>
              <a:t>‹#›</a:t>
            </a:fld>
            <a:endParaRPr lang="en-GB"/>
          </a:p>
        </p:txBody>
      </p:sp>
    </p:spTree>
    <p:extLst>
      <p:ext uri="{BB962C8B-B14F-4D97-AF65-F5344CB8AC3E}">
        <p14:creationId xmlns:p14="http://schemas.microsoft.com/office/powerpoint/2010/main" val="863592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9A4B1-6536-47EC-B6DF-AB3AFB24DDE4}" type="datetimeFigureOut">
              <a:rPr lang="en-GB" smtClean="0"/>
              <a:t>17/11/2016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0CC745-6EB2-442A-9BEE-7CC8BF0F0BDE}" type="slidenum">
              <a:rPr lang="en-GB" smtClean="0"/>
              <a:t>‹#›</a:t>
            </a:fld>
            <a:endParaRPr lang="en-GB"/>
          </a:p>
        </p:txBody>
      </p:sp>
    </p:spTree>
    <p:extLst>
      <p:ext uri="{BB962C8B-B14F-4D97-AF65-F5344CB8AC3E}">
        <p14:creationId xmlns:p14="http://schemas.microsoft.com/office/powerpoint/2010/main" val="2513303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9A4B1-6536-47EC-B6DF-AB3AFB24DDE4}" type="datetimeFigureOut">
              <a:rPr lang="en-GB" smtClean="0"/>
              <a:t>17/11/2016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0CC745-6EB2-442A-9BEE-7CC8BF0F0BDE}" type="slidenum">
              <a:rPr lang="en-GB" smtClean="0"/>
              <a:t>‹#›</a:t>
            </a:fld>
            <a:endParaRPr lang="en-GB"/>
          </a:p>
        </p:txBody>
      </p:sp>
    </p:spTree>
    <p:extLst>
      <p:ext uri="{BB962C8B-B14F-4D97-AF65-F5344CB8AC3E}">
        <p14:creationId xmlns:p14="http://schemas.microsoft.com/office/powerpoint/2010/main" val="1206290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9A4B1-6536-47EC-B6DF-AB3AFB24DDE4}" type="datetimeFigureOut">
              <a:rPr lang="en-GB" smtClean="0"/>
              <a:t>17/11/2016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0CC745-6EB2-442A-9BEE-7CC8BF0F0BDE}" type="slidenum">
              <a:rPr lang="en-GB" smtClean="0"/>
              <a:t>‹#›</a:t>
            </a:fld>
            <a:endParaRPr lang="en-GB"/>
          </a:p>
        </p:txBody>
      </p:sp>
    </p:spTree>
    <p:extLst>
      <p:ext uri="{BB962C8B-B14F-4D97-AF65-F5344CB8AC3E}">
        <p14:creationId xmlns:p14="http://schemas.microsoft.com/office/powerpoint/2010/main" val="1803239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99A4B1-6536-47EC-B6DF-AB3AFB24DDE4}" type="datetimeFigureOut">
              <a:rPr lang="en-GB" smtClean="0"/>
              <a:t>17/11/2016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CC745-6EB2-442A-9BEE-7CC8BF0F0BDE}" type="slidenum">
              <a:rPr lang="en-GB" smtClean="0"/>
              <a:t>‹#›</a:t>
            </a:fld>
            <a:endParaRPr lang="en-GB"/>
          </a:p>
        </p:txBody>
      </p:sp>
    </p:spTree>
    <p:extLst>
      <p:ext uri="{BB962C8B-B14F-4D97-AF65-F5344CB8AC3E}">
        <p14:creationId xmlns:p14="http://schemas.microsoft.com/office/powerpoint/2010/main" val="1174890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274638"/>
            <a:ext cx="5762625" cy="4357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99A4B1-6536-47EC-B6DF-AB3AFB24DDE4}" type="datetimeFigureOut">
              <a:rPr lang="en-GB" smtClean="0"/>
              <a:t>17/11/2016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CC745-6EB2-442A-9BEE-7CC8BF0F0BDE}" type="slidenum">
              <a:rPr lang="en-GB" smtClean="0"/>
              <a:t>‹#›</a:t>
            </a:fld>
            <a:endParaRPr lang="en-GB"/>
          </a:p>
        </p:txBody>
      </p:sp>
    </p:spTree>
    <p:extLst>
      <p:ext uri="{BB962C8B-B14F-4D97-AF65-F5344CB8AC3E}">
        <p14:creationId xmlns:p14="http://schemas.microsoft.com/office/powerpoint/2010/main" val="16223183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a:xfrm>
            <a:off x="233068" y="223340"/>
            <a:ext cx="8668544" cy="3309218"/>
            <a:chOff x="233068" y="223340"/>
            <a:chExt cx="8668544" cy="3309218"/>
          </a:xfrm>
          <a:solidFill>
            <a:schemeClr val="accent3"/>
          </a:solidFill>
        </p:grpSpPr>
        <p:grpSp>
          <p:nvGrpSpPr>
            <p:cNvPr id="4" name="Group 3"/>
            <p:cNvGrpSpPr/>
            <p:nvPr userDrawn="1"/>
          </p:nvGrpSpPr>
          <p:grpSpPr>
            <a:xfrm>
              <a:off x="233068" y="328397"/>
              <a:ext cx="8666165" cy="3204161"/>
              <a:chOff x="483143" y="-875596"/>
              <a:chExt cx="8666165" cy="3204161"/>
            </a:xfrm>
            <a:grpFill/>
          </p:grpSpPr>
          <p:grpSp>
            <p:nvGrpSpPr>
              <p:cNvPr id="19" name="Group 18"/>
              <p:cNvGrpSpPr/>
              <p:nvPr userDrawn="1"/>
            </p:nvGrpSpPr>
            <p:grpSpPr>
              <a:xfrm>
                <a:off x="483143" y="-875596"/>
                <a:ext cx="8666165" cy="3204161"/>
                <a:chOff x="9900590" y="-1642946"/>
                <a:chExt cx="8666164" cy="6464062"/>
              </a:xfrm>
              <a:grpFill/>
            </p:grpSpPr>
            <p:sp>
              <p:nvSpPr>
                <p:cNvPr id="20" name="Rounded Rectangle 19"/>
                <p:cNvSpPr/>
                <p:nvPr userDrawn="1"/>
              </p:nvSpPr>
              <p:spPr>
                <a:xfrm flipH="1">
                  <a:off x="9900593" y="123478"/>
                  <a:ext cx="8666161" cy="4697638"/>
                </a:xfrm>
                <a:prstGeom prst="roundRect">
                  <a:avLst>
                    <a:gd name="adj" fmla="val 397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 Diagonal Corner Rectangle 20"/>
                <p:cNvSpPr/>
                <p:nvPr userDrawn="1"/>
              </p:nvSpPr>
              <p:spPr>
                <a:xfrm flipH="1">
                  <a:off x="9900590" y="-1642946"/>
                  <a:ext cx="8005490" cy="5982508"/>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Round Diagonal Corner Rectangle 7"/>
              <p:cNvSpPr/>
              <p:nvPr userDrawn="1"/>
            </p:nvSpPr>
            <p:spPr>
              <a:xfrm flipH="1">
                <a:off x="755574" y="-808515"/>
                <a:ext cx="8393734" cy="2957517"/>
              </a:xfrm>
              <a:prstGeom prst="round2Diag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8" name="Freeform 57"/>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59" name="Freeform 58"/>
            <p:cNvSpPr>
              <a:spLocks/>
            </p:cNvSpPr>
            <p:nvPr userDrawn="1"/>
          </p:nvSpPr>
          <p:spPr bwMode="auto">
            <a:xfrm>
              <a:off x="236538" y="3089646"/>
              <a:ext cx="8662695"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grpSp>
        <p:nvGrpSpPr>
          <p:cNvPr id="10" name="Group 9"/>
          <p:cNvGrpSpPr/>
          <p:nvPr userDrawn="1"/>
        </p:nvGrpSpPr>
        <p:grpSpPr>
          <a:xfrm>
            <a:off x="519385" y="467841"/>
            <a:ext cx="1680381" cy="724662"/>
            <a:chOff x="2639403" y="1492269"/>
            <a:chExt cx="3556026" cy="1533532"/>
          </a:xfrm>
        </p:grpSpPr>
        <p:sp>
          <p:nvSpPr>
            <p:cNvPr id="12"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3"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5"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6"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7"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0"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9"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1"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p:nvPr>
        </p:nvSpPr>
        <p:spPr>
          <a:xfrm>
            <a:off x="422048" y="172037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ontreal-DemiBold" pitchFamily="2" charset="0"/>
                <a:ea typeface="+mj-ea"/>
                <a:cs typeface="+mj-cs"/>
              </a:defRPr>
            </a:lvl1pPr>
          </a:lstStyle>
          <a:p>
            <a:r>
              <a:rPr lang="en-US" dirty="0" smtClean="0"/>
              <a:t>Click to edit Master title style</a:t>
            </a:r>
            <a:endParaRPr lang="en-GB" dirty="0"/>
          </a:p>
        </p:txBody>
      </p:sp>
      <p:grpSp>
        <p:nvGrpSpPr>
          <p:cNvPr id="60" name="Group 4"/>
          <p:cNvGrpSpPr>
            <a:grpSpLocks noChangeAspect="1"/>
          </p:cNvGrpSpPr>
          <p:nvPr userDrawn="1"/>
        </p:nvGrpSpPr>
        <p:grpSpPr bwMode="auto">
          <a:xfrm>
            <a:off x="6910234" y="1052915"/>
            <a:ext cx="1591766" cy="2502219"/>
            <a:chOff x="3148" y="615"/>
            <a:chExt cx="1042" cy="1638"/>
          </a:xfrm>
        </p:grpSpPr>
        <p:sp>
          <p:nvSpPr>
            <p:cNvPr id="61" name="Freeform 5"/>
            <p:cNvSpPr>
              <a:spLocks noEditPoints="1"/>
            </p:cNvSpPr>
            <p:nvPr userDrawn="1"/>
          </p:nvSpPr>
          <p:spPr bwMode="auto">
            <a:xfrm>
              <a:off x="3784" y="615"/>
              <a:ext cx="406" cy="1638"/>
            </a:xfrm>
            <a:custGeom>
              <a:avLst/>
              <a:gdLst>
                <a:gd name="T0" fmla="*/ 52 w 71"/>
                <a:gd name="T1" fmla="*/ 104 h 288"/>
                <a:gd name="T2" fmla="*/ 11 w 71"/>
                <a:gd name="T3" fmla="*/ 111 h 288"/>
                <a:gd name="T4" fmla="*/ 11 w 71"/>
                <a:gd name="T5" fmla="*/ 111 h 288"/>
                <a:gd name="T6" fmla="*/ 10 w 71"/>
                <a:gd name="T7" fmla="*/ 113 h 288"/>
                <a:gd name="T8" fmla="*/ 70 w 71"/>
                <a:gd name="T9" fmla="*/ 83 h 288"/>
                <a:gd name="T10" fmla="*/ 67 w 71"/>
                <a:gd name="T11" fmla="*/ 98 h 288"/>
                <a:gd name="T12" fmla="*/ 60 w 71"/>
                <a:gd name="T13" fmla="*/ 103 h 288"/>
                <a:gd name="T14" fmla="*/ 57 w 71"/>
                <a:gd name="T15" fmla="*/ 102 h 288"/>
                <a:gd name="T16" fmla="*/ 57 w 71"/>
                <a:gd name="T17" fmla="*/ 103 h 288"/>
                <a:gd name="T18" fmla="*/ 54 w 71"/>
                <a:gd name="T19" fmla="*/ 106 h 288"/>
                <a:gd name="T20" fmla="*/ 55 w 71"/>
                <a:gd name="T21" fmla="*/ 111 h 288"/>
                <a:gd name="T22" fmla="*/ 56 w 71"/>
                <a:gd name="T23" fmla="*/ 112 h 288"/>
                <a:gd name="T24" fmla="*/ 61 w 71"/>
                <a:gd name="T25" fmla="*/ 172 h 288"/>
                <a:gd name="T26" fmla="*/ 54 w 71"/>
                <a:gd name="T27" fmla="*/ 176 h 288"/>
                <a:gd name="T28" fmla="*/ 57 w 71"/>
                <a:gd name="T29" fmla="*/ 219 h 288"/>
                <a:gd name="T30" fmla="*/ 59 w 71"/>
                <a:gd name="T31" fmla="*/ 260 h 288"/>
                <a:gd name="T32" fmla="*/ 62 w 71"/>
                <a:gd name="T33" fmla="*/ 269 h 288"/>
                <a:gd name="T34" fmla="*/ 62 w 71"/>
                <a:gd name="T35" fmla="*/ 288 h 288"/>
                <a:gd name="T36" fmla="*/ 59 w 71"/>
                <a:gd name="T37" fmla="*/ 286 h 288"/>
                <a:gd name="T38" fmla="*/ 42 w 71"/>
                <a:gd name="T39" fmla="*/ 288 h 288"/>
                <a:gd name="T40" fmla="*/ 41 w 71"/>
                <a:gd name="T41" fmla="*/ 282 h 288"/>
                <a:gd name="T42" fmla="*/ 46 w 71"/>
                <a:gd name="T43" fmla="*/ 277 h 288"/>
                <a:gd name="T44" fmla="*/ 42 w 71"/>
                <a:gd name="T45" fmla="*/ 231 h 288"/>
                <a:gd name="T46" fmla="*/ 36 w 71"/>
                <a:gd name="T47" fmla="*/ 212 h 288"/>
                <a:gd name="T48" fmla="*/ 38 w 71"/>
                <a:gd name="T49" fmla="*/ 233 h 288"/>
                <a:gd name="T50" fmla="*/ 40 w 71"/>
                <a:gd name="T51" fmla="*/ 268 h 288"/>
                <a:gd name="T52" fmla="*/ 42 w 71"/>
                <a:gd name="T53" fmla="*/ 277 h 288"/>
                <a:gd name="T54" fmla="*/ 35 w 71"/>
                <a:gd name="T55" fmla="*/ 287 h 288"/>
                <a:gd name="T56" fmla="*/ 32 w 71"/>
                <a:gd name="T57" fmla="*/ 287 h 288"/>
                <a:gd name="T58" fmla="*/ 18 w 71"/>
                <a:gd name="T59" fmla="*/ 286 h 288"/>
                <a:gd name="T60" fmla="*/ 24 w 71"/>
                <a:gd name="T61" fmla="*/ 280 h 288"/>
                <a:gd name="T62" fmla="*/ 24 w 71"/>
                <a:gd name="T63" fmla="*/ 243 h 288"/>
                <a:gd name="T64" fmla="*/ 18 w 71"/>
                <a:gd name="T65" fmla="*/ 207 h 288"/>
                <a:gd name="T66" fmla="*/ 12 w 71"/>
                <a:gd name="T67" fmla="*/ 181 h 288"/>
                <a:gd name="T68" fmla="*/ 4 w 71"/>
                <a:gd name="T69" fmla="*/ 180 h 288"/>
                <a:gd name="T70" fmla="*/ 5 w 71"/>
                <a:gd name="T71" fmla="*/ 162 h 288"/>
                <a:gd name="T72" fmla="*/ 1 w 71"/>
                <a:gd name="T73" fmla="*/ 157 h 288"/>
                <a:gd name="T74" fmla="*/ 0 w 71"/>
                <a:gd name="T75" fmla="*/ 152 h 288"/>
                <a:gd name="T76" fmla="*/ 0 w 71"/>
                <a:gd name="T77" fmla="*/ 137 h 288"/>
                <a:gd name="T78" fmla="*/ 5 w 71"/>
                <a:gd name="T79" fmla="*/ 118 h 288"/>
                <a:gd name="T80" fmla="*/ 5 w 71"/>
                <a:gd name="T81" fmla="*/ 112 h 288"/>
                <a:gd name="T82" fmla="*/ 5 w 71"/>
                <a:gd name="T83" fmla="*/ 105 h 288"/>
                <a:gd name="T84" fmla="*/ 6 w 71"/>
                <a:gd name="T85" fmla="*/ 81 h 288"/>
                <a:gd name="T86" fmla="*/ 17 w 71"/>
                <a:gd name="T87" fmla="*/ 51 h 288"/>
                <a:gd name="T88" fmla="*/ 18 w 71"/>
                <a:gd name="T89" fmla="*/ 48 h 288"/>
                <a:gd name="T90" fmla="*/ 19 w 71"/>
                <a:gd name="T91" fmla="*/ 42 h 288"/>
                <a:gd name="T92" fmla="*/ 15 w 71"/>
                <a:gd name="T93" fmla="*/ 38 h 288"/>
                <a:gd name="T94" fmla="*/ 14 w 71"/>
                <a:gd name="T95" fmla="*/ 34 h 288"/>
                <a:gd name="T96" fmla="*/ 12 w 71"/>
                <a:gd name="T97" fmla="*/ 27 h 288"/>
                <a:gd name="T98" fmla="*/ 12 w 71"/>
                <a:gd name="T99" fmla="*/ 22 h 288"/>
                <a:gd name="T100" fmla="*/ 12 w 71"/>
                <a:gd name="T101" fmla="*/ 14 h 288"/>
                <a:gd name="T102" fmla="*/ 21 w 71"/>
                <a:gd name="T103" fmla="*/ 4 h 288"/>
                <a:gd name="T104" fmla="*/ 47 w 71"/>
                <a:gd name="T105" fmla="*/ 24 h 288"/>
                <a:gd name="T106" fmla="*/ 49 w 71"/>
                <a:gd name="T107" fmla="*/ 42 h 288"/>
                <a:gd name="T108" fmla="*/ 47 w 71"/>
                <a:gd name="T109" fmla="*/ 42 h 288"/>
                <a:gd name="T110" fmla="*/ 63 w 71"/>
                <a:gd name="T111" fmla="*/ 49 h 288"/>
                <a:gd name="T112" fmla="*/ 68 w 71"/>
                <a:gd name="T113" fmla="*/ 7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 h="288">
                  <a:moveTo>
                    <a:pt x="52" y="104"/>
                  </a:moveTo>
                  <a:cubicBezTo>
                    <a:pt x="52" y="104"/>
                    <a:pt x="52" y="104"/>
                    <a:pt x="52" y="104"/>
                  </a:cubicBezTo>
                  <a:cubicBezTo>
                    <a:pt x="52" y="104"/>
                    <a:pt x="52" y="104"/>
                    <a:pt x="52" y="104"/>
                  </a:cubicBezTo>
                  <a:close/>
                  <a:moveTo>
                    <a:pt x="11" y="111"/>
                  </a:moveTo>
                  <a:cubicBezTo>
                    <a:pt x="11" y="111"/>
                    <a:pt x="14" y="111"/>
                    <a:pt x="15" y="111"/>
                  </a:cubicBezTo>
                  <a:cubicBezTo>
                    <a:pt x="14" y="111"/>
                    <a:pt x="11" y="111"/>
                    <a:pt x="11" y="111"/>
                  </a:cubicBezTo>
                  <a:moveTo>
                    <a:pt x="10" y="112"/>
                  </a:moveTo>
                  <a:cubicBezTo>
                    <a:pt x="10" y="113"/>
                    <a:pt x="10" y="113"/>
                    <a:pt x="10" y="113"/>
                  </a:cubicBezTo>
                  <a:cubicBezTo>
                    <a:pt x="10" y="113"/>
                    <a:pt x="10" y="112"/>
                    <a:pt x="10" y="112"/>
                  </a:cubicBezTo>
                  <a:close/>
                  <a:moveTo>
                    <a:pt x="70" y="83"/>
                  </a:moveTo>
                  <a:cubicBezTo>
                    <a:pt x="70" y="87"/>
                    <a:pt x="71" y="89"/>
                    <a:pt x="67" y="97"/>
                  </a:cubicBezTo>
                  <a:cubicBezTo>
                    <a:pt x="67" y="97"/>
                    <a:pt x="67" y="97"/>
                    <a:pt x="67" y="98"/>
                  </a:cubicBezTo>
                  <a:cubicBezTo>
                    <a:pt x="67" y="98"/>
                    <a:pt x="65" y="102"/>
                    <a:pt x="64" y="103"/>
                  </a:cubicBezTo>
                  <a:cubicBezTo>
                    <a:pt x="62" y="103"/>
                    <a:pt x="61" y="104"/>
                    <a:pt x="60" y="103"/>
                  </a:cubicBezTo>
                  <a:cubicBezTo>
                    <a:pt x="59" y="102"/>
                    <a:pt x="59" y="102"/>
                    <a:pt x="58" y="101"/>
                  </a:cubicBezTo>
                  <a:cubicBezTo>
                    <a:pt x="58" y="102"/>
                    <a:pt x="57" y="102"/>
                    <a:pt x="57" y="102"/>
                  </a:cubicBezTo>
                  <a:cubicBezTo>
                    <a:pt x="57" y="102"/>
                    <a:pt x="57" y="102"/>
                    <a:pt x="57" y="102"/>
                  </a:cubicBezTo>
                  <a:cubicBezTo>
                    <a:pt x="57" y="102"/>
                    <a:pt x="57" y="103"/>
                    <a:pt x="57" y="103"/>
                  </a:cubicBezTo>
                  <a:cubicBezTo>
                    <a:pt x="57" y="103"/>
                    <a:pt x="54" y="105"/>
                    <a:pt x="54" y="105"/>
                  </a:cubicBezTo>
                  <a:cubicBezTo>
                    <a:pt x="54" y="105"/>
                    <a:pt x="54" y="105"/>
                    <a:pt x="54" y="106"/>
                  </a:cubicBezTo>
                  <a:cubicBezTo>
                    <a:pt x="55" y="107"/>
                    <a:pt x="56" y="108"/>
                    <a:pt x="56" y="109"/>
                  </a:cubicBezTo>
                  <a:cubicBezTo>
                    <a:pt x="56" y="110"/>
                    <a:pt x="55" y="110"/>
                    <a:pt x="55" y="111"/>
                  </a:cubicBezTo>
                  <a:cubicBezTo>
                    <a:pt x="55" y="111"/>
                    <a:pt x="55" y="112"/>
                    <a:pt x="56" y="112"/>
                  </a:cubicBezTo>
                  <a:cubicBezTo>
                    <a:pt x="56" y="112"/>
                    <a:pt x="56" y="112"/>
                    <a:pt x="56" y="112"/>
                  </a:cubicBezTo>
                  <a:cubicBezTo>
                    <a:pt x="57" y="114"/>
                    <a:pt x="61" y="122"/>
                    <a:pt x="61" y="134"/>
                  </a:cubicBezTo>
                  <a:cubicBezTo>
                    <a:pt x="61" y="146"/>
                    <a:pt x="61" y="168"/>
                    <a:pt x="61" y="172"/>
                  </a:cubicBezTo>
                  <a:cubicBezTo>
                    <a:pt x="61" y="172"/>
                    <a:pt x="62" y="174"/>
                    <a:pt x="60" y="175"/>
                  </a:cubicBezTo>
                  <a:cubicBezTo>
                    <a:pt x="60" y="175"/>
                    <a:pt x="58" y="176"/>
                    <a:pt x="54" y="176"/>
                  </a:cubicBezTo>
                  <a:cubicBezTo>
                    <a:pt x="52" y="180"/>
                    <a:pt x="50" y="188"/>
                    <a:pt x="49" y="200"/>
                  </a:cubicBezTo>
                  <a:cubicBezTo>
                    <a:pt x="49" y="202"/>
                    <a:pt x="54" y="209"/>
                    <a:pt x="57" y="219"/>
                  </a:cubicBezTo>
                  <a:cubicBezTo>
                    <a:pt x="60" y="228"/>
                    <a:pt x="60" y="241"/>
                    <a:pt x="59" y="248"/>
                  </a:cubicBezTo>
                  <a:cubicBezTo>
                    <a:pt x="59" y="254"/>
                    <a:pt x="58" y="257"/>
                    <a:pt x="59" y="260"/>
                  </a:cubicBezTo>
                  <a:cubicBezTo>
                    <a:pt x="60" y="263"/>
                    <a:pt x="61" y="267"/>
                    <a:pt x="61" y="268"/>
                  </a:cubicBezTo>
                  <a:cubicBezTo>
                    <a:pt x="62" y="268"/>
                    <a:pt x="62" y="269"/>
                    <a:pt x="62" y="269"/>
                  </a:cubicBezTo>
                  <a:cubicBezTo>
                    <a:pt x="64" y="271"/>
                    <a:pt x="66" y="275"/>
                    <a:pt x="65" y="277"/>
                  </a:cubicBezTo>
                  <a:cubicBezTo>
                    <a:pt x="64" y="280"/>
                    <a:pt x="62" y="283"/>
                    <a:pt x="62" y="288"/>
                  </a:cubicBezTo>
                  <a:cubicBezTo>
                    <a:pt x="61" y="288"/>
                    <a:pt x="61" y="288"/>
                    <a:pt x="61" y="288"/>
                  </a:cubicBezTo>
                  <a:cubicBezTo>
                    <a:pt x="61" y="288"/>
                    <a:pt x="60" y="286"/>
                    <a:pt x="59" y="286"/>
                  </a:cubicBezTo>
                  <a:cubicBezTo>
                    <a:pt x="58" y="287"/>
                    <a:pt x="56" y="287"/>
                    <a:pt x="54" y="288"/>
                  </a:cubicBezTo>
                  <a:cubicBezTo>
                    <a:pt x="52" y="288"/>
                    <a:pt x="42" y="288"/>
                    <a:pt x="42" y="288"/>
                  </a:cubicBezTo>
                  <a:cubicBezTo>
                    <a:pt x="42" y="288"/>
                    <a:pt x="38" y="286"/>
                    <a:pt x="38" y="285"/>
                  </a:cubicBezTo>
                  <a:cubicBezTo>
                    <a:pt x="38" y="284"/>
                    <a:pt x="40" y="283"/>
                    <a:pt x="41" y="282"/>
                  </a:cubicBezTo>
                  <a:cubicBezTo>
                    <a:pt x="42" y="281"/>
                    <a:pt x="43" y="281"/>
                    <a:pt x="43" y="280"/>
                  </a:cubicBezTo>
                  <a:cubicBezTo>
                    <a:pt x="45" y="280"/>
                    <a:pt x="46" y="278"/>
                    <a:pt x="46" y="277"/>
                  </a:cubicBezTo>
                  <a:cubicBezTo>
                    <a:pt x="47" y="274"/>
                    <a:pt x="49" y="266"/>
                    <a:pt x="49" y="258"/>
                  </a:cubicBezTo>
                  <a:cubicBezTo>
                    <a:pt x="49" y="250"/>
                    <a:pt x="43" y="235"/>
                    <a:pt x="42" y="231"/>
                  </a:cubicBezTo>
                  <a:cubicBezTo>
                    <a:pt x="41" y="226"/>
                    <a:pt x="40" y="219"/>
                    <a:pt x="39" y="218"/>
                  </a:cubicBezTo>
                  <a:cubicBezTo>
                    <a:pt x="38" y="217"/>
                    <a:pt x="37" y="212"/>
                    <a:pt x="36" y="212"/>
                  </a:cubicBezTo>
                  <a:cubicBezTo>
                    <a:pt x="35" y="211"/>
                    <a:pt x="35" y="212"/>
                    <a:pt x="35" y="214"/>
                  </a:cubicBezTo>
                  <a:cubicBezTo>
                    <a:pt x="36" y="216"/>
                    <a:pt x="38" y="228"/>
                    <a:pt x="38" y="233"/>
                  </a:cubicBezTo>
                  <a:cubicBezTo>
                    <a:pt x="37" y="239"/>
                    <a:pt x="38" y="254"/>
                    <a:pt x="38" y="258"/>
                  </a:cubicBezTo>
                  <a:cubicBezTo>
                    <a:pt x="38" y="263"/>
                    <a:pt x="39" y="266"/>
                    <a:pt x="40" y="268"/>
                  </a:cubicBezTo>
                  <a:cubicBezTo>
                    <a:pt x="40" y="268"/>
                    <a:pt x="41" y="269"/>
                    <a:pt x="41" y="270"/>
                  </a:cubicBezTo>
                  <a:cubicBezTo>
                    <a:pt x="42" y="272"/>
                    <a:pt x="43" y="275"/>
                    <a:pt x="42" y="277"/>
                  </a:cubicBezTo>
                  <a:cubicBezTo>
                    <a:pt x="41" y="280"/>
                    <a:pt x="38" y="283"/>
                    <a:pt x="37" y="287"/>
                  </a:cubicBezTo>
                  <a:cubicBezTo>
                    <a:pt x="35" y="287"/>
                    <a:pt x="35" y="287"/>
                    <a:pt x="35" y="287"/>
                  </a:cubicBezTo>
                  <a:cubicBezTo>
                    <a:pt x="35" y="287"/>
                    <a:pt x="35" y="286"/>
                    <a:pt x="34" y="286"/>
                  </a:cubicBezTo>
                  <a:cubicBezTo>
                    <a:pt x="34" y="286"/>
                    <a:pt x="34" y="287"/>
                    <a:pt x="32" y="287"/>
                  </a:cubicBezTo>
                  <a:cubicBezTo>
                    <a:pt x="29" y="287"/>
                    <a:pt x="21" y="287"/>
                    <a:pt x="20" y="287"/>
                  </a:cubicBezTo>
                  <a:cubicBezTo>
                    <a:pt x="20" y="287"/>
                    <a:pt x="19" y="287"/>
                    <a:pt x="18" y="286"/>
                  </a:cubicBezTo>
                  <a:cubicBezTo>
                    <a:pt x="18" y="285"/>
                    <a:pt x="22" y="282"/>
                    <a:pt x="24" y="280"/>
                  </a:cubicBezTo>
                  <a:cubicBezTo>
                    <a:pt x="24" y="280"/>
                    <a:pt x="24" y="280"/>
                    <a:pt x="24" y="280"/>
                  </a:cubicBezTo>
                  <a:cubicBezTo>
                    <a:pt x="25" y="278"/>
                    <a:pt x="28" y="274"/>
                    <a:pt x="28" y="269"/>
                  </a:cubicBezTo>
                  <a:cubicBezTo>
                    <a:pt x="28" y="264"/>
                    <a:pt x="28" y="259"/>
                    <a:pt x="24" y="243"/>
                  </a:cubicBezTo>
                  <a:cubicBezTo>
                    <a:pt x="21" y="228"/>
                    <a:pt x="19" y="225"/>
                    <a:pt x="20" y="212"/>
                  </a:cubicBezTo>
                  <a:cubicBezTo>
                    <a:pt x="20" y="212"/>
                    <a:pt x="19" y="209"/>
                    <a:pt x="18" y="207"/>
                  </a:cubicBezTo>
                  <a:cubicBezTo>
                    <a:pt x="18" y="204"/>
                    <a:pt x="19" y="202"/>
                    <a:pt x="18" y="200"/>
                  </a:cubicBezTo>
                  <a:cubicBezTo>
                    <a:pt x="17" y="198"/>
                    <a:pt x="13" y="186"/>
                    <a:pt x="12" y="181"/>
                  </a:cubicBezTo>
                  <a:cubicBezTo>
                    <a:pt x="12" y="181"/>
                    <a:pt x="12" y="181"/>
                    <a:pt x="11" y="181"/>
                  </a:cubicBezTo>
                  <a:cubicBezTo>
                    <a:pt x="10" y="181"/>
                    <a:pt x="6" y="181"/>
                    <a:pt x="4" y="180"/>
                  </a:cubicBezTo>
                  <a:cubicBezTo>
                    <a:pt x="4" y="180"/>
                    <a:pt x="5" y="178"/>
                    <a:pt x="5" y="172"/>
                  </a:cubicBezTo>
                  <a:cubicBezTo>
                    <a:pt x="5" y="170"/>
                    <a:pt x="5" y="166"/>
                    <a:pt x="5" y="162"/>
                  </a:cubicBezTo>
                  <a:cubicBezTo>
                    <a:pt x="3" y="161"/>
                    <a:pt x="2" y="160"/>
                    <a:pt x="1" y="160"/>
                  </a:cubicBezTo>
                  <a:cubicBezTo>
                    <a:pt x="1" y="159"/>
                    <a:pt x="0" y="157"/>
                    <a:pt x="1" y="157"/>
                  </a:cubicBezTo>
                  <a:cubicBezTo>
                    <a:pt x="1" y="156"/>
                    <a:pt x="1" y="154"/>
                    <a:pt x="0" y="154"/>
                  </a:cubicBezTo>
                  <a:cubicBezTo>
                    <a:pt x="0" y="154"/>
                    <a:pt x="0" y="153"/>
                    <a:pt x="0" y="152"/>
                  </a:cubicBezTo>
                  <a:cubicBezTo>
                    <a:pt x="0" y="151"/>
                    <a:pt x="0" y="149"/>
                    <a:pt x="0" y="147"/>
                  </a:cubicBezTo>
                  <a:cubicBezTo>
                    <a:pt x="0" y="145"/>
                    <a:pt x="0" y="137"/>
                    <a:pt x="0" y="137"/>
                  </a:cubicBezTo>
                  <a:cubicBezTo>
                    <a:pt x="1" y="135"/>
                    <a:pt x="2" y="131"/>
                    <a:pt x="3" y="128"/>
                  </a:cubicBezTo>
                  <a:cubicBezTo>
                    <a:pt x="4" y="125"/>
                    <a:pt x="5" y="118"/>
                    <a:pt x="5" y="118"/>
                  </a:cubicBezTo>
                  <a:cubicBezTo>
                    <a:pt x="5" y="116"/>
                    <a:pt x="5" y="115"/>
                    <a:pt x="5" y="114"/>
                  </a:cubicBezTo>
                  <a:cubicBezTo>
                    <a:pt x="5" y="114"/>
                    <a:pt x="4" y="114"/>
                    <a:pt x="5" y="112"/>
                  </a:cubicBezTo>
                  <a:cubicBezTo>
                    <a:pt x="6" y="109"/>
                    <a:pt x="6" y="107"/>
                    <a:pt x="6" y="107"/>
                  </a:cubicBezTo>
                  <a:cubicBezTo>
                    <a:pt x="6" y="106"/>
                    <a:pt x="6" y="106"/>
                    <a:pt x="5" y="105"/>
                  </a:cubicBezTo>
                  <a:cubicBezTo>
                    <a:pt x="5" y="104"/>
                    <a:pt x="6" y="103"/>
                    <a:pt x="6" y="101"/>
                  </a:cubicBezTo>
                  <a:cubicBezTo>
                    <a:pt x="7" y="100"/>
                    <a:pt x="6" y="86"/>
                    <a:pt x="6" y="81"/>
                  </a:cubicBezTo>
                  <a:cubicBezTo>
                    <a:pt x="5" y="77"/>
                    <a:pt x="5" y="68"/>
                    <a:pt x="5" y="65"/>
                  </a:cubicBezTo>
                  <a:cubicBezTo>
                    <a:pt x="6" y="62"/>
                    <a:pt x="13" y="55"/>
                    <a:pt x="17" y="51"/>
                  </a:cubicBezTo>
                  <a:cubicBezTo>
                    <a:pt x="18" y="50"/>
                    <a:pt x="17" y="50"/>
                    <a:pt x="17" y="50"/>
                  </a:cubicBezTo>
                  <a:cubicBezTo>
                    <a:pt x="17" y="49"/>
                    <a:pt x="12" y="57"/>
                    <a:pt x="18" y="48"/>
                  </a:cubicBezTo>
                  <a:cubicBezTo>
                    <a:pt x="19" y="46"/>
                    <a:pt x="19" y="43"/>
                    <a:pt x="20" y="42"/>
                  </a:cubicBezTo>
                  <a:cubicBezTo>
                    <a:pt x="20" y="41"/>
                    <a:pt x="19" y="42"/>
                    <a:pt x="19" y="42"/>
                  </a:cubicBezTo>
                  <a:cubicBezTo>
                    <a:pt x="17" y="41"/>
                    <a:pt x="16" y="41"/>
                    <a:pt x="16" y="41"/>
                  </a:cubicBezTo>
                  <a:cubicBezTo>
                    <a:pt x="15" y="40"/>
                    <a:pt x="15" y="39"/>
                    <a:pt x="15" y="38"/>
                  </a:cubicBezTo>
                  <a:cubicBezTo>
                    <a:pt x="15" y="37"/>
                    <a:pt x="15" y="36"/>
                    <a:pt x="14" y="36"/>
                  </a:cubicBezTo>
                  <a:cubicBezTo>
                    <a:pt x="14" y="36"/>
                    <a:pt x="14" y="35"/>
                    <a:pt x="14" y="34"/>
                  </a:cubicBezTo>
                  <a:cubicBezTo>
                    <a:pt x="14" y="34"/>
                    <a:pt x="13" y="33"/>
                    <a:pt x="13" y="33"/>
                  </a:cubicBezTo>
                  <a:cubicBezTo>
                    <a:pt x="12" y="30"/>
                    <a:pt x="12" y="29"/>
                    <a:pt x="12" y="27"/>
                  </a:cubicBezTo>
                  <a:cubicBezTo>
                    <a:pt x="12" y="26"/>
                    <a:pt x="12" y="25"/>
                    <a:pt x="12" y="24"/>
                  </a:cubicBezTo>
                  <a:cubicBezTo>
                    <a:pt x="12" y="23"/>
                    <a:pt x="12" y="22"/>
                    <a:pt x="12" y="22"/>
                  </a:cubicBezTo>
                  <a:cubicBezTo>
                    <a:pt x="11" y="20"/>
                    <a:pt x="12" y="18"/>
                    <a:pt x="12" y="18"/>
                  </a:cubicBezTo>
                  <a:cubicBezTo>
                    <a:pt x="12" y="17"/>
                    <a:pt x="12" y="14"/>
                    <a:pt x="12" y="14"/>
                  </a:cubicBezTo>
                  <a:cubicBezTo>
                    <a:pt x="12" y="12"/>
                    <a:pt x="12" y="11"/>
                    <a:pt x="12" y="11"/>
                  </a:cubicBezTo>
                  <a:cubicBezTo>
                    <a:pt x="15" y="7"/>
                    <a:pt x="21" y="4"/>
                    <a:pt x="21" y="4"/>
                  </a:cubicBezTo>
                  <a:cubicBezTo>
                    <a:pt x="33" y="0"/>
                    <a:pt x="39" y="5"/>
                    <a:pt x="43" y="10"/>
                  </a:cubicBezTo>
                  <a:cubicBezTo>
                    <a:pt x="47" y="16"/>
                    <a:pt x="47" y="22"/>
                    <a:pt x="47" y="24"/>
                  </a:cubicBezTo>
                  <a:cubicBezTo>
                    <a:pt x="48" y="27"/>
                    <a:pt x="50" y="35"/>
                    <a:pt x="49" y="38"/>
                  </a:cubicBezTo>
                  <a:cubicBezTo>
                    <a:pt x="49" y="41"/>
                    <a:pt x="49" y="42"/>
                    <a:pt x="49" y="42"/>
                  </a:cubicBezTo>
                  <a:cubicBezTo>
                    <a:pt x="48" y="41"/>
                    <a:pt x="47" y="41"/>
                    <a:pt x="47" y="42"/>
                  </a:cubicBezTo>
                  <a:cubicBezTo>
                    <a:pt x="47" y="42"/>
                    <a:pt x="47" y="42"/>
                    <a:pt x="47" y="42"/>
                  </a:cubicBezTo>
                  <a:cubicBezTo>
                    <a:pt x="49" y="41"/>
                    <a:pt x="51" y="44"/>
                    <a:pt x="52" y="43"/>
                  </a:cubicBezTo>
                  <a:cubicBezTo>
                    <a:pt x="53" y="43"/>
                    <a:pt x="57" y="44"/>
                    <a:pt x="63" y="49"/>
                  </a:cubicBezTo>
                  <a:cubicBezTo>
                    <a:pt x="68" y="53"/>
                    <a:pt x="69" y="56"/>
                    <a:pt x="68" y="59"/>
                  </a:cubicBezTo>
                  <a:cubicBezTo>
                    <a:pt x="67" y="62"/>
                    <a:pt x="68" y="68"/>
                    <a:pt x="68" y="73"/>
                  </a:cubicBezTo>
                  <a:cubicBezTo>
                    <a:pt x="69" y="79"/>
                    <a:pt x="69" y="80"/>
                    <a:pt x="70" y="83"/>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62" name="Freeform 6"/>
            <p:cNvSpPr>
              <a:spLocks noEditPoints="1"/>
            </p:cNvSpPr>
            <p:nvPr userDrawn="1"/>
          </p:nvSpPr>
          <p:spPr bwMode="auto">
            <a:xfrm>
              <a:off x="3148" y="632"/>
              <a:ext cx="722" cy="1609"/>
            </a:xfrm>
            <a:custGeom>
              <a:avLst/>
              <a:gdLst>
                <a:gd name="T0" fmla="*/ 71 w 126"/>
                <a:gd name="T1" fmla="*/ 18 h 283"/>
                <a:gd name="T2" fmla="*/ 72 w 126"/>
                <a:gd name="T3" fmla="*/ 16 h 283"/>
                <a:gd name="T4" fmla="*/ 72 w 126"/>
                <a:gd name="T5" fmla="*/ 16 h 283"/>
                <a:gd name="T6" fmla="*/ 73 w 126"/>
                <a:gd name="T7" fmla="*/ 15 h 283"/>
                <a:gd name="T8" fmla="*/ 73 w 126"/>
                <a:gd name="T9" fmla="*/ 14 h 283"/>
                <a:gd name="T10" fmla="*/ 73 w 126"/>
                <a:gd name="T11" fmla="*/ 14 h 283"/>
                <a:gd name="T12" fmla="*/ 73 w 126"/>
                <a:gd name="T13" fmla="*/ 14 h 283"/>
                <a:gd name="T14" fmla="*/ 72 w 126"/>
                <a:gd name="T15" fmla="*/ 13 h 283"/>
                <a:gd name="T16" fmla="*/ 73 w 126"/>
                <a:gd name="T17" fmla="*/ 14 h 283"/>
                <a:gd name="T18" fmla="*/ 72 w 126"/>
                <a:gd name="T19" fmla="*/ 13 h 283"/>
                <a:gd name="T20" fmla="*/ 72 w 126"/>
                <a:gd name="T21" fmla="*/ 12 h 283"/>
                <a:gd name="T22" fmla="*/ 71 w 126"/>
                <a:gd name="T23" fmla="*/ 12 h 283"/>
                <a:gd name="T24" fmla="*/ 72 w 126"/>
                <a:gd name="T25" fmla="*/ 16 h 283"/>
                <a:gd name="T26" fmla="*/ 72 w 126"/>
                <a:gd name="T27" fmla="*/ 13 h 283"/>
                <a:gd name="T28" fmla="*/ 72 w 126"/>
                <a:gd name="T29" fmla="*/ 14 h 283"/>
                <a:gd name="T30" fmla="*/ 72 w 126"/>
                <a:gd name="T31" fmla="*/ 15 h 283"/>
                <a:gd name="T32" fmla="*/ 72 w 126"/>
                <a:gd name="T33" fmla="*/ 13 h 283"/>
                <a:gd name="T34" fmla="*/ 72 w 126"/>
                <a:gd name="T35" fmla="*/ 13 h 283"/>
                <a:gd name="T36" fmla="*/ 72 w 126"/>
                <a:gd name="T37" fmla="*/ 12 h 283"/>
                <a:gd name="T38" fmla="*/ 72 w 126"/>
                <a:gd name="T39" fmla="*/ 13 h 283"/>
                <a:gd name="T40" fmla="*/ 72 w 126"/>
                <a:gd name="T41" fmla="*/ 13 h 283"/>
                <a:gd name="T42" fmla="*/ 72 w 126"/>
                <a:gd name="T43" fmla="*/ 14 h 283"/>
                <a:gd name="T44" fmla="*/ 71 w 126"/>
                <a:gd name="T45" fmla="*/ 12 h 283"/>
                <a:gd name="T46" fmla="*/ 71 w 126"/>
                <a:gd name="T47" fmla="*/ 12 h 283"/>
                <a:gd name="T48" fmla="*/ 71 w 126"/>
                <a:gd name="T49" fmla="*/ 12 h 283"/>
                <a:gd name="T50" fmla="*/ 71 w 126"/>
                <a:gd name="T51" fmla="*/ 10 h 283"/>
                <a:gd name="T52" fmla="*/ 71 w 126"/>
                <a:gd name="T53" fmla="*/ 12 h 283"/>
                <a:gd name="T54" fmla="*/ 70 w 126"/>
                <a:gd name="T55" fmla="*/ 10 h 283"/>
                <a:gd name="T56" fmla="*/ 70 w 126"/>
                <a:gd name="T57" fmla="*/ 10 h 283"/>
                <a:gd name="T58" fmla="*/ 68 w 126"/>
                <a:gd name="T59" fmla="*/ 7 h 283"/>
                <a:gd name="T60" fmla="*/ 64 w 126"/>
                <a:gd name="T61" fmla="*/ 3 h 283"/>
                <a:gd name="T62" fmla="*/ 58 w 126"/>
                <a:gd name="T63" fmla="*/ 0 h 283"/>
                <a:gd name="T64" fmla="*/ 55 w 126"/>
                <a:gd name="T65" fmla="*/ 0 h 283"/>
                <a:gd name="T66" fmla="*/ 53 w 126"/>
                <a:gd name="T67" fmla="*/ 0 h 283"/>
                <a:gd name="T68" fmla="*/ 49 w 126"/>
                <a:gd name="T69" fmla="*/ 2 h 283"/>
                <a:gd name="T70" fmla="*/ 44 w 126"/>
                <a:gd name="T71" fmla="*/ 10 h 283"/>
                <a:gd name="T72" fmla="*/ 42 w 126"/>
                <a:gd name="T73" fmla="*/ 16 h 283"/>
                <a:gd name="T74" fmla="*/ 70 w 126"/>
                <a:gd name="T75" fmla="*/ 11 h 283"/>
                <a:gd name="T76" fmla="*/ 71 w 126"/>
                <a:gd name="T77" fmla="*/ 12 h 283"/>
                <a:gd name="T78" fmla="*/ 41 w 126"/>
                <a:gd name="T79" fmla="*/ 30 h 283"/>
                <a:gd name="T80" fmla="*/ 43 w 126"/>
                <a:gd name="T81" fmla="*/ 13 h 283"/>
                <a:gd name="T82" fmla="*/ 44 w 126"/>
                <a:gd name="T83" fmla="*/ 10 h 283"/>
                <a:gd name="T84" fmla="*/ 45 w 126"/>
                <a:gd name="T85" fmla="*/ 7 h 283"/>
                <a:gd name="T86" fmla="*/ 48 w 126"/>
                <a:gd name="T87" fmla="*/ 3 h 283"/>
                <a:gd name="T88" fmla="*/ 51 w 126"/>
                <a:gd name="T89" fmla="*/ 1 h 283"/>
                <a:gd name="T90" fmla="*/ 57 w 126"/>
                <a:gd name="T91" fmla="*/ 0 h 283"/>
                <a:gd name="T92" fmla="*/ 61 w 126"/>
                <a:gd name="T93" fmla="*/ 1 h 283"/>
                <a:gd name="T94" fmla="*/ 67 w 126"/>
                <a:gd name="T95" fmla="*/ 5 h 283"/>
                <a:gd name="T96" fmla="*/ 70 w 126"/>
                <a:gd name="T97" fmla="*/ 9 h 283"/>
                <a:gd name="T98" fmla="*/ 71 w 126"/>
                <a:gd name="T99" fmla="*/ 9 h 283"/>
                <a:gd name="T100" fmla="*/ 71 w 126"/>
                <a:gd name="T101" fmla="*/ 12 h 283"/>
                <a:gd name="T102" fmla="*/ 72 w 126"/>
                <a:gd name="T103" fmla="*/ 12 h 283"/>
                <a:gd name="T104" fmla="*/ 73 w 126"/>
                <a:gd name="T105" fmla="*/ 14 h 283"/>
                <a:gd name="T106" fmla="*/ 73 w 126"/>
                <a:gd name="T107" fmla="*/ 15 h 283"/>
                <a:gd name="T108" fmla="*/ 79 w 126"/>
                <a:gd name="T109" fmla="*/ 45 h 283"/>
                <a:gd name="T110" fmla="*/ 126 w 126"/>
                <a:gd name="T111" fmla="*/ 106 h 283"/>
                <a:gd name="T112" fmla="*/ 84 w 126"/>
                <a:gd name="T113" fmla="*/ 123 h 283"/>
                <a:gd name="T114" fmla="*/ 83 w 126"/>
                <a:gd name="T115" fmla="*/ 278 h 283"/>
                <a:gd name="T116" fmla="*/ 47 w 126"/>
                <a:gd name="T117" fmla="*/ 193 h 283"/>
                <a:gd name="T118" fmla="*/ 23 w 126"/>
                <a:gd name="T119" fmla="*/ 273 h 283"/>
                <a:gd name="T120" fmla="*/ 19 w 126"/>
                <a:gd name="T121" fmla="*/ 11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 h="283">
                  <a:moveTo>
                    <a:pt x="77" y="106"/>
                  </a:moveTo>
                  <a:cubicBezTo>
                    <a:pt x="76" y="104"/>
                    <a:pt x="76" y="103"/>
                    <a:pt x="75" y="103"/>
                  </a:cubicBezTo>
                  <a:cubicBezTo>
                    <a:pt x="74" y="102"/>
                    <a:pt x="73" y="101"/>
                    <a:pt x="73" y="99"/>
                  </a:cubicBezTo>
                  <a:cubicBezTo>
                    <a:pt x="73" y="99"/>
                    <a:pt x="72" y="99"/>
                    <a:pt x="72" y="98"/>
                  </a:cubicBezTo>
                  <a:cubicBezTo>
                    <a:pt x="72" y="99"/>
                    <a:pt x="72" y="100"/>
                    <a:pt x="73" y="101"/>
                  </a:cubicBezTo>
                  <a:cubicBezTo>
                    <a:pt x="73" y="102"/>
                    <a:pt x="73" y="103"/>
                    <a:pt x="73" y="104"/>
                  </a:cubicBezTo>
                  <a:cubicBezTo>
                    <a:pt x="73" y="105"/>
                    <a:pt x="73" y="105"/>
                    <a:pt x="73" y="105"/>
                  </a:cubicBezTo>
                  <a:cubicBezTo>
                    <a:pt x="73" y="106"/>
                    <a:pt x="74" y="106"/>
                    <a:pt x="74" y="107"/>
                  </a:cubicBezTo>
                  <a:cubicBezTo>
                    <a:pt x="74" y="107"/>
                    <a:pt x="74" y="109"/>
                    <a:pt x="74" y="110"/>
                  </a:cubicBezTo>
                  <a:cubicBezTo>
                    <a:pt x="79" y="108"/>
                    <a:pt x="79" y="108"/>
                    <a:pt x="79" y="108"/>
                  </a:cubicBezTo>
                  <a:cubicBezTo>
                    <a:pt x="78" y="107"/>
                    <a:pt x="77" y="106"/>
                    <a:pt x="77" y="106"/>
                  </a:cubicBezTo>
                  <a:moveTo>
                    <a:pt x="70" y="19"/>
                  </a:moveTo>
                  <a:cubicBezTo>
                    <a:pt x="70" y="19"/>
                    <a:pt x="70" y="19"/>
                    <a:pt x="70" y="19"/>
                  </a:cubicBezTo>
                  <a:cubicBezTo>
                    <a:pt x="70" y="19"/>
                    <a:pt x="70" y="19"/>
                    <a:pt x="70" y="19"/>
                  </a:cubicBezTo>
                  <a:cubicBezTo>
                    <a:pt x="70" y="19"/>
                    <a:pt x="70" y="19"/>
                    <a:pt x="70" y="19"/>
                  </a:cubicBezTo>
                  <a:moveTo>
                    <a:pt x="71" y="18"/>
                  </a:moveTo>
                  <a:cubicBezTo>
                    <a:pt x="71" y="18"/>
                    <a:pt x="71" y="18"/>
                    <a:pt x="71" y="17"/>
                  </a:cubicBezTo>
                  <a:cubicBezTo>
                    <a:pt x="71" y="17"/>
                    <a:pt x="71" y="17"/>
                    <a:pt x="71" y="17"/>
                  </a:cubicBezTo>
                  <a:cubicBezTo>
                    <a:pt x="71" y="18"/>
                    <a:pt x="71" y="18"/>
                    <a:pt x="71" y="18"/>
                  </a:cubicBezTo>
                  <a:cubicBezTo>
                    <a:pt x="71" y="18"/>
                    <a:pt x="71" y="18"/>
                    <a:pt x="71" y="18"/>
                  </a:cubicBezTo>
                  <a:cubicBezTo>
                    <a:pt x="71" y="18"/>
                    <a:pt x="71" y="18"/>
                    <a:pt x="71" y="18"/>
                  </a:cubicBezTo>
                  <a:cubicBezTo>
                    <a:pt x="71" y="19"/>
                    <a:pt x="71" y="19"/>
                    <a:pt x="70" y="19"/>
                  </a:cubicBezTo>
                  <a:cubicBezTo>
                    <a:pt x="71" y="19"/>
                    <a:pt x="71" y="18"/>
                    <a:pt x="71" y="18"/>
                  </a:cubicBezTo>
                  <a:moveTo>
                    <a:pt x="71" y="17"/>
                  </a:moveTo>
                  <a:cubicBezTo>
                    <a:pt x="71"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moveTo>
                    <a:pt x="71" y="17"/>
                  </a:moveTo>
                  <a:cubicBezTo>
                    <a:pt x="72" y="17"/>
                    <a:pt x="72" y="17"/>
                    <a:pt x="72" y="17"/>
                  </a:cubicBezTo>
                  <a:cubicBezTo>
                    <a:pt x="72"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moveTo>
                    <a:pt x="72" y="16"/>
                  </a:moveTo>
                  <a:cubicBezTo>
                    <a:pt x="72" y="16"/>
                    <a:pt x="72" y="16"/>
                    <a:pt x="72" y="16"/>
                  </a:cubicBezTo>
                  <a:cubicBezTo>
                    <a:pt x="72" y="17"/>
                    <a:pt x="72" y="17"/>
                    <a:pt x="72" y="17"/>
                  </a:cubicBezTo>
                  <a:cubicBezTo>
                    <a:pt x="72" y="17"/>
                    <a:pt x="72" y="17"/>
                    <a:pt x="72" y="17"/>
                  </a:cubicBezTo>
                  <a:cubicBezTo>
                    <a:pt x="72" y="17"/>
                    <a:pt x="72" y="17"/>
                    <a:pt x="72" y="16"/>
                  </a:cubicBezTo>
                  <a:moveTo>
                    <a:pt x="72" y="16"/>
                  </a:moveTo>
                  <a:cubicBezTo>
                    <a:pt x="72" y="16"/>
                    <a:pt x="72" y="16"/>
                    <a:pt x="72" y="16"/>
                  </a:cubicBezTo>
                  <a:cubicBezTo>
                    <a:pt x="72" y="16"/>
                    <a:pt x="72" y="16"/>
                    <a:pt x="72" y="16"/>
                  </a:cubicBezTo>
                  <a:cubicBezTo>
                    <a:pt x="72" y="16"/>
                    <a:pt x="72" y="16"/>
                    <a:pt x="72" y="16"/>
                  </a:cubicBezTo>
                  <a:cubicBezTo>
                    <a:pt x="72" y="16"/>
                    <a:pt x="72" y="16"/>
                    <a:pt x="72" y="16"/>
                  </a:cubicBezTo>
                  <a:moveTo>
                    <a:pt x="72" y="15"/>
                  </a:moveTo>
                  <a:cubicBezTo>
                    <a:pt x="72" y="15"/>
                    <a:pt x="72" y="15"/>
                    <a:pt x="72" y="15"/>
                  </a:cubicBezTo>
                  <a:cubicBezTo>
                    <a:pt x="72" y="16"/>
                    <a:pt x="72" y="16"/>
                    <a:pt x="72" y="16"/>
                  </a:cubicBezTo>
                  <a:cubicBezTo>
                    <a:pt x="72" y="16"/>
                    <a:pt x="72" y="16"/>
                    <a:pt x="72" y="16"/>
                  </a:cubicBezTo>
                  <a:cubicBezTo>
                    <a:pt x="72" y="16"/>
                    <a:pt x="72" y="16"/>
                    <a:pt x="72" y="16"/>
                  </a:cubicBezTo>
                  <a:cubicBezTo>
                    <a:pt x="72" y="16"/>
                    <a:pt x="72" y="16"/>
                    <a:pt x="72" y="15"/>
                  </a:cubicBezTo>
                  <a:moveTo>
                    <a:pt x="72" y="16"/>
                  </a:moveTo>
                  <a:cubicBezTo>
                    <a:pt x="72" y="16"/>
                    <a:pt x="72" y="16"/>
                    <a:pt x="72" y="16"/>
                  </a:cubicBezTo>
                  <a:cubicBezTo>
                    <a:pt x="72" y="16"/>
                    <a:pt x="72" y="16"/>
                    <a:pt x="72" y="17"/>
                  </a:cubicBezTo>
                  <a:cubicBezTo>
                    <a:pt x="72" y="16"/>
                    <a:pt x="72" y="16"/>
                    <a:pt x="72" y="16"/>
                  </a:cubicBezTo>
                  <a:moveTo>
                    <a:pt x="72" y="16"/>
                  </a:moveTo>
                  <a:cubicBezTo>
                    <a:pt x="72" y="16"/>
                    <a:pt x="72" y="16"/>
                    <a:pt x="72" y="16"/>
                  </a:cubicBezTo>
                  <a:cubicBezTo>
                    <a:pt x="72" y="16"/>
                    <a:pt x="72" y="16"/>
                    <a:pt x="72" y="16"/>
                  </a:cubicBezTo>
                  <a:cubicBezTo>
                    <a:pt x="72" y="16"/>
                    <a:pt x="72" y="16"/>
                    <a:pt x="72" y="16"/>
                  </a:cubicBezTo>
                  <a:cubicBezTo>
                    <a:pt x="72" y="16"/>
                    <a:pt x="72" y="16"/>
                    <a:pt x="72" y="16"/>
                  </a:cubicBezTo>
                  <a:moveTo>
                    <a:pt x="72" y="16"/>
                  </a:moveTo>
                  <a:cubicBezTo>
                    <a:pt x="72" y="16"/>
                    <a:pt x="72" y="16"/>
                    <a:pt x="72" y="15"/>
                  </a:cubicBezTo>
                  <a:cubicBezTo>
                    <a:pt x="72" y="15"/>
                    <a:pt x="72" y="15"/>
                    <a:pt x="72" y="15"/>
                  </a:cubicBezTo>
                  <a:cubicBezTo>
                    <a:pt x="72" y="15"/>
                    <a:pt x="72" y="16"/>
                    <a:pt x="72" y="16"/>
                  </a:cubicBezTo>
                  <a:moveTo>
                    <a:pt x="72" y="16"/>
                  </a:moveTo>
                  <a:cubicBezTo>
                    <a:pt x="72" y="16"/>
                    <a:pt x="72" y="16"/>
                    <a:pt x="72" y="15"/>
                  </a:cubicBezTo>
                  <a:cubicBezTo>
                    <a:pt x="72" y="16"/>
                    <a:pt x="72" y="16"/>
                    <a:pt x="72" y="16"/>
                  </a:cubicBezTo>
                  <a:cubicBezTo>
                    <a:pt x="72" y="16"/>
                    <a:pt x="72" y="16"/>
                    <a:pt x="72" y="16"/>
                  </a:cubicBezTo>
                  <a:moveTo>
                    <a:pt x="72" y="16"/>
                  </a:moveTo>
                  <a:cubicBezTo>
                    <a:pt x="72" y="16"/>
                    <a:pt x="72" y="16"/>
                    <a:pt x="72" y="16"/>
                  </a:cubicBezTo>
                  <a:cubicBezTo>
                    <a:pt x="72" y="16"/>
                    <a:pt x="72" y="16"/>
                    <a:pt x="72" y="16"/>
                  </a:cubicBezTo>
                  <a:cubicBezTo>
                    <a:pt x="72" y="16"/>
                    <a:pt x="72" y="16"/>
                    <a:pt x="72" y="16"/>
                  </a:cubicBezTo>
                  <a:cubicBezTo>
                    <a:pt x="72" y="16"/>
                    <a:pt x="72" y="16"/>
                    <a:pt x="72" y="16"/>
                  </a:cubicBezTo>
                  <a:cubicBezTo>
                    <a:pt x="72" y="16"/>
                    <a:pt x="72" y="16"/>
                    <a:pt x="72" y="16"/>
                  </a:cubicBezTo>
                  <a:cubicBezTo>
                    <a:pt x="72" y="16"/>
                    <a:pt x="72" y="16"/>
                    <a:pt x="72" y="16"/>
                  </a:cubicBezTo>
                  <a:cubicBezTo>
                    <a:pt x="72" y="16"/>
                    <a:pt x="72" y="16"/>
                    <a:pt x="72" y="16"/>
                  </a:cubicBezTo>
                  <a:cubicBezTo>
                    <a:pt x="72" y="16"/>
                    <a:pt x="72" y="16"/>
                    <a:pt x="72" y="16"/>
                  </a:cubicBezTo>
                  <a:moveTo>
                    <a:pt x="72" y="15"/>
                  </a:moveTo>
                  <a:cubicBezTo>
                    <a:pt x="72" y="15"/>
                    <a:pt x="72" y="15"/>
                    <a:pt x="72" y="15"/>
                  </a:cubicBezTo>
                  <a:cubicBezTo>
                    <a:pt x="72" y="15"/>
                    <a:pt x="72" y="15"/>
                    <a:pt x="72" y="15"/>
                  </a:cubicBezTo>
                  <a:cubicBezTo>
                    <a:pt x="72" y="15"/>
                    <a:pt x="72" y="15"/>
                    <a:pt x="72" y="15"/>
                  </a:cubicBezTo>
                  <a:cubicBezTo>
                    <a:pt x="72" y="15"/>
                    <a:pt x="72" y="15"/>
                    <a:pt x="72" y="15"/>
                  </a:cubicBezTo>
                  <a:cubicBezTo>
                    <a:pt x="72" y="15"/>
                    <a:pt x="72" y="15"/>
                    <a:pt x="72" y="15"/>
                  </a:cubicBezTo>
                  <a:cubicBezTo>
                    <a:pt x="72" y="15"/>
                    <a:pt x="72" y="15"/>
                    <a:pt x="72" y="15"/>
                  </a:cubicBezTo>
                  <a:moveTo>
                    <a:pt x="72" y="16"/>
                  </a:moveTo>
                  <a:cubicBezTo>
                    <a:pt x="72" y="16"/>
                    <a:pt x="72" y="16"/>
                    <a:pt x="72" y="16"/>
                  </a:cubicBezTo>
                  <a:cubicBezTo>
                    <a:pt x="72" y="16"/>
                    <a:pt x="72" y="16"/>
                    <a:pt x="72" y="16"/>
                  </a:cubicBezTo>
                  <a:cubicBezTo>
                    <a:pt x="72" y="16"/>
                    <a:pt x="72" y="16"/>
                    <a:pt x="72" y="16"/>
                  </a:cubicBezTo>
                  <a:moveTo>
                    <a:pt x="72" y="15"/>
                  </a:moveTo>
                  <a:cubicBezTo>
                    <a:pt x="72" y="15"/>
                    <a:pt x="72" y="15"/>
                    <a:pt x="73" y="15"/>
                  </a:cubicBezTo>
                  <a:cubicBezTo>
                    <a:pt x="72" y="15"/>
                    <a:pt x="72" y="15"/>
                    <a:pt x="72" y="15"/>
                  </a:cubicBezTo>
                  <a:cubicBezTo>
                    <a:pt x="72" y="15"/>
                    <a:pt x="72" y="15"/>
                    <a:pt x="72" y="15"/>
                  </a:cubicBezTo>
                  <a:moveTo>
                    <a:pt x="72" y="15"/>
                  </a:moveTo>
                  <a:cubicBezTo>
                    <a:pt x="72" y="15"/>
                    <a:pt x="72" y="15"/>
                    <a:pt x="72" y="15"/>
                  </a:cubicBezTo>
                  <a:cubicBezTo>
                    <a:pt x="72" y="15"/>
                    <a:pt x="73" y="15"/>
                    <a:pt x="73" y="15"/>
                  </a:cubicBezTo>
                  <a:cubicBezTo>
                    <a:pt x="73" y="15"/>
                    <a:pt x="73" y="15"/>
                    <a:pt x="73" y="15"/>
                  </a:cubicBezTo>
                  <a:cubicBezTo>
                    <a:pt x="72" y="15"/>
                    <a:pt x="72" y="15"/>
                    <a:pt x="72" y="15"/>
                  </a:cubicBezTo>
                  <a:close/>
                  <a:moveTo>
                    <a:pt x="72" y="16"/>
                  </a:moveTo>
                  <a:cubicBezTo>
                    <a:pt x="72" y="16"/>
                    <a:pt x="72" y="16"/>
                    <a:pt x="72" y="16"/>
                  </a:cubicBezTo>
                  <a:cubicBezTo>
                    <a:pt x="72" y="16"/>
                    <a:pt x="72" y="16"/>
                    <a:pt x="72" y="16"/>
                  </a:cubicBezTo>
                  <a:cubicBezTo>
                    <a:pt x="72" y="16"/>
                    <a:pt x="72" y="16"/>
                    <a:pt x="72" y="16"/>
                  </a:cubicBezTo>
                  <a:cubicBezTo>
                    <a:pt x="72" y="16"/>
                    <a:pt x="72" y="16"/>
                    <a:pt x="72" y="16"/>
                  </a:cubicBezTo>
                  <a:moveTo>
                    <a:pt x="72" y="14"/>
                  </a:moveTo>
                  <a:cubicBezTo>
                    <a:pt x="72" y="14"/>
                    <a:pt x="72" y="14"/>
                    <a:pt x="72" y="14"/>
                  </a:cubicBezTo>
                  <a:cubicBezTo>
                    <a:pt x="72" y="14"/>
                    <a:pt x="72" y="15"/>
                    <a:pt x="72" y="15"/>
                  </a:cubicBezTo>
                  <a:cubicBezTo>
                    <a:pt x="72" y="15"/>
                    <a:pt x="72" y="15"/>
                    <a:pt x="72" y="15"/>
                  </a:cubicBezTo>
                  <a:cubicBezTo>
                    <a:pt x="72" y="15"/>
                    <a:pt x="72" y="14"/>
                    <a:pt x="72" y="14"/>
                  </a:cubicBezTo>
                  <a:moveTo>
                    <a:pt x="72" y="14"/>
                  </a:moveTo>
                  <a:cubicBezTo>
                    <a:pt x="72" y="14"/>
                    <a:pt x="72" y="14"/>
                    <a:pt x="72" y="14"/>
                  </a:cubicBezTo>
                  <a:cubicBezTo>
                    <a:pt x="72" y="14"/>
                    <a:pt x="72" y="14"/>
                    <a:pt x="72" y="14"/>
                  </a:cubicBezTo>
                  <a:cubicBezTo>
                    <a:pt x="72" y="14"/>
                    <a:pt x="72" y="14"/>
                    <a:pt x="72" y="14"/>
                  </a:cubicBezTo>
                  <a:moveTo>
                    <a:pt x="73" y="14"/>
                  </a:moveTo>
                  <a:cubicBezTo>
                    <a:pt x="73" y="14"/>
                    <a:pt x="73" y="14"/>
                    <a:pt x="73" y="14"/>
                  </a:cubicBezTo>
                  <a:cubicBezTo>
                    <a:pt x="73" y="14"/>
                    <a:pt x="73" y="14"/>
                    <a:pt x="73"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3" y="14"/>
                  </a:cubicBezTo>
                  <a:moveTo>
                    <a:pt x="72" y="14"/>
                  </a:moveTo>
                  <a:cubicBezTo>
                    <a:pt x="72" y="14"/>
                    <a:pt x="72" y="14"/>
                    <a:pt x="72" y="14"/>
                  </a:cubicBezTo>
                  <a:cubicBezTo>
                    <a:pt x="72" y="14"/>
                    <a:pt x="72" y="14"/>
                    <a:pt x="72" y="14"/>
                  </a:cubicBezTo>
                  <a:cubicBezTo>
                    <a:pt x="72" y="14"/>
                    <a:pt x="72" y="14"/>
                    <a:pt x="72" y="14"/>
                  </a:cubicBezTo>
                  <a:moveTo>
                    <a:pt x="73" y="14"/>
                  </a:move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2" y="14"/>
                  </a:cubicBezTo>
                  <a:cubicBezTo>
                    <a:pt x="72" y="14"/>
                    <a:pt x="72" y="14"/>
                    <a:pt x="72" y="14"/>
                  </a:cubicBezTo>
                  <a:cubicBezTo>
                    <a:pt x="72" y="14"/>
                    <a:pt x="72" y="14"/>
                    <a:pt x="72" y="14"/>
                  </a:cubicBezTo>
                  <a:cubicBezTo>
                    <a:pt x="72" y="14"/>
                    <a:pt x="72" y="14"/>
                    <a:pt x="72" y="14"/>
                  </a:cubicBezTo>
                  <a:cubicBezTo>
                    <a:pt x="72" y="14"/>
                    <a:pt x="72" y="14"/>
                    <a:pt x="73" y="14"/>
                  </a:cubicBezTo>
                  <a:cubicBezTo>
                    <a:pt x="73" y="14"/>
                    <a:pt x="73" y="14"/>
                    <a:pt x="73" y="14"/>
                  </a:cubicBez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4"/>
                    <a:pt x="73" y="14"/>
                    <a:pt x="73" y="14"/>
                  </a:cubicBezTo>
                  <a:close/>
                  <a:moveTo>
                    <a:pt x="73" y="14"/>
                  </a:moveTo>
                  <a:cubicBezTo>
                    <a:pt x="73" y="14"/>
                    <a:pt x="73" y="14"/>
                    <a:pt x="73" y="14"/>
                  </a:cubicBez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4"/>
                    <a:pt x="73" y="14"/>
                    <a:pt x="73" y="14"/>
                  </a:cubicBezTo>
                  <a:cubicBezTo>
                    <a:pt x="73" y="14"/>
                    <a:pt x="73" y="14"/>
                    <a:pt x="73" y="14"/>
                  </a:cubicBezTo>
                  <a:moveTo>
                    <a:pt x="73" y="13"/>
                  </a:moveTo>
                  <a:cubicBezTo>
                    <a:pt x="73" y="13"/>
                    <a:pt x="73" y="13"/>
                    <a:pt x="73" y="13"/>
                  </a:cubicBezTo>
                  <a:cubicBezTo>
                    <a:pt x="73" y="13"/>
                    <a:pt x="73" y="13"/>
                    <a:pt x="73" y="13"/>
                  </a:cubicBezTo>
                  <a:cubicBezTo>
                    <a:pt x="73" y="13"/>
                    <a:pt x="73"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3" y="13"/>
                    <a:pt x="73" y="13"/>
                    <a:pt x="73" y="13"/>
                  </a:cubicBezTo>
                  <a:cubicBezTo>
                    <a:pt x="73" y="13"/>
                    <a:pt x="73" y="13"/>
                    <a:pt x="73" y="14"/>
                  </a:cubicBezTo>
                  <a:cubicBezTo>
                    <a:pt x="73" y="13"/>
                    <a:pt x="73" y="13"/>
                    <a:pt x="73"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3" y="13"/>
                  </a:moveTo>
                  <a:cubicBezTo>
                    <a:pt x="73" y="13"/>
                    <a:pt x="73" y="13"/>
                    <a:pt x="73" y="13"/>
                  </a:cubicBezTo>
                  <a:cubicBezTo>
                    <a:pt x="72" y="13"/>
                    <a:pt x="72" y="13"/>
                    <a:pt x="72" y="13"/>
                  </a:cubicBezTo>
                  <a:cubicBezTo>
                    <a:pt x="72" y="13"/>
                    <a:pt x="72" y="13"/>
                    <a:pt x="72" y="13"/>
                  </a:cubicBezTo>
                  <a:cubicBezTo>
                    <a:pt x="72" y="13"/>
                    <a:pt x="73" y="13"/>
                    <a:pt x="73" y="13"/>
                  </a:cubicBezTo>
                  <a:moveTo>
                    <a:pt x="73" y="14"/>
                  </a:moveTo>
                  <a:cubicBezTo>
                    <a:pt x="73" y="14"/>
                    <a:pt x="73" y="14"/>
                    <a:pt x="73" y="14"/>
                  </a:cubicBezTo>
                  <a:cubicBezTo>
                    <a:pt x="73" y="14"/>
                    <a:pt x="73" y="14"/>
                    <a:pt x="73" y="14"/>
                  </a:cubicBezTo>
                  <a:cubicBezTo>
                    <a:pt x="73" y="14"/>
                    <a:pt x="73" y="14"/>
                    <a:pt x="73" y="14"/>
                  </a:cubicBezTo>
                  <a:close/>
                  <a:moveTo>
                    <a:pt x="73" y="13"/>
                  </a:moveTo>
                  <a:cubicBezTo>
                    <a:pt x="73" y="13"/>
                    <a:pt x="73" y="13"/>
                    <a:pt x="73" y="13"/>
                  </a:cubicBezTo>
                  <a:cubicBezTo>
                    <a:pt x="73" y="13"/>
                    <a:pt x="73" y="13"/>
                    <a:pt x="72" y="13"/>
                  </a:cubicBezTo>
                  <a:cubicBezTo>
                    <a:pt x="72" y="13"/>
                    <a:pt x="72" y="13"/>
                    <a:pt x="72" y="13"/>
                  </a:cubicBezTo>
                  <a:cubicBezTo>
                    <a:pt x="72" y="13"/>
                    <a:pt x="73" y="13"/>
                    <a:pt x="73" y="13"/>
                  </a:cubicBezTo>
                  <a:cubicBezTo>
                    <a:pt x="73" y="13"/>
                    <a:pt x="73" y="13"/>
                    <a:pt x="73" y="13"/>
                  </a:cubicBezTo>
                  <a:cubicBezTo>
                    <a:pt x="73" y="13"/>
                    <a:pt x="73" y="13"/>
                    <a:pt x="73" y="13"/>
                  </a:cubicBezTo>
                  <a:moveTo>
                    <a:pt x="73" y="14"/>
                  </a:moveTo>
                  <a:cubicBezTo>
                    <a:pt x="73" y="14"/>
                    <a:pt x="73" y="14"/>
                    <a:pt x="73" y="14"/>
                  </a:cubicBezTo>
                  <a:cubicBezTo>
                    <a:pt x="73" y="14"/>
                    <a:pt x="73" y="14"/>
                    <a:pt x="73" y="14"/>
                  </a:cubicBezTo>
                  <a:cubicBezTo>
                    <a:pt x="73" y="14"/>
                    <a:pt x="73" y="14"/>
                    <a:pt x="73" y="14"/>
                  </a:cubicBezTo>
                  <a:moveTo>
                    <a:pt x="73" y="14"/>
                  </a:moveTo>
                  <a:cubicBezTo>
                    <a:pt x="73" y="14"/>
                    <a:pt x="73" y="14"/>
                    <a:pt x="73" y="14"/>
                  </a:cubicBezTo>
                  <a:cubicBezTo>
                    <a:pt x="73" y="13"/>
                    <a:pt x="73" y="13"/>
                    <a:pt x="73" y="13"/>
                  </a:cubicBezTo>
                  <a:cubicBezTo>
                    <a:pt x="73" y="13"/>
                    <a:pt x="73" y="13"/>
                    <a:pt x="73" y="13"/>
                  </a:cubicBezTo>
                  <a:cubicBezTo>
                    <a:pt x="73" y="13"/>
                    <a:pt x="73" y="13"/>
                    <a:pt x="73" y="13"/>
                  </a:cubicBezTo>
                  <a:cubicBezTo>
                    <a:pt x="73" y="13"/>
                    <a:pt x="73" y="13"/>
                    <a:pt x="73" y="14"/>
                  </a:cubicBezTo>
                  <a:cubicBezTo>
                    <a:pt x="73" y="14"/>
                    <a:pt x="73" y="14"/>
                    <a:pt x="73" y="14"/>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2" y="12"/>
                  </a:moveTo>
                  <a:cubicBezTo>
                    <a:pt x="72" y="12"/>
                    <a:pt x="72" y="12"/>
                    <a:pt x="72" y="12"/>
                  </a:cubicBezTo>
                  <a:cubicBezTo>
                    <a:pt x="72" y="12"/>
                    <a:pt x="72" y="12"/>
                    <a:pt x="72" y="12"/>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2"/>
                  </a:cubicBezTo>
                  <a:moveTo>
                    <a:pt x="72" y="12"/>
                  </a:moveTo>
                  <a:cubicBezTo>
                    <a:pt x="72" y="12"/>
                    <a:pt x="72" y="12"/>
                    <a:pt x="72"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2" y="12"/>
                  </a:cubicBezTo>
                  <a:cubicBezTo>
                    <a:pt x="72" y="12"/>
                    <a:pt x="72" y="12"/>
                    <a:pt x="72" y="12"/>
                  </a:cubicBezTo>
                  <a:moveTo>
                    <a:pt x="72" y="12"/>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2"/>
                  </a:cubicBezTo>
                  <a:close/>
                  <a:moveTo>
                    <a:pt x="72" y="12"/>
                  </a:moveTo>
                  <a:cubicBezTo>
                    <a:pt x="72" y="12"/>
                    <a:pt x="72" y="12"/>
                    <a:pt x="72"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1" y="12"/>
                  </a:cubicBezTo>
                  <a:cubicBezTo>
                    <a:pt x="71" y="12"/>
                    <a:pt x="71" y="12"/>
                    <a:pt x="71" y="12"/>
                  </a:cubicBezTo>
                  <a:cubicBezTo>
                    <a:pt x="71" y="12"/>
                    <a:pt x="71" y="12"/>
                    <a:pt x="71" y="12"/>
                  </a:cubicBezTo>
                  <a:cubicBezTo>
                    <a:pt x="72" y="12"/>
                    <a:pt x="72" y="12"/>
                    <a:pt x="72" y="12"/>
                  </a:cubicBezTo>
                  <a:cubicBezTo>
                    <a:pt x="72" y="12"/>
                    <a:pt x="72" y="12"/>
                    <a:pt x="72" y="12"/>
                  </a:cubicBezTo>
                  <a:cubicBezTo>
                    <a:pt x="72" y="12"/>
                    <a:pt x="72" y="12"/>
                    <a:pt x="72" y="12"/>
                  </a:cubicBezTo>
                  <a:moveTo>
                    <a:pt x="72" y="12"/>
                  </a:moveTo>
                  <a:cubicBezTo>
                    <a:pt x="72" y="12"/>
                    <a:pt x="72" y="12"/>
                    <a:pt x="72" y="12"/>
                  </a:cubicBezTo>
                  <a:cubicBezTo>
                    <a:pt x="72" y="12"/>
                    <a:pt x="72" y="12"/>
                    <a:pt x="72" y="12"/>
                  </a:cubicBezTo>
                  <a:cubicBezTo>
                    <a:pt x="72" y="12"/>
                    <a:pt x="72" y="12"/>
                    <a:pt x="72" y="12"/>
                  </a:cubicBezTo>
                  <a:moveTo>
                    <a:pt x="71" y="12"/>
                  </a:moveTo>
                  <a:cubicBezTo>
                    <a:pt x="71" y="12"/>
                    <a:pt x="71" y="12"/>
                    <a:pt x="71" y="12"/>
                  </a:cubicBezTo>
                  <a:cubicBezTo>
                    <a:pt x="71" y="12"/>
                    <a:pt x="71" y="12"/>
                    <a:pt x="71" y="12"/>
                  </a:cubicBezTo>
                  <a:cubicBezTo>
                    <a:pt x="71" y="12"/>
                    <a:pt x="71" y="12"/>
                    <a:pt x="71" y="12"/>
                  </a:cubicBezTo>
                  <a:moveTo>
                    <a:pt x="71" y="13"/>
                  </a:moveTo>
                  <a:cubicBezTo>
                    <a:pt x="71" y="13"/>
                    <a:pt x="71" y="13"/>
                    <a:pt x="71" y="13"/>
                  </a:cubicBezTo>
                  <a:cubicBezTo>
                    <a:pt x="71" y="13"/>
                    <a:pt x="71" y="13"/>
                    <a:pt x="71" y="13"/>
                  </a:cubicBezTo>
                  <a:cubicBezTo>
                    <a:pt x="71" y="13"/>
                    <a:pt x="71" y="13"/>
                    <a:pt x="71" y="13"/>
                  </a:cubicBezTo>
                  <a:cubicBezTo>
                    <a:pt x="71" y="13"/>
                    <a:pt x="71" y="13"/>
                    <a:pt x="71" y="13"/>
                  </a:cubicBezTo>
                  <a:cubicBezTo>
                    <a:pt x="71" y="13"/>
                    <a:pt x="71" y="13"/>
                    <a:pt x="71" y="13"/>
                  </a:cubicBezTo>
                  <a:moveTo>
                    <a:pt x="71" y="17"/>
                  </a:moveTo>
                  <a:cubicBezTo>
                    <a:pt x="71" y="17"/>
                    <a:pt x="71" y="17"/>
                    <a:pt x="71" y="17"/>
                  </a:cubicBezTo>
                  <a:cubicBezTo>
                    <a:pt x="71" y="17"/>
                    <a:pt x="72" y="17"/>
                    <a:pt x="72" y="17"/>
                  </a:cubicBezTo>
                  <a:cubicBezTo>
                    <a:pt x="72" y="17"/>
                    <a:pt x="72" y="17"/>
                    <a:pt x="72" y="16"/>
                  </a:cubicBezTo>
                  <a:cubicBezTo>
                    <a:pt x="72" y="17"/>
                    <a:pt x="71" y="17"/>
                    <a:pt x="71" y="17"/>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close/>
                  <a:moveTo>
                    <a:pt x="72" y="14"/>
                  </a:move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lose/>
                  <a:moveTo>
                    <a:pt x="72" y="13"/>
                  </a:moveTo>
                  <a:cubicBezTo>
                    <a:pt x="72" y="13"/>
                    <a:pt x="72" y="13"/>
                    <a:pt x="72" y="13"/>
                  </a:cubicBezTo>
                  <a:cubicBezTo>
                    <a:pt x="72" y="13"/>
                    <a:pt x="72" y="14"/>
                    <a:pt x="72" y="14"/>
                  </a:cubicBezTo>
                  <a:cubicBezTo>
                    <a:pt x="72" y="14"/>
                    <a:pt x="72" y="14"/>
                    <a:pt x="72" y="14"/>
                  </a:cubicBezTo>
                  <a:cubicBezTo>
                    <a:pt x="72" y="14"/>
                    <a:pt x="72" y="13"/>
                    <a:pt x="72"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2" y="14"/>
                  </a:moveTo>
                  <a:cubicBezTo>
                    <a:pt x="72" y="14"/>
                    <a:pt x="72" y="14"/>
                    <a:pt x="72" y="14"/>
                  </a:cubicBezTo>
                  <a:cubicBezTo>
                    <a:pt x="72" y="14"/>
                    <a:pt x="72" y="14"/>
                    <a:pt x="72" y="14"/>
                  </a:cubicBezTo>
                  <a:cubicBezTo>
                    <a:pt x="72" y="14"/>
                    <a:pt x="72" y="14"/>
                    <a:pt x="72" y="14"/>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moveTo>
                    <a:pt x="72" y="16"/>
                  </a:moveTo>
                  <a:cubicBezTo>
                    <a:pt x="72" y="16"/>
                    <a:pt x="72" y="16"/>
                    <a:pt x="72" y="16"/>
                  </a:cubicBezTo>
                  <a:cubicBezTo>
                    <a:pt x="72" y="16"/>
                    <a:pt x="72" y="16"/>
                    <a:pt x="72" y="16"/>
                  </a:cubicBezTo>
                  <a:cubicBezTo>
                    <a:pt x="72" y="16"/>
                    <a:pt x="72" y="16"/>
                    <a:pt x="72" y="16"/>
                  </a:cubicBezTo>
                  <a:cubicBezTo>
                    <a:pt x="72" y="16"/>
                    <a:pt x="72" y="16"/>
                    <a:pt x="72" y="16"/>
                  </a:cubicBezTo>
                  <a:moveTo>
                    <a:pt x="72" y="16"/>
                  </a:moveTo>
                  <a:cubicBezTo>
                    <a:pt x="72" y="16"/>
                    <a:pt x="72" y="16"/>
                    <a:pt x="72" y="16"/>
                  </a:cubicBezTo>
                  <a:cubicBezTo>
                    <a:pt x="72" y="16"/>
                    <a:pt x="72" y="16"/>
                    <a:pt x="72" y="16"/>
                  </a:cubicBezTo>
                  <a:cubicBezTo>
                    <a:pt x="72" y="16"/>
                    <a:pt x="72" y="16"/>
                    <a:pt x="72" y="16"/>
                  </a:cubicBezTo>
                  <a:cubicBezTo>
                    <a:pt x="72" y="16"/>
                    <a:pt x="72" y="16"/>
                    <a:pt x="72" y="16"/>
                  </a:cubicBezTo>
                  <a:moveTo>
                    <a:pt x="72" y="16"/>
                  </a:moveTo>
                  <a:cubicBezTo>
                    <a:pt x="72" y="16"/>
                    <a:pt x="72" y="16"/>
                    <a:pt x="72" y="16"/>
                  </a:cubicBezTo>
                  <a:cubicBezTo>
                    <a:pt x="72" y="16"/>
                    <a:pt x="72" y="16"/>
                    <a:pt x="72" y="16"/>
                  </a:cubicBezTo>
                  <a:cubicBezTo>
                    <a:pt x="72" y="16"/>
                    <a:pt x="72" y="16"/>
                    <a:pt x="72" y="16"/>
                  </a:cubicBezTo>
                  <a:moveTo>
                    <a:pt x="72" y="15"/>
                  </a:moveTo>
                  <a:cubicBezTo>
                    <a:pt x="72" y="15"/>
                    <a:pt x="72" y="15"/>
                    <a:pt x="72" y="15"/>
                  </a:cubicBezTo>
                  <a:cubicBezTo>
                    <a:pt x="72" y="15"/>
                    <a:pt x="72" y="15"/>
                    <a:pt x="72" y="15"/>
                  </a:cubicBezTo>
                  <a:cubicBezTo>
                    <a:pt x="72" y="15"/>
                    <a:pt x="72" y="15"/>
                    <a:pt x="72" y="15"/>
                  </a:cubicBezTo>
                  <a:cubicBezTo>
                    <a:pt x="72" y="15"/>
                    <a:pt x="72" y="15"/>
                    <a:pt x="72" y="15"/>
                  </a:cubicBezTo>
                  <a:cubicBezTo>
                    <a:pt x="72" y="15"/>
                    <a:pt x="72" y="15"/>
                    <a:pt x="72" y="15"/>
                  </a:cubicBezTo>
                  <a:moveTo>
                    <a:pt x="72" y="15"/>
                  </a:moveTo>
                  <a:cubicBezTo>
                    <a:pt x="72" y="15"/>
                    <a:pt x="72" y="15"/>
                    <a:pt x="72" y="15"/>
                  </a:cubicBezTo>
                  <a:cubicBezTo>
                    <a:pt x="72" y="15"/>
                    <a:pt x="72" y="15"/>
                    <a:pt x="72" y="15"/>
                  </a:cubicBezTo>
                  <a:cubicBezTo>
                    <a:pt x="72" y="15"/>
                    <a:pt x="72" y="15"/>
                    <a:pt x="72" y="15"/>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moveTo>
                    <a:pt x="72" y="13"/>
                  </a:moveTo>
                  <a:cubicBezTo>
                    <a:pt x="72" y="13"/>
                    <a:pt x="72" y="13"/>
                    <a:pt x="72" y="13"/>
                  </a:cubicBezTo>
                  <a:cubicBezTo>
                    <a:pt x="72" y="13"/>
                    <a:pt x="72" y="13"/>
                    <a:pt x="72" y="13"/>
                  </a:cubicBezTo>
                  <a:cubicBezTo>
                    <a:pt x="72" y="13"/>
                    <a:pt x="72" y="13"/>
                    <a:pt x="72" y="13"/>
                  </a:cubicBezTo>
                  <a:close/>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4"/>
                  </a:cubicBezTo>
                  <a:cubicBezTo>
                    <a:pt x="72" y="14"/>
                    <a:pt x="72" y="14"/>
                    <a:pt x="72" y="13"/>
                  </a:cubicBezTo>
                  <a:cubicBezTo>
                    <a:pt x="72" y="13"/>
                    <a:pt x="72" y="13"/>
                    <a:pt x="72" y="13"/>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lose/>
                  <a:moveTo>
                    <a:pt x="72" y="13"/>
                  </a:moveTo>
                  <a:cubicBezTo>
                    <a:pt x="72" y="13"/>
                    <a:pt x="72" y="13"/>
                    <a:pt x="72" y="13"/>
                  </a:cubicBezTo>
                  <a:cubicBezTo>
                    <a:pt x="72" y="13"/>
                    <a:pt x="72" y="13"/>
                    <a:pt x="72" y="13"/>
                  </a:cubicBezTo>
                  <a:cubicBezTo>
                    <a:pt x="72" y="13"/>
                    <a:pt x="72" y="13"/>
                    <a:pt x="72"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moveTo>
                    <a:pt x="71" y="13"/>
                  </a:moveTo>
                  <a:cubicBezTo>
                    <a:pt x="71" y="13"/>
                    <a:pt x="71" y="13"/>
                    <a:pt x="71" y="13"/>
                  </a:cubicBezTo>
                  <a:cubicBezTo>
                    <a:pt x="71"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lnTo>
                    <a:pt x="71" y="13"/>
                  </a:lnTo>
                  <a:close/>
                  <a:moveTo>
                    <a:pt x="72" y="12"/>
                  </a:moveTo>
                  <a:cubicBezTo>
                    <a:pt x="72" y="12"/>
                    <a:pt x="72" y="12"/>
                    <a:pt x="72" y="12"/>
                  </a:cubicBezTo>
                  <a:cubicBezTo>
                    <a:pt x="72" y="12"/>
                    <a:pt x="72" y="12"/>
                    <a:pt x="72" y="12"/>
                  </a:cubicBezTo>
                  <a:cubicBezTo>
                    <a:pt x="72" y="12"/>
                    <a:pt x="72" y="12"/>
                    <a:pt x="71" y="12"/>
                  </a:cubicBezTo>
                  <a:cubicBezTo>
                    <a:pt x="71" y="12"/>
                    <a:pt x="71" y="12"/>
                    <a:pt x="71" y="12"/>
                  </a:cubicBezTo>
                  <a:cubicBezTo>
                    <a:pt x="71" y="12"/>
                    <a:pt x="71" y="12"/>
                    <a:pt x="71" y="12"/>
                  </a:cubicBezTo>
                  <a:cubicBezTo>
                    <a:pt x="71" y="12"/>
                    <a:pt x="71" y="12"/>
                    <a:pt x="72" y="12"/>
                  </a:cubicBezTo>
                  <a:moveTo>
                    <a:pt x="71" y="12"/>
                  </a:moveTo>
                  <a:cubicBezTo>
                    <a:pt x="72" y="12"/>
                    <a:pt x="72" y="12"/>
                    <a:pt x="72" y="12"/>
                  </a:cubicBezTo>
                  <a:cubicBezTo>
                    <a:pt x="72" y="12"/>
                    <a:pt x="71" y="12"/>
                    <a:pt x="71" y="12"/>
                  </a:cubicBezTo>
                  <a:cubicBezTo>
                    <a:pt x="71" y="12"/>
                    <a:pt x="71" y="12"/>
                    <a:pt x="71" y="12"/>
                  </a:cubicBezTo>
                  <a:cubicBezTo>
                    <a:pt x="71" y="12"/>
                    <a:pt x="71" y="12"/>
                    <a:pt x="71" y="12"/>
                  </a:cubicBezTo>
                  <a:close/>
                  <a:moveTo>
                    <a:pt x="71" y="13"/>
                  </a:moveTo>
                  <a:cubicBezTo>
                    <a:pt x="71" y="13"/>
                    <a:pt x="71" y="13"/>
                    <a:pt x="71" y="13"/>
                  </a:cubicBezTo>
                  <a:cubicBezTo>
                    <a:pt x="71" y="13"/>
                    <a:pt x="71" y="13"/>
                    <a:pt x="71" y="13"/>
                  </a:cubicBezTo>
                  <a:cubicBezTo>
                    <a:pt x="71" y="13"/>
                    <a:pt x="71" y="13"/>
                    <a:pt x="71" y="13"/>
                  </a:cubicBezTo>
                  <a:cubicBezTo>
                    <a:pt x="71" y="13"/>
                    <a:pt x="71" y="13"/>
                    <a:pt x="71" y="13"/>
                  </a:cubicBezTo>
                  <a:cubicBezTo>
                    <a:pt x="71" y="13"/>
                    <a:pt x="71" y="13"/>
                    <a:pt x="71" y="13"/>
                  </a:cubicBezTo>
                  <a:moveTo>
                    <a:pt x="71" y="13"/>
                  </a:moveTo>
                  <a:cubicBezTo>
                    <a:pt x="71" y="13"/>
                    <a:pt x="71" y="13"/>
                    <a:pt x="72" y="13"/>
                  </a:cubicBezTo>
                  <a:cubicBezTo>
                    <a:pt x="72" y="13"/>
                    <a:pt x="72" y="13"/>
                    <a:pt x="72" y="13"/>
                  </a:cubicBezTo>
                  <a:cubicBezTo>
                    <a:pt x="72" y="13"/>
                    <a:pt x="72" y="13"/>
                    <a:pt x="72" y="13"/>
                  </a:cubicBezTo>
                  <a:cubicBezTo>
                    <a:pt x="72" y="13"/>
                    <a:pt x="72" y="13"/>
                    <a:pt x="72" y="13"/>
                  </a:cubicBezTo>
                  <a:lnTo>
                    <a:pt x="71" y="13"/>
                  </a:lnTo>
                  <a:close/>
                  <a:moveTo>
                    <a:pt x="72" y="13"/>
                  </a:moveTo>
                  <a:cubicBezTo>
                    <a:pt x="72" y="13"/>
                    <a:pt x="72" y="13"/>
                    <a:pt x="72" y="13"/>
                  </a:cubicBezTo>
                  <a:cubicBezTo>
                    <a:pt x="71" y="13"/>
                    <a:pt x="71" y="13"/>
                    <a:pt x="71" y="13"/>
                  </a:cubicBezTo>
                  <a:cubicBezTo>
                    <a:pt x="71" y="13"/>
                    <a:pt x="71" y="13"/>
                    <a:pt x="71" y="13"/>
                  </a:cubicBezTo>
                  <a:cubicBezTo>
                    <a:pt x="71" y="13"/>
                    <a:pt x="72" y="13"/>
                    <a:pt x="72"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2" y="13"/>
                  </a:moveTo>
                  <a:cubicBezTo>
                    <a:pt x="72" y="13"/>
                    <a:pt x="72" y="13"/>
                    <a:pt x="72" y="13"/>
                  </a:cubicBezTo>
                  <a:cubicBezTo>
                    <a:pt x="72" y="13"/>
                    <a:pt x="72" y="13"/>
                    <a:pt x="72" y="13"/>
                  </a:cubicBezTo>
                  <a:close/>
                  <a:moveTo>
                    <a:pt x="72" y="13"/>
                  </a:move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cubicBezTo>
                    <a:pt x="72" y="13"/>
                    <a:pt x="72" y="13"/>
                    <a:pt x="72" y="13"/>
                  </a:cubicBezTo>
                  <a:moveTo>
                    <a:pt x="72" y="14"/>
                  </a:moveTo>
                  <a:cubicBezTo>
                    <a:pt x="72" y="14"/>
                    <a:pt x="72" y="14"/>
                    <a:pt x="72" y="14"/>
                  </a:cubicBezTo>
                  <a:cubicBezTo>
                    <a:pt x="72" y="14"/>
                    <a:pt x="72" y="14"/>
                    <a:pt x="72" y="14"/>
                  </a:cubicBezTo>
                  <a:cubicBezTo>
                    <a:pt x="72" y="14"/>
                    <a:pt x="72" y="14"/>
                    <a:pt x="72" y="14"/>
                  </a:cubicBezTo>
                  <a:moveTo>
                    <a:pt x="72" y="14"/>
                  </a:move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4"/>
                    <a:pt x="72" y="14"/>
                  </a:cubicBezTo>
                  <a:moveTo>
                    <a:pt x="72" y="15"/>
                  </a:moveTo>
                  <a:cubicBezTo>
                    <a:pt x="72" y="15"/>
                    <a:pt x="72" y="15"/>
                    <a:pt x="72" y="15"/>
                  </a:cubicBezTo>
                  <a:cubicBezTo>
                    <a:pt x="72" y="15"/>
                    <a:pt x="72" y="15"/>
                    <a:pt x="72" y="15"/>
                  </a:cubicBezTo>
                  <a:cubicBezTo>
                    <a:pt x="72" y="15"/>
                    <a:pt x="72" y="15"/>
                    <a:pt x="72" y="15"/>
                  </a:cubicBezTo>
                  <a:cubicBezTo>
                    <a:pt x="72" y="15"/>
                    <a:pt x="72" y="15"/>
                    <a:pt x="72" y="15"/>
                  </a:cubicBezTo>
                  <a:cubicBezTo>
                    <a:pt x="72" y="15"/>
                    <a:pt x="72" y="15"/>
                    <a:pt x="72" y="15"/>
                  </a:cubicBezTo>
                  <a:moveTo>
                    <a:pt x="72" y="15"/>
                  </a:moveTo>
                  <a:cubicBezTo>
                    <a:pt x="72" y="15"/>
                    <a:pt x="72" y="14"/>
                    <a:pt x="72" y="14"/>
                  </a:cubicBezTo>
                  <a:cubicBezTo>
                    <a:pt x="72" y="14"/>
                    <a:pt x="72" y="14"/>
                    <a:pt x="72" y="14"/>
                  </a:cubicBezTo>
                  <a:cubicBezTo>
                    <a:pt x="72" y="14"/>
                    <a:pt x="72" y="14"/>
                    <a:pt x="72" y="14"/>
                  </a:cubicBezTo>
                  <a:cubicBezTo>
                    <a:pt x="72" y="14"/>
                    <a:pt x="72" y="14"/>
                    <a:pt x="72" y="14"/>
                  </a:cubicBezTo>
                  <a:cubicBezTo>
                    <a:pt x="72" y="15"/>
                    <a:pt x="72" y="15"/>
                    <a:pt x="72" y="15"/>
                  </a:cubicBezTo>
                  <a:cubicBezTo>
                    <a:pt x="72" y="15"/>
                    <a:pt x="72" y="15"/>
                    <a:pt x="72" y="15"/>
                  </a:cubicBezTo>
                  <a:moveTo>
                    <a:pt x="72"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cubicBezTo>
                    <a:pt x="71" y="12"/>
                    <a:pt x="72" y="12"/>
                    <a:pt x="72" y="12"/>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3"/>
                    <a:pt x="71" y="13"/>
                    <a:pt x="71" y="13"/>
                  </a:cubicBezTo>
                  <a:cubicBezTo>
                    <a:pt x="71" y="13"/>
                    <a:pt x="71" y="13"/>
                    <a:pt x="71" y="13"/>
                  </a:cubicBezTo>
                  <a:cubicBezTo>
                    <a:pt x="71" y="13"/>
                    <a:pt x="71" y="13"/>
                    <a:pt x="71" y="12"/>
                  </a:cubicBezTo>
                  <a:moveTo>
                    <a:pt x="71" y="11"/>
                  </a:move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2"/>
                  </a:cubicBezTo>
                  <a:cubicBezTo>
                    <a:pt x="71" y="12"/>
                    <a:pt x="71" y="12"/>
                    <a:pt x="71" y="12"/>
                  </a:cubicBezTo>
                  <a:cubicBezTo>
                    <a:pt x="71" y="12"/>
                    <a:pt x="71" y="11"/>
                    <a:pt x="71" y="11"/>
                  </a:cubicBezTo>
                  <a:cubicBezTo>
                    <a:pt x="71" y="11"/>
                    <a:pt x="71" y="11"/>
                    <a:pt x="71" y="11"/>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moveTo>
                    <a:pt x="71" y="11"/>
                  </a:moveTo>
                  <a:cubicBezTo>
                    <a:pt x="71" y="11"/>
                    <a:pt x="71" y="11"/>
                    <a:pt x="71" y="11"/>
                  </a:cubicBezTo>
                  <a:cubicBezTo>
                    <a:pt x="71" y="11"/>
                    <a:pt x="71" y="11"/>
                    <a:pt x="71" y="11"/>
                  </a:cubicBezTo>
                  <a:cubicBezTo>
                    <a:pt x="71" y="11"/>
                    <a:pt x="71" y="11"/>
                    <a:pt x="71" y="11"/>
                  </a:cubicBezTo>
                  <a:cubicBezTo>
                    <a:pt x="71" y="11"/>
                    <a:pt x="71" y="11"/>
                    <a:pt x="71" y="11"/>
                  </a:cubicBezTo>
                  <a:moveTo>
                    <a:pt x="71" y="10"/>
                  </a:moveTo>
                  <a:cubicBezTo>
                    <a:pt x="71" y="10"/>
                    <a:pt x="71" y="10"/>
                    <a:pt x="71" y="10"/>
                  </a:cubicBezTo>
                  <a:cubicBezTo>
                    <a:pt x="71" y="11"/>
                    <a:pt x="71" y="11"/>
                    <a:pt x="71" y="11"/>
                  </a:cubicBezTo>
                  <a:cubicBezTo>
                    <a:pt x="71" y="11"/>
                    <a:pt x="71" y="10"/>
                    <a:pt x="71" y="10"/>
                  </a:cubicBezTo>
                  <a:moveTo>
                    <a:pt x="71" y="10"/>
                  </a:move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0"/>
                  </a:cubicBezTo>
                  <a:moveTo>
                    <a:pt x="71" y="10"/>
                  </a:moveTo>
                  <a:cubicBezTo>
                    <a:pt x="71" y="10"/>
                    <a:pt x="71" y="10"/>
                    <a:pt x="71" y="10"/>
                  </a:cubicBezTo>
                  <a:cubicBezTo>
                    <a:pt x="71" y="10"/>
                    <a:pt x="71" y="10"/>
                    <a:pt x="71" y="10"/>
                  </a:cubicBezTo>
                  <a:cubicBezTo>
                    <a:pt x="71" y="10"/>
                    <a:pt x="71" y="10"/>
                    <a:pt x="71" y="10"/>
                  </a:cubicBezTo>
                  <a:cubicBezTo>
                    <a:pt x="71" y="10"/>
                    <a:pt x="71" y="10"/>
                    <a:pt x="71" y="10"/>
                  </a:cubicBezTo>
                  <a:moveTo>
                    <a:pt x="71" y="11"/>
                  </a:move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moveTo>
                    <a:pt x="71" y="11"/>
                  </a:moveTo>
                  <a:cubicBezTo>
                    <a:pt x="71" y="11"/>
                    <a:pt x="71" y="11"/>
                    <a:pt x="71" y="11"/>
                  </a:cubicBezTo>
                  <a:cubicBezTo>
                    <a:pt x="71" y="11"/>
                    <a:pt x="71" y="11"/>
                    <a:pt x="71" y="11"/>
                  </a:cubicBezTo>
                  <a:cubicBezTo>
                    <a:pt x="71" y="11"/>
                    <a:pt x="71" y="11"/>
                    <a:pt x="71" y="11"/>
                  </a:cubicBezTo>
                  <a:cubicBezTo>
                    <a:pt x="71" y="11"/>
                    <a:pt x="71" y="11"/>
                    <a:pt x="71" y="11"/>
                  </a:cubicBezTo>
                  <a:moveTo>
                    <a:pt x="71" y="12"/>
                  </a:move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moveTo>
                    <a:pt x="71"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moveTo>
                    <a:pt x="70" y="11"/>
                  </a:moveTo>
                  <a:cubicBezTo>
                    <a:pt x="70"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0" y="11"/>
                  </a:cubicBezTo>
                  <a:moveTo>
                    <a:pt x="70" y="11"/>
                  </a:moveTo>
                  <a:cubicBezTo>
                    <a:pt x="70" y="11"/>
                    <a:pt x="70" y="11"/>
                    <a:pt x="70" y="11"/>
                  </a:cubicBezTo>
                  <a:cubicBezTo>
                    <a:pt x="70" y="11"/>
                    <a:pt x="70" y="11"/>
                    <a:pt x="70" y="11"/>
                  </a:cubicBezTo>
                  <a:cubicBezTo>
                    <a:pt x="70" y="11"/>
                    <a:pt x="70" y="11"/>
                    <a:pt x="70" y="11"/>
                  </a:cubicBezTo>
                  <a:cubicBezTo>
                    <a:pt x="70" y="11"/>
                    <a:pt x="70" y="11"/>
                    <a:pt x="70" y="11"/>
                  </a:cubicBezTo>
                  <a:moveTo>
                    <a:pt x="70" y="11"/>
                  </a:moveTo>
                  <a:cubicBezTo>
                    <a:pt x="70" y="11"/>
                    <a:pt x="70" y="11"/>
                    <a:pt x="70" y="11"/>
                  </a:cubicBezTo>
                  <a:cubicBezTo>
                    <a:pt x="70" y="11"/>
                    <a:pt x="70" y="11"/>
                    <a:pt x="70" y="11"/>
                  </a:cubicBezTo>
                  <a:cubicBezTo>
                    <a:pt x="70" y="11"/>
                    <a:pt x="70" y="11"/>
                    <a:pt x="70" y="11"/>
                  </a:cubicBezTo>
                  <a:moveTo>
                    <a:pt x="70" y="10"/>
                  </a:move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moveTo>
                    <a:pt x="70" y="10"/>
                  </a:moveTo>
                  <a:cubicBezTo>
                    <a:pt x="70" y="10"/>
                    <a:pt x="70" y="10"/>
                    <a:pt x="70" y="10"/>
                  </a:cubicBezTo>
                  <a:cubicBezTo>
                    <a:pt x="70" y="10"/>
                    <a:pt x="70" y="10"/>
                    <a:pt x="70" y="10"/>
                  </a:cubicBezTo>
                  <a:cubicBezTo>
                    <a:pt x="70" y="10"/>
                    <a:pt x="70" y="10"/>
                    <a:pt x="70" y="10"/>
                  </a:cubicBezTo>
                  <a:moveTo>
                    <a:pt x="70" y="10"/>
                  </a:move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moveTo>
                    <a:pt x="70" y="10"/>
                  </a:moveTo>
                  <a:cubicBezTo>
                    <a:pt x="70" y="10"/>
                    <a:pt x="70" y="10"/>
                    <a:pt x="70" y="10"/>
                  </a:cubicBezTo>
                  <a:cubicBezTo>
                    <a:pt x="70" y="10"/>
                    <a:pt x="70" y="10"/>
                    <a:pt x="70" y="10"/>
                  </a:cubicBezTo>
                  <a:cubicBezTo>
                    <a:pt x="70" y="10"/>
                    <a:pt x="70" y="10"/>
                    <a:pt x="70" y="10"/>
                  </a:cubicBezTo>
                  <a:cubicBezTo>
                    <a:pt x="70" y="10"/>
                    <a:pt x="70" y="10"/>
                    <a:pt x="70" y="10"/>
                  </a:cubicBezTo>
                  <a:moveTo>
                    <a:pt x="70" y="10"/>
                  </a:move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moveTo>
                    <a:pt x="69" y="9"/>
                  </a:moveTo>
                  <a:cubicBezTo>
                    <a:pt x="69" y="9"/>
                    <a:pt x="70" y="9"/>
                    <a:pt x="70" y="10"/>
                  </a:cubicBezTo>
                  <a:cubicBezTo>
                    <a:pt x="70" y="10"/>
                    <a:pt x="70" y="10"/>
                    <a:pt x="70" y="9"/>
                  </a:cubicBezTo>
                  <a:cubicBezTo>
                    <a:pt x="70" y="9"/>
                    <a:pt x="69" y="9"/>
                    <a:pt x="69" y="9"/>
                  </a:cubicBezTo>
                  <a:moveTo>
                    <a:pt x="69" y="9"/>
                  </a:moveTo>
                  <a:cubicBezTo>
                    <a:pt x="69" y="9"/>
                    <a:pt x="69" y="9"/>
                    <a:pt x="69" y="9"/>
                  </a:cubicBezTo>
                  <a:cubicBezTo>
                    <a:pt x="69" y="9"/>
                    <a:pt x="69" y="9"/>
                    <a:pt x="69" y="9"/>
                  </a:cubicBezTo>
                  <a:cubicBezTo>
                    <a:pt x="69" y="9"/>
                    <a:pt x="69" y="9"/>
                    <a:pt x="69" y="9"/>
                  </a:cubicBezTo>
                  <a:moveTo>
                    <a:pt x="68" y="7"/>
                  </a:moveTo>
                  <a:cubicBezTo>
                    <a:pt x="68" y="7"/>
                    <a:pt x="68" y="7"/>
                    <a:pt x="68" y="7"/>
                  </a:cubicBezTo>
                  <a:cubicBezTo>
                    <a:pt x="68" y="7"/>
                    <a:pt x="68" y="7"/>
                    <a:pt x="68" y="7"/>
                  </a:cubicBezTo>
                  <a:cubicBezTo>
                    <a:pt x="69" y="8"/>
                    <a:pt x="69" y="8"/>
                    <a:pt x="69" y="8"/>
                  </a:cubicBezTo>
                  <a:cubicBezTo>
                    <a:pt x="69" y="8"/>
                    <a:pt x="69" y="8"/>
                    <a:pt x="68" y="7"/>
                  </a:cubicBezTo>
                  <a:moveTo>
                    <a:pt x="68" y="7"/>
                  </a:moveTo>
                  <a:cubicBezTo>
                    <a:pt x="68" y="7"/>
                    <a:pt x="68" y="7"/>
                    <a:pt x="68" y="7"/>
                  </a:cubicBezTo>
                  <a:cubicBezTo>
                    <a:pt x="68" y="7"/>
                    <a:pt x="68" y="7"/>
                    <a:pt x="68" y="7"/>
                  </a:cubicBezTo>
                  <a:cubicBezTo>
                    <a:pt x="68" y="7"/>
                    <a:pt x="68" y="7"/>
                    <a:pt x="68" y="7"/>
                  </a:cubicBezTo>
                  <a:cubicBezTo>
                    <a:pt x="68" y="7"/>
                    <a:pt x="68" y="7"/>
                    <a:pt x="68" y="7"/>
                  </a:cubicBezTo>
                  <a:moveTo>
                    <a:pt x="67" y="6"/>
                  </a:moveTo>
                  <a:cubicBezTo>
                    <a:pt x="67" y="6"/>
                    <a:pt x="67" y="6"/>
                    <a:pt x="67" y="6"/>
                  </a:cubicBezTo>
                  <a:cubicBezTo>
                    <a:pt x="68" y="6"/>
                    <a:pt x="68" y="6"/>
                    <a:pt x="68" y="6"/>
                  </a:cubicBezTo>
                  <a:cubicBezTo>
                    <a:pt x="68" y="6"/>
                    <a:pt x="68" y="6"/>
                    <a:pt x="68" y="6"/>
                  </a:cubicBezTo>
                  <a:cubicBezTo>
                    <a:pt x="68" y="6"/>
                    <a:pt x="68" y="6"/>
                    <a:pt x="67" y="6"/>
                  </a:cubicBezTo>
                  <a:moveTo>
                    <a:pt x="67" y="6"/>
                  </a:moveTo>
                  <a:cubicBezTo>
                    <a:pt x="67" y="6"/>
                    <a:pt x="67" y="6"/>
                    <a:pt x="67" y="6"/>
                  </a:cubicBezTo>
                  <a:cubicBezTo>
                    <a:pt x="67" y="6"/>
                    <a:pt x="67" y="6"/>
                    <a:pt x="67" y="6"/>
                  </a:cubicBezTo>
                  <a:cubicBezTo>
                    <a:pt x="67" y="6"/>
                    <a:pt x="67" y="6"/>
                    <a:pt x="67" y="6"/>
                  </a:cubicBezTo>
                  <a:moveTo>
                    <a:pt x="67" y="5"/>
                  </a:moveTo>
                  <a:cubicBezTo>
                    <a:pt x="67" y="5"/>
                    <a:pt x="67" y="5"/>
                    <a:pt x="67" y="5"/>
                  </a:cubicBezTo>
                  <a:cubicBezTo>
                    <a:pt x="67" y="5"/>
                    <a:pt x="67" y="5"/>
                    <a:pt x="67" y="5"/>
                  </a:cubicBezTo>
                  <a:cubicBezTo>
                    <a:pt x="67" y="5"/>
                    <a:pt x="67" y="5"/>
                    <a:pt x="67" y="5"/>
                  </a:cubicBezTo>
                  <a:cubicBezTo>
                    <a:pt x="67" y="5"/>
                    <a:pt x="67" y="5"/>
                    <a:pt x="67" y="5"/>
                  </a:cubicBezTo>
                  <a:moveTo>
                    <a:pt x="66" y="4"/>
                  </a:moveTo>
                  <a:cubicBezTo>
                    <a:pt x="66" y="4"/>
                    <a:pt x="66" y="5"/>
                    <a:pt x="67" y="5"/>
                  </a:cubicBezTo>
                  <a:cubicBezTo>
                    <a:pt x="67" y="5"/>
                    <a:pt x="67" y="5"/>
                    <a:pt x="67" y="5"/>
                  </a:cubicBezTo>
                  <a:cubicBezTo>
                    <a:pt x="66" y="5"/>
                    <a:pt x="66" y="4"/>
                    <a:pt x="66" y="4"/>
                  </a:cubicBezTo>
                  <a:moveTo>
                    <a:pt x="64" y="2"/>
                  </a:moveTo>
                  <a:cubicBezTo>
                    <a:pt x="64" y="2"/>
                    <a:pt x="64" y="2"/>
                    <a:pt x="64" y="3"/>
                  </a:cubicBezTo>
                  <a:cubicBezTo>
                    <a:pt x="64" y="3"/>
                    <a:pt x="64" y="3"/>
                    <a:pt x="64" y="3"/>
                  </a:cubicBezTo>
                  <a:cubicBezTo>
                    <a:pt x="64" y="2"/>
                    <a:pt x="64" y="2"/>
                    <a:pt x="64" y="2"/>
                  </a:cubicBezTo>
                  <a:moveTo>
                    <a:pt x="62" y="1"/>
                  </a:moveTo>
                  <a:cubicBezTo>
                    <a:pt x="62" y="1"/>
                    <a:pt x="62" y="1"/>
                    <a:pt x="62" y="1"/>
                  </a:cubicBezTo>
                  <a:cubicBezTo>
                    <a:pt x="62" y="1"/>
                    <a:pt x="63" y="1"/>
                    <a:pt x="63" y="1"/>
                  </a:cubicBezTo>
                  <a:cubicBezTo>
                    <a:pt x="63" y="1"/>
                    <a:pt x="63" y="1"/>
                    <a:pt x="62" y="1"/>
                  </a:cubicBezTo>
                  <a:moveTo>
                    <a:pt x="61" y="1"/>
                  </a:moveTo>
                  <a:cubicBezTo>
                    <a:pt x="61" y="1"/>
                    <a:pt x="61" y="1"/>
                    <a:pt x="61" y="1"/>
                  </a:cubicBezTo>
                  <a:cubicBezTo>
                    <a:pt x="61" y="1"/>
                    <a:pt x="61" y="1"/>
                    <a:pt x="61" y="1"/>
                  </a:cubicBezTo>
                  <a:cubicBezTo>
                    <a:pt x="61" y="1"/>
                    <a:pt x="61" y="1"/>
                    <a:pt x="61" y="1"/>
                  </a:cubicBezTo>
                  <a:moveTo>
                    <a:pt x="61" y="1"/>
                  </a:moveTo>
                  <a:cubicBezTo>
                    <a:pt x="61" y="1"/>
                    <a:pt x="61" y="1"/>
                    <a:pt x="61" y="1"/>
                  </a:cubicBezTo>
                  <a:cubicBezTo>
                    <a:pt x="61" y="1"/>
                    <a:pt x="61" y="1"/>
                    <a:pt x="61" y="1"/>
                  </a:cubicBezTo>
                  <a:cubicBezTo>
                    <a:pt x="61" y="1"/>
                    <a:pt x="61" y="1"/>
                    <a:pt x="61" y="1"/>
                  </a:cubicBezTo>
                  <a:moveTo>
                    <a:pt x="60" y="0"/>
                  </a:moveTo>
                  <a:cubicBezTo>
                    <a:pt x="61" y="0"/>
                    <a:pt x="61" y="0"/>
                    <a:pt x="61" y="1"/>
                  </a:cubicBezTo>
                  <a:cubicBezTo>
                    <a:pt x="61" y="0"/>
                    <a:pt x="60" y="0"/>
                    <a:pt x="60" y="0"/>
                  </a:cubicBezTo>
                  <a:moveTo>
                    <a:pt x="58" y="0"/>
                  </a:moveTo>
                  <a:cubicBezTo>
                    <a:pt x="58" y="0"/>
                    <a:pt x="58" y="0"/>
                    <a:pt x="57" y="0"/>
                  </a:cubicBezTo>
                  <a:cubicBezTo>
                    <a:pt x="57" y="0"/>
                    <a:pt x="57" y="0"/>
                    <a:pt x="57" y="0"/>
                  </a:cubicBezTo>
                  <a:cubicBezTo>
                    <a:pt x="57" y="0"/>
                    <a:pt x="57" y="0"/>
                    <a:pt x="58" y="0"/>
                  </a:cubicBezTo>
                  <a:moveTo>
                    <a:pt x="58" y="0"/>
                  </a:moveTo>
                  <a:cubicBezTo>
                    <a:pt x="58" y="0"/>
                    <a:pt x="58" y="0"/>
                    <a:pt x="58" y="0"/>
                  </a:cubicBezTo>
                  <a:cubicBezTo>
                    <a:pt x="58" y="0"/>
                    <a:pt x="58" y="0"/>
                    <a:pt x="58" y="0"/>
                  </a:cubicBezTo>
                  <a:cubicBezTo>
                    <a:pt x="58" y="0"/>
                    <a:pt x="58" y="0"/>
                    <a:pt x="58" y="0"/>
                  </a:cubicBezTo>
                  <a:moveTo>
                    <a:pt x="56" y="0"/>
                  </a:moveTo>
                  <a:cubicBezTo>
                    <a:pt x="57" y="0"/>
                    <a:pt x="57" y="0"/>
                    <a:pt x="57" y="0"/>
                  </a:cubicBezTo>
                  <a:cubicBezTo>
                    <a:pt x="57" y="0"/>
                    <a:pt x="57" y="0"/>
                    <a:pt x="56" y="0"/>
                  </a:cubicBezTo>
                  <a:moveTo>
                    <a:pt x="57" y="0"/>
                  </a:moveTo>
                  <a:cubicBezTo>
                    <a:pt x="57" y="0"/>
                    <a:pt x="56" y="0"/>
                    <a:pt x="56" y="0"/>
                  </a:cubicBezTo>
                  <a:cubicBezTo>
                    <a:pt x="56" y="0"/>
                    <a:pt x="56" y="0"/>
                    <a:pt x="56" y="0"/>
                  </a:cubicBezTo>
                  <a:cubicBezTo>
                    <a:pt x="56" y="0"/>
                    <a:pt x="57" y="0"/>
                    <a:pt x="57" y="0"/>
                  </a:cubicBezTo>
                  <a:moveTo>
                    <a:pt x="56" y="0"/>
                  </a:moveTo>
                  <a:cubicBezTo>
                    <a:pt x="56" y="0"/>
                    <a:pt x="56" y="0"/>
                    <a:pt x="56" y="0"/>
                  </a:cubicBezTo>
                  <a:cubicBezTo>
                    <a:pt x="56" y="0"/>
                    <a:pt x="56" y="0"/>
                    <a:pt x="56" y="0"/>
                  </a:cubicBezTo>
                  <a:cubicBezTo>
                    <a:pt x="56" y="0"/>
                    <a:pt x="56" y="0"/>
                    <a:pt x="56" y="0"/>
                  </a:cubicBezTo>
                  <a:cubicBezTo>
                    <a:pt x="56" y="0"/>
                    <a:pt x="56" y="0"/>
                    <a:pt x="56" y="0"/>
                  </a:cubicBezTo>
                  <a:moveTo>
                    <a:pt x="56" y="0"/>
                  </a:moveTo>
                  <a:cubicBezTo>
                    <a:pt x="56" y="0"/>
                    <a:pt x="56" y="0"/>
                    <a:pt x="56" y="0"/>
                  </a:cubicBezTo>
                  <a:cubicBezTo>
                    <a:pt x="56" y="0"/>
                    <a:pt x="56" y="0"/>
                    <a:pt x="56" y="0"/>
                  </a:cubicBezTo>
                  <a:cubicBezTo>
                    <a:pt x="56" y="0"/>
                    <a:pt x="56" y="0"/>
                    <a:pt x="56" y="0"/>
                  </a:cubicBezTo>
                  <a:moveTo>
                    <a:pt x="55" y="0"/>
                  </a:moveTo>
                  <a:cubicBezTo>
                    <a:pt x="55" y="0"/>
                    <a:pt x="55" y="0"/>
                    <a:pt x="55" y="0"/>
                  </a:cubicBezTo>
                  <a:cubicBezTo>
                    <a:pt x="55" y="0"/>
                    <a:pt x="56" y="0"/>
                    <a:pt x="56" y="0"/>
                  </a:cubicBezTo>
                  <a:cubicBezTo>
                    <a:pt x="56" y="0"/>
                    <a:pt x="55" y="0"/>
                    <a:pt x="55" y="0"/>
                  </a:cubicBezTo>
                  <a:moveTo>
                    <a:pt x="55" y="0"/>
                  </a:moveTo>
                  <a:cubicBezTo>
                    <a:pt x="55" y="0"/>
                    <a:pt x="55" y="0"/>
                    <a:pt x="55" y="0"/>
                  </a:cubicBezTo>
                  <a:cubicBezTo>
                    <a:pt x="55" y="0"/>
                    <a:pt x="55" y="0"/>
                    <a:pt x="55" y="0"/>
                  </a:cubicBezTo>
                  <a:cubicBezTo>
                    <a:pt x="55" y="0"/>
                    <a:pt x="54" y="0"/>
                    <a:pt x="54" y="0"/>
                  </a:cubicBezTo>
                  <a:cubicBezTo>
                    <a:pt x="54" y="0"/>
                    <a:pt x="55" y="0"/>
                    <a:pt x="55" y="0"/>
                  </a:cubicBezTo>
                  <a:cubicBezTo>
                    <a:pt x="55" y="0"/>
                    <a:pt x="55" y="0"/>
                    <a:pt x="56" y="0"/>
                  </a:cubicBezTo>
                  <a:cubicBezTo>
                    <a:pt x="55" y="0"/>
                    <a:pt x="55" y="0"/>
                    <a:pt x="55" y="0"/>
                  </a:cubicBezTo>
                  <a:moveTo>
                    <a:pt x="53" y="0"/>
                  </a:moveTo>
                  <a:cubicBezTo>
                    <a:pt x="53" y="0"/>
                    <a:pt x="53" y="0"/>
                    <a:pt x="53" y="0"/>
                  </a:cubicBezTo>
                  <a:cubicBezTo>
                    <a:pt x="53" y="0"/>
                    <a:pt x="54" y="0"/>
                    <a:pt x="54" y="0"/>
                  </a:cubicBezTo>
                  <a:cubicBezTo>
                    <a:pt x="54" y="0"/>
                    <a:pt x="54" y="0"/>
                    <a:pt x="53" y="0"/>
                  </a:cubicBezTo>
                  <a:moveTo>
                    <a:pt x="53" y="0"/>
                  </a:moveTo>
                  <a:cubicBezTo>
                    <a:pt x="53" y="0"/>
                    <a:pt x="53" y="0"/>
                    <a:pt x="53" y="0"/>
                  </a:cubicBezTo>
                  <a:cubicBezTo>
                    <a:pt x="53" y="0"/>
                    <a:pt x="53" y="0"/>
                    <a:pt x="53" y="0"/>
                  </a:cubicBezTo>
                  <a:cubicBezTo>
                    <a:pt x="53" y="0"/>
                    <a:pt x="53" y="0"/>
                    <a:pt x="53" y="0"/>
                  </a:cubicBezTo>
                  <a:moveTo>
                    <a:pt x="53" y="0"/>
                  </a:moveTo>
                  <a:cubicBezTo>
                    <a:pt x="53" y="0"/>
                    <a:pt x="53" y="0"/>
                    <a:pt x="53" y="0"/>
                  </a:cubicBezTo>
                  <a:cubicBezTo>
                    <a:pt x="53" y="0"/>
                    <a:pt x="53" y="0"/>
                    <a:pt x="53" y="0"/>
                  </a:cubicBezTo>
                  <a:cubicBezTo>
                    <a:pt x="53" y="0"/>
                    <a:pt x="53" y="0"/>
                    <a:pt x="53" y="0"/>
                  </a:cubicBezTo>
                  <a:moveTo>
                    <a:pt x="53" y="0"/>
                  </a:moveTo>
                  <a:cubicBezTo>
                    <a:pt x="53" y="0"/>
                    <a:pt x="53" y="0"/>
                    <a:pt x="53" y="0"/>
                  </a:cubicBezTo>
                  <a:cubicBezTo>
                    <a:pt x="53" y="0"/>
                    <a:pt x="53" y="0"/>
                    <a:pt x="53" y="0"/>
                  </a:cubicBezTo>
                  <a:cubicBezTo>
                    <a:pt x="53" y="0"/>
                    <a:pt x="52" y="0"/>
                    <a:pt x="52" y="0"/>
                  </a:cubicBezTo>
                  <a:cubicBezTo>
                    <a:pt x="52" y="0"/>
                    <a:pt x="53" y="0"/>
                    <a:pt x="53" y="0"/>
                  </a:cubicBezTo>
                  <a:cubicBezTo>
                    <a:pt x="53" y="0"/>
                    <a:pt x="53" y="0"/>
                    <a:pt x="53" y="0"/>
                  </a:cubicBezTo>
                  <a:moveTo>
                    <a:pt x="52" y="1"/>
                  </a:moveTo>
                  <a:cubicBezTo>
                    <a:pt x="51" y="1"/>
                    <a:pt x="51" y="1"/>
                    <a:pt x="51" y="1"/>
                  </a:cubicBezTo>
                  <a:cubicBezTo>
                    <a:pt x="52" y="1"/>
                    <a:pt x="52" y="1"/>
                    <a:pt x="52" y="1"/>
                  </a:cubicBezTo>
                  <a:cubicBezTo>
                    <a:pt x="52" y="1"/>
                    <a:pt x="52" y="1"/>
                    <a:pt x="52" y="1"/>
                  </a:cubicBezTo>
                  <a:moveTo>
                    <a:pt x="51" y="1"/>
                  </a:moveTo>
                  <a:cubicBezTo>
                    <a:pt x="51" y="1"/>
                    <a:pt x="51" y="1"/>
                    <a:pt x="51" y="1"/>
                  </a:cubicBezTo>
                  <a:cubicBezTo>
                    <a:pt x="51" y="1"/>
                    <a:pt x="51" y="1"/>
                    <a:pt x="51" y="1"/>
                  </a:cubicBezTo>
                  <a:cubicBezTo>
                    <a:pt x="51" y="1"/>
                    <a:pt x="51" y="1"/>
                    <a:pt x="51" y="1"/>
                  </a:cubicBezTo>
                  <a:cubicBezTo>
                    <a:pt x="51" y="1"/>
                    <a:pt x="51" y="1"/>
                    <a:pt x="51" y="1"/>
                  </a:cubicBezTo>
                  <a:moveTo>
                    <a:pt x="51" y="1"/>
                  </a:moveTo>
                  <a:cubicBezTo>
                    <a:pt x="51" y="1"/>
                    <a:pt x="51" y="1"/>
                    <a:pt x="51" y="1"/>
                  </a:cubicBezTo>
                  <a:cubicBezTo>
                    <a:pt x="51" y="1"/>
                    <a:pt x="51" y="1"/>
                    <a:pt x="51" y="1"/>
                  </a:cubicBezTo>
                  <a:close/>
                  <a:moveTo>
                    <a:pt x="51" y="1"/>
                  </a:moveTo>
                  <a:cubicBezTo>
                    <a:pt x="51" y="1"/>
                    <a:pt x="51" y="1"/>
                    <a:pt x="51" y="1"/>
                  </a:cubicBezTo>
                  <a:cubicBezTo>
                    <a:pt x="51" y="1"/>
                    <a:pt x="51" y="1"/>
                    <a:pt x="51" y="1"/>
                  </a:cubicBezTo>
                  <a:cubicBezTo>
                    <a:pt x="51" y="1"/>
                    <a:pt x="51" y="1"/>
                    <a:pt x="51" y="1"/>
                  </a:cubicBezTo>
                  <a:moveTo>
                    <a:pt x="50" y="2"/>
                  </a:moveTo>
                  <a:cubicBezTo>
                    <a:pt x="50" y="2"/>
                    <a:pt x="50" y="2"/>
                    <a:pt x="50" y="2"/>
                  </a:cubicBezTo>
                  <a:cubicBezTo>
                    <a:pt x="50" y="2"/>
                    <a:pt x="50" y="2"/>
                    <a:pt x="50" y="2"/>
                  </a:cubicBezTo>
                  <a:cubicBezTo>
                    <a:pt x="50" y="2"/>
                    <a:pt x="50" y="2"/>
                    <a:pt x="50" y="2"/>
                  </a:cubicBezTo>
                  <a:moveTo>
                    <a:pt x="49" y="2"/>
                  </a:moveTo>
                  <a:cubicBezTo>
                    <a:pt x="49" y="2"/>
                    <a:pt x="50" y="2"/>
                    <a:pt x="50" y="2"/>
                  </a:cubicBezTo>
                  <a:cubicBezTo>
                    <a:pt x="50" y="2"/>
                    <a:pt x="49" y="2"/>
                    <a:pt x="49" y="2"/>
                  </a:cubicBezTo>
                  <a:moveTo>
                    <a:pt x="48" y="3"/>
                  </a:moveTo>
                  <a:cubicBezTo>
                    <a:pt x="49" y="3"/>
                    <a:pt x="49" y="3"/>
                    <a:pt x="49" y="3"/>
                  </a:cubicBezTo>
                  <a:cubicBezTo>
                    <a:pt x="49" y="3"/>
                    <a:pt x="49" y="3"/>
                    <a:pt x="48" y="3"/>
                  </a:cubicBezTo>
                  <a:moveTo>
                    <a:pt x="48" y="3"/>
                  </a:moveTo>
                  <a:cubicBezTo>
                    <a:pt x="48" y="3"/>
                    <a:pt x="48" y="3"/>
                    <a:pt x="49" y="3"/>
                  </a:cubicBezTo>
                  <a:cubicBezTo>
                    <a:pt x="48" y="3"/>
                    <a:pt x="48" y="3"/>
                    <a:pt x="48" y="3"/>
                  </a:cubicBezTo>
                  <a:cubicBezTo>
                    <a:pt x="48" y="3"/>
                    <a:pt x="48" y="3"/>
                    <a:pt x="48" y="3"/>
                  </a:cubicBezTo>
                  <a:moveTo>
                    <a:pt x="47" y="5"/>
                  </a:moveTo>
                  <a:cubicBezTo>
                    <a:pt x="47" y="5"/>
                    <a:pt x="47" y="5"/>
                    <a:pt x="47" y="5"/>
                  </a:cubicBezTo>
                  <a:cubicBezTo>
                    <a:pt x="47" y="5"/>
                    <a:pt x="47" y="5"/>
                    <a:pt x="47" y="5"/>
                  </a:cubicBezTo>
                  <a:close/>
                  <a:moveTo>
                    <a:pt x="46" y="5"/>
                  </a:moveTo>
                  <a:cubicBezTo>
                    <a:pt x="46" y="5"/>
                    <a:pt x="46" y="5"/>
                    <a:pt x="47" y="5"/>
                  </a:cubicBezTo>
                  <a:cubicBezTo>
                    <a:pt x="46" y="5"/>
                    <a:pt x="46" y="5"/>
                    <a:pt x="46" y="5"/>
                  </a:cubicBezTo>
                  <a:moveTo>
                    <a:pt x="44" y="8"/>
                  </a:moveTo>
                  <a:cubicBezTo>
                    <a:pt x="45" y="8"/>
                    <a:pt x="45" y="8"/>
                    <a:pt x="45" y="8"/>
                  </a:cubicBezTo>
                  <a:cubicBezTo>
                    <a:pt x="45" y="8"/>
                    <a:pt x="45" y="8"/>
                    <a:pt x="44" y="8"/>
                  </a:cubicBezTo>
                  <a:moveTo>
                    <a:pt x="44" y="10"/>
                  </a:moveTo>
                  <a:cubicBezTo>
                    <a:pt x="44" y="10"/>
                    <a:pt x="44" y="10"/>
                    <a:pt x="44" y="10"/>
                  </a:cubicBezTo>
                  <a:cubicBezTo>
                    <a:pt x="44" y="10"/>
                    <a:pt x="44" y="10"/>
                    <a:pt x="44" y="9"/>
                  </a:cubicBezTo>
                  <a:cubicBezTo>
                    <a:pt x="44" y="10"/>
                    <a:pt x="44" y="10"/>
                    <a:pt x="44" y="10"/>
                  </a:cubicBezTo>
                  <a:moveTo>
                    <a:pt x="44" y="10"/>
                  </a:moveTo>
                  <a:cubicBezTo>
                    <a:pt x="44" y="10"/>
                    <a:pt x="44" y="10"/>
                    <a:pt x="44" y="10"/>
                  </a:cubicBezTo>
                  <a:cubicBezTo>
                    <a:pt x="44" y="10"/>
                    <a:pt x="44" y="10"/>
                    <a:pt x="44" y="10"/>
                  </a:cubicBezTo>
                  <a:cubicBezTo>
                    <a:pt x="44" y="10"/>
                    <a:pt x="44" y="10"/>
                    <a:pt x="44" y="10"/>
                  </a:cubicBezTo>
                  <a:cubicBezTo>
                    <a:pt x="44" y="10"/>
                    <a:pt x="44" y="10"/>
                    <a:pt x="44" y="10"/>
                  </a:cubicBezTo>
                  <a:moveTo>
                    <a:pt x="44" y="11"/>
                  </a:moveTo>
                  <a:cubicBezTo>
                    <a:pt x="44" y="11"/>
                    <a:pt x="44" y="11"/>
                    <a:pt x="44" y="11"/>
                  </a:cubicBezTo>
                  <a:cubicBezTo>
                    <a:pt x="44" y="11"/>
                    <a:pt x="44" y="11"/>
                    <a:pt x="44" y="11"/>
                  </a:cubicBezTo>
                  <a:cubicBezTo>
                    <a:pt x="44" y="11"/>
                    <a:pt x="44" y="11"/>
                    <a:pt x="44" y="11"/>
                  </a:cubicBezTo>
                  <a:moveTo>
                    <a:pt x="43" y="13"/>
                  </a:moveTo>
                  <a:cubicBezTo>
                    <a:pt x="43" y="13"/>
                    <a:pt x="43" y="13"/>
                    <a:pt x="43" y="13"/>
                  </a:cubicBezTo>
                  <a:cubicBezTo>
                    <a:pt x="43" y="13"/>
                    <a:pt x="43" y="13"/>
                    <a:pt x="43" y="13"/>
                  </a:cubicBezTo>
                  <a:moveTo>
                    <a:pt x="43" y="15"/>
                  </a:moveTo>
                  <a:cubicBezTo>
                    <a:pt x="43" y="15"/>
                    <a:pt x="43" y="15"/>
                    <a:pt x="43" y="15"/>
                  </a:cubicBezTo>
                  <a:cubicBezTo>
                    <a:pt x="43" y="15"/>
                    <a:pt x="43" y="15"/>
                    <a:pt x="43" y="15"/>
                  </a:cubicBezTo>
                  <a:cubicBezTo>
                    <a:pt x="43" y="15"/>
                    <a:pt x="43" y="15"/>
                    <a:pt x="43" y="15"/>
                  </a:cubicBezTo>
                  <a:moveTo>
                    <a:pt x="43" y="15"/>
                  </a:move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moveTo>
                    <a:pt x="42" y="16"/>
                  </a:moveTo>
                  <a:cubicBezTo>
                    <a:pt x="42" y="16"/>
                    <a:pt x="42" y="16"/>
                    <a:pt x="42" y="16"/>
                  </a:cubicBezTo>
                  <a:cubicBezTo>
                    <a:pt x="42" y="16"/>
                    <a:pt x="43" y="16"/>
                    <a:pt x="43" y="16"/>
                  </a:cubicBezTo>
                  <a:cubicBezTo>
                    <a:pt x="43" y="16"/>
                    <a:pt x="42" y="16"/>
                    <a:pt x="42" y="16"/>
                  </a:cubicBezTo>
                  <a:moveTo>
                    <a:pt x="42" y="17"/>
                  </a:moveTo>
                  <a:cubicBezTo>
                    <a:pt x="42" y="17"/>
                    <a:pt x="42" y="18"/>
                    <a:pt x="42" y="18"/>
                  </a:cubicBezTo>
                  <a:cubicBezTo>
                    <a:pt x="42" y="18"/>
                    <a:pt x="42" y="18"/>
                    <a:pt x="42" y="18"/>
                  </a:cubicBezTo>
                  <a:cubicBezTo>
                    <a:pt x="42" y="17"/>
                    <a:pt x="42" y="17"/>
                    <a:pt x="42" y="17"/>
                  </a:cubicBezTo>
                  <a:moveTo>
                    <a:pt x="51" y="1"/>
                  </a:moveTo>
                  <a:cubicBezTo>
                    <a:pt x="51" y="1"/>
                    <a:pt x="51" y="1"/>
                    <a:pt x="51" y="1"/>
                  </a:cubicBezTo>
                  <a:cubicBezTo>
                    <a:pt x="51" y="1"/>
                    <a:pt x="51" y="1"/>
                    <a:pt x="51" y="1"/>
                  </a:cubicBezTo>
                  <a:cubicBezTo>
                    <a:pt x="51" y="1"/>
                    <a:pt x="52" y="1"/>
                    <a:pt x="52" y="1"/>
                  </a:cubicBezTo>
                  <a:cubicBezTo>
                    <a:pt x="52" y="1"/>
                    <a:pt x="51" y="1"/>
                    <a:pt x="51" y="1"/>
                  </a:cubicBezTo>
                  <a:cubicBezTo>
                    <a:pt x="51" y="1"/>
                    <a:pt x="51" y="1"/>
                    <a:pt x="51" y="1"/>
                  </a:cubicBezTo>
                  <a:cubicBezTo>
                    <a:pt x="51" y="1"/>
                    <a:pt x="51" y="1"/>
                    <a:pt x="51" y="1"/>
                  </a:cubicBezTo>
                  <a:moveTo>
                    <a:pt x="70" y="11"/>
                  </a:moveTo>
                  <a:cubicBezTo>
                    <a:pt x="70" y="11"/>
                    <a:pt x="70" y="11"/>
                    <a:pt x="70" y="11"/>
                  </a:cubicBezTo>
                  <a:cubicBezTo>
                    <a:pt x="70" y="11"/>
                    <a:pt x="70" y="11"/>
                    <a:pt x="70" y="11"/>
                  </a:cubicBezTo>
                  <a:cubicBezTo>
                    <a:pt x="70" y="11"/>
                    <a:pt x="70" y="11"/>
                    <a:pt x="70" y="11"/>
                  </a:cubicBezTo>
                  <a:close/>
                  <a:moveTo>
                    <a:pt x="70" y="11"/>
                  </a:moveTo>
                  <a:cubicBezTo>
                    <a:pt x="70" y="11"/>
                    <a:pt x="70" y="11"/>
                    <a:pt x="70" y="11"/>
                  </a:cubicBezTo>
                  <a:cubicBezTo>
                    <a:pt x="70" y="11"/>
                    <a:pt x="70" y="11"/>
                    <a:pt x="70" y="11"/>
                  </a:cubicBezTo>
                  <a:cubicBezTo>
                    <a:pt x="70" y="11"/>
                    <a:pt x="70" y="11"/>
                    <a:pt x="70" y="11"/>
                  </a:cubicBezTo>
                  <a:moveTo>
                    <a:pt x="71" y="11"/>
                  </a:moveTo>
                  <a:cubicBezTo>
                    <a:pt x="71" y="11"/>
                    <a:pt x="71" y="11"/>
                    <a:pt x="71" y="11"/>
                  </a:cubicBezTo>
                  <a:cubicBezTo>
                    <a:pt x="70" y="11"/>
                    <a:pt x="70" y="11"/>
                    <a:pt x="70" y="11"/>
                  </a:cubicBezTo>
                  <a:cubicBezTo>
                    <a:pt x="70" y="11"/>
                    <a:pt x="70" y="11"/>
                    <a:pt x="70" y="11"/>
                  </a:cubicBezTo>
                  <a:cubicBezTo>
                    <a:pt x="70" y="11"/>
                    <a:pt x="70" y="11"/>
                    <a:pt x="70" y="11"/>
                  </a:cubicBezTo>
                  <a:cubicBezTo>
                    <a:pt x="70" y="11"/>
                    <a:pt x="70" y="11"/>
                    <a:pt x="70" y="11"/>
                  </a:cubicBezTo>
                  <a:cubicBezTo>
                    <a:pt x="70" y="11"/>
                    <a:pt x="70" y="11"/>
                    <a:pt x="70" y="11"/>
                  </a:cubicBezTo>
                  <a:cubicBezTo>
                    <a:pt x="70" y="11"/>
                    <a:pt x="70" y="11"/>
                    <a:pt x="70" y="11"/>
                  </a:cubicBezTo>
                  <a:cubicBezTo>
                    <a:pt x="70" y="11"/>
                    <a:pt x="71" y="11"/>
                    <a:pt x="71" y="11"/>
                  </a:cubicBezTo>
                  <a:moveTo>
                    <a:pt x="70" y="11"/>
                  </a:moveTo>
                  <a:cubicBezTo>
                    <a:pt x="71" y="11"/>
                    <a:pt x="71" y="11"/>
                    <a:pt x="71" y="12"/>
                  </a:cubicBezTo>
                  <a:cubicBezTo>
                    <a:pt x="71" y="12"/>
                    <a:pt x="71" y="12"/>
                    <a:pt x="71" y="12"/>
                  </a:cubicBezTo>
                  <a:cubicBezTo>
                    <a:pt x="71" y="11"/>
                    <a:pt x="71" y="11"/>
                    <a:pt x="71" y="11"/>
                  </a:cubicBezTo>
                  <a:lnTo>
                    <a:pt x="70" y="11"/>
                  </a:lnTo>
                  <a:close/>
                  <a:moveTo>
                    <a:pt x="71" y="18"/>
                  </a:moveTo>
                  <a:cubicBezTo>
                    <a:pt x="71" y="18"/>
                    <a:pt x="71" y="18"/>
                    <a:pt x="71" y="18"/>
                  </a:cubicBezTo>
                  <a:cubicBezTo>
                    <a:pt x="71" y="18"/>
                    <a:pt x="71" y="18"/>
                    <a:pt x="70" y="18"/>
                  </a:cubicBezTo>
                  <a:cubicBezTo>
                    <a:pt x="71" y="18"/>
                    <a:pt x="71" y="18"/>
                    <a:pt x="71" y="18"/>
                  </a:cubicBezTo>
                  <a:moveTo>
                    <a:pt x="71" y="18"/>
                  </a:moveTo>
                  <a:cubicBezTo>
                    <a:pt x="71" y="18"/>
                    <a:pt x="71" y="18"/>
                    <a:pt x="71" y="18"/>
                  </a:cubicBezTo>
                  <a:cubicBezTo>
                    <a:pt x="71" y="18"/>
                    <a:pt x="70" y="18"/>
                    <a:pt x="70" y="18"/>
                  </a:cubicBezTo>
                  <a:cubicBezTo>
                    <a:pt x="71" y="18"/>
                    <a:pt x="71" y="18"/>
                    <a:pt x="71" y="18"/>
                  </a:cubicBezTo>
                  <a:close/>
                  <a:moveTo>
                    <a:pt x="71" y="12"/>
                  </a:moveTo>
                  <a:cubicBezTo>
                    <a:pt x="71" y="12"/>
                    <a:pt x="71" y="12"/>
                    <a:pt x="71" y="12"/>
                  </a:cubicBezTo>
                  <a:cubicBezTo>
                    <a:pt x="71" y="12"/>
                    <a:pt x="71" y="12"/>
                    <a:pt x="71" y="12"/>
                  </a:cubicBezTo>
                  <a:cubicBezTo>
                    <a:pt x="71" y="12"/>
                    <a:pt x="71" y="12"/>
                    <a:pt x="71" y="12"/>
                  </a:cubicBezTo>
                  <a:cubicBezTo>
                    <a:pt x="71" y="12"/>
                    <a:pt x="71" y="12"/>
                    <a:pt x="71" y="12"/>
                  </a:cubicBezTo>
                  <a:cubicBezTo>
                    <a:pt x="71" y="12"/>
                    <a:pt x="71" y="12"/>
                    <a:pt x="71" y="12"/>
                  </a:cubicBezTo>
                  <a:moveTo>
                    <a:pt x="85" y="108"/>
                  </a:moveTo>
                  <a:cubicBezTo>
                    <a:pt x="86" y="108"/>
                    <a:pt x="86" y="108"/>
                    <a:pt x="86" y="108"/>
                  </a:cubicBezTo>
                  <a:cubicBezTo>
                    <a:pt x="86" y="108"/>
                    <a:pt x="86" y="108"/>
                    <a:pt x="86" y="108"/>
                  </a:cubicBezTo>
                  <a:lnTo>
                    <a:pt x="85" y="108"/>
                  </a:lnTo>
                  <a:close/>
                  <a:moveTo>
                    <a:pt x="1" y="91"/>
                  </a:moveTo>
                  <a:cubicBezTo>
                    <a:pt x="1" y="90"/>
                    <a:pt x="1" y="89"/>
                    <a:pt x="1" y="88"/>
                  </a:cubicBezTo>
                  <a:cubicBezTo>
                    <a:pt x="2" y="88"/>
                    <a:pt x="2" y="87"/>
                    <a:pt x="2" y="86"/>
                  </a:cubicBezTo>
                  <a:cubicBezTo>
                    <a:pt x="2" y="85"/>
                    <a:pt x="2" y="84"/>
                    <a:pt x="2" y="83"/>
                  </a:cubicBezTo>
                  <a:cubicBezTo>
                    <a:pt x="2" y="81"/>
                    <a:pt x="3" y="78"/>
                    <a:pt x="4" y="74"/>
                  </a:cubicBezTo>
                  <a:cubicBezTo>
                    <a:pt x="4" y="73"/>
                    <a:pt x="4" y="71"/>
                    <a:pt x="5" y="70"/>
                  </a:cubicBezTo>
                  <a:cubicBezTo>
                    <a:pt x="4" y="68"/>
                    <a:pt x="4" y="66"/>
                    <a:pt x="5" y="65"/>
                  </a:cubicBezTo>
                  <a:cubicBezTo>
                    <a:pt x="5" y="63"/>
                    <a:pt x="6" y="62"/>
                    <a:pt x="6" y="60"/>
                  </a:cubicBezTo>
                  <a:cubicBezTo>
                    <a:pt x="7" y="59"/>
                    <a:pt x="7" y="58"/>
                    <a:pt x="8" y="57"/>
                  </a:cubicBezTo>
                  <a:cubicBezTo>
                    <a:pt x="9" y="52"/>
                    <a:pt x="9" y="49"/>
                    <a:pt x="9" y="47"/>
                  </a:cubicBezTo>
                  <a:cubicBezTo>
                    <a:pt x="10" y="46"/>
                    <a:pt x="10" y="45"/>
                    <a:pt x="11" y="45"/>
                  </a:cubicBezTo>
                  <a:cubicBezTo>
                    <a:pt x="13" y="44"/>
                    <a:pt x="14" y="43"/>
                    <a:pt x="16" y="43"/>
                  </a:cubicBezTo>
                  <a:cubicBezTo>
                    <a:pt x="18" y="43"/>
                    <a:pt x="20" y="43"/>
                    <a:pt x="22" y="42"/>
                  </a:cubicBezTo>
                  <a:cubicBezTo>
                    <a:pt x="25" y="40"/>
                    <a:pt x="27" y="39"/>
                    <a:pt x="30" y="39"/>
                  </a:cubicBezTo>
                  <a:cubicBezTo>
                    <a:pt x="30" y="38"/>
                    <a:pt x="31" y="38"/>
                    <a:pt x="31" y="38"/>
                  </a:cubicBezTo>
                  <a:cubicBezTo>
                    <a:pt x="33" y="37"/>
                    <a:pt x="34" y="36"/>
                    <a:pt x="35" y="34"/>
                  </a:cubicBezTo>
                  <a:cubicBezTo>
                    <a:pt x="36" y="33"/>
                    <a:pt x="37" y="32"/>
                    <a:pt x="38" y="32"/>
                  </a:cubicBezTo>
                  <a:cubicBezTo>
                    <a:pt x="39" y="31"/>
                    <a:pt x="40" y="30"/>
                    <a:pt x="41" y="30"/>
                  </a:cubicBezTo>
                  <a:cubicBezTo>
                    <a:pt x="41" y="30"/>
                    <a:pt x="41" y="29"/>
                    <a:pt x="41" y="29"/>
                  </a:cubicBezTo>
                  <a:cubicBezTo>
                    <a:pt x="42" y="27"/>
                    <a:pt x="42" y="24"/>
                    <a:pt x="42" y="22"/>
                  </a:cubicBezTo>
                  <a:cubicBezTo>
                    <a:pt x="42" y="20"/>
                    <a:pt x="42" y="19"/>
                    <a:pt x="42" y="18"/>
                  </a:cubicBezTo>
                  <a:cubicBezTo>
                    <a:pt x="42" y="17"/>
                    <a:pt x="42" y="17"/>
                    <a:pt x="42" y="17"/>
                  </a:cubicBezTo>
                  <a:cubicBezTo>
                    <a:pt x="42" y="17"/>
                    <a:pt x="42" y="17"/>
                    <a:pt x="42" y="16"/>
                  </a:cubicBezTo>
                  <a:cubicBezTo>
                    <a:pt x="42" y="17"/>
                    <a:pt x="42" y="17"/>
                    <a:pt x="42" y="17"/>
                  </a:cubicBezTo>
                  <a:cubicBezTo>
                    <a:pt x="42" y="17"/>
                    <a:pt x="42" y="16"/>
                    <a:pt x="42" y="16"/>
                  </a:cubicBezTo>
                  <a:cubicBezTo>
                    <a:pt x="42" y="16"/>
                    <a:pt x="42" y="16"/>
                    <a:pt x="42" y="16"/>
                  </a:cubicBezTo>
                  <a:cubicBezTo>
                    <a:pt x="42" y="16"/>
                    <a:pt x="42" y="16"/>
                    <a:pt x="42" y="16"/>
                  </a:cubicBezTo>
                  <a:cubicBezTo>
                    <a:pt x="42" y="16"/>
                    <a:pt x="42" y="16"/>
                    <a:pt x="42" y="16"/>
                  </a:cubicBezTo>
                  <a:cubicBezTo>
                    <a:pt x="42" y="16"/>
                    <a:pt x="42" y="16"/>
                    <a:pt x="42" y="16"/>
                  </a:cubicBezTo>
                  <a:cubicBezTo>
                    <a:pt x="43" y="15"/>
                    <a:pt x="43" y="15"/>
                    <a:pt x="43" y="15"/>
                  </a:cubicBezTo>
                  <a:cubicBezTo>
                    <a:pt x="43" y="15"/>
                    <a:pt x="43" y="15"/>
                    <a:pt x="43" y="15"/>
                  </a:cubicBezTo>
                  <a:cubicBezTo>
                    <a:pt x="43" y="15"/>
                    <a:pt x="42" y="15"/>
                    <a:pt x="42" y="15"/>
                  </a:cubicBezTo>
                  <a:cubicBezTo>
                    <a:pt x="42" y="15"/>
                    <a:pt x="43" y="15"/>
                    <a:pt x="43" y="15"/>
                  </a:cubicBezTo>
                  <a:cubicBezTo>
                    <a:pt x="43" y="15"/>
                    <a:pt x="43" y="15"/>
                    <a:pt x="43" y="14"/>
                  </a:cubicBezTo>
                  <a:cubicBezTo>
                    <a:pt x="43" y="14"/>
                    <a:pt x="43" y="15"/>
                    <a:pt x="43" y="15"/>
                  </a:cubicBezTo>
                  <a:cubicBezTo>
                    <a:pt x="43" y="15"/>
                    <a:pt x="43" y="14"/>
                    <a:pt x="43" y="14"/>
                  </a:cubicBezTo>
                  <a:cubicBezTo>
                    <a:pt x="43" y="14"/>
                    <a:pt x="43" y="14"/>
                    <a:pt x="43" y="14"/>
                  </a:cubicBezTo>
                  <a:cubicBezTo>
                    <a:pt x="43" y="14"/>
                    <a:pt x="43" y="14"/>
                    <a:pt x="43" y="13"/>
                  </a:cubicBezTo>
                  <a:cubicBezTo>
                    <a:pt x="43" y="13"/>
                    <a:pt x="43" y="13"/>
                    <a:pt x="43" y="13"/>
                  </a:cubicBezTo>
                  <a:cubicBezTo>
                    <a:pt x="43" y="13"/>
                    <a:pt x="43" y="14"/>
                    <a:pt x="43" y="14"/>
                  </a:cubicBezTo>
                  <a:cubicBezTo>
                    <a:pt x="43" y="14"/>
                    <a:pt x="43" y="13"/>
                    <a:pt x="43" y="13"/>
                  </a:cubicBezTo>
                  <a:cubicBezTo>
                    <a:pt x="43" y="13"/>
                    <a:pt x="43" y="13"/>
                    <a:pt x="43" y="13"/>
                  </a:cubicBezTo>
                  <a:cubicBezTo>
                    <a:pt x="43" y="13"/>
                    <a:pt x="43" y="13"/>
                    <a:pt x="43" y="12"/>
                  </a:cubicBezTo>
                  <a:cubicBezTo>
                    <a:pt x="43" y="12"/>
                    <a:pt x="43" y="12"/>
                    <a:pt x="43" y="12"/>
                  </a:cubicBezTo>
                  <a:cubicBezTo>
                    <a:pt x="43" y="12"/>
                    <a:pt x="43" y="12"/>
                    <a:pt x="43" y="12"/>
                  </a:cubicBezTo>
                  <a:cubicBezTo>
                    <a:pt x="43" y="12"/>
                    <a:pt x="43" y="12"/>
                    <a:pt x="43" y="12"/>
                  </a:cubicBezTo>
                  <a:cubicBezTo>
                    <a:pt x="43" y="12"/>
                    <a:pt x="43" y="12"/>
                    <a:pt x="43" y="12"/>
                  </a:cubicBezTo>
                  <a:cubicBezTo>
                    <a:pt x="43" y="12"/>
                    <a:pt x="43" y="12"/>
                    <a:pt x="43" y="12"/>
                  </a:cubicBezTo>
                  <a:cubicBezTo>
                    <a:pt x="43" y="12"/>
                    <a:pt x="43" y="12"/>
                    <a:pt x="43" y="11"/>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1"/>
                  </a:cubicBezTo>
                  <a:cubicBezTo>
                    <a:pt x="43" y="11"/>
                    <a:pt x="43" y="11"/>
                    <a:pt x="43" y="11"/>
                  </a:cubicBezTo>
                  <a:cubicBezTo>
                    <a:pt x="43" y="11"/>
                    <a:pt x="44" y="11"/>
                    <a:pt x="44" y="11"/>
                  </a:cubicBezTo>
                  <a:cubicBezTo>
                    <a:pt x="43" y="11"/>
                    <a:pt x="43" y="11"/>
                    <a:pt x="43" y="11"/>
                  </a:cubicBezTo>
                  <a:cubicBezTo>
                    <a:pt x="43" y="11"/>
                    <a:pt x="43" y="11"/>
                    <a:pt x="44" y="11"/>
                  </a:cubicBezTo>
                  <a:cubicBezTo>
                    <a:pt x="44" y="11"/>
                    <a:pt x="44" y="11"/>
                    <a:pt x="44" y="11"/>
                  </a:cubicBezTo>
                  <a:cubicBezTo>
                    <a:pt x="44" y="11"/>
                    <a:pt x="43" y="11"/>
                    <a:pt x="43" y="11"/>
                  </a:cubicBezTo>
                  <a:cubicBezTo>
                    <a:pt x="44" y="11"/>
                    <a:pt x="44" y="11"/>
                    <a:pt x="44" y="11"/>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9"/>
                    <a:pt x="44" y="9"/>
                    <a:pt x="44" y="9"/>
                  </a:cubicBezTo>
                  <a:cubicBezTo>
                    <a:pt x="44" y="9"/>
                    <a:pt x="44" y="9"/>
                    <a:pt x="44" y="9"/>
                  </a:cubicBezTo>
                  <a:cubicBezTo>
                    <a:pt x="44" y="9"/>
                    <a:pt x="44" y="9"/>
                    <a:pt x="44" y="9"/>
                  </a:cubicBezTo>
                  <a:cubicBezTo>
                    <a:pt x="44" y="9"/>
                    <a:pt x="44" y="9"/>
                    <a:pt x="44" y="9"/>
                  </a:cubicBezTo>
                  <a:cubicBezTo>
                    <a:pt x="44" y="9"/>
                    <a:pt x="44" y="8"/>
                    <a:pt x="45" y="8"/>
                  </a:cubicBezTo>
                  <a:cubicBezTo>
                    <a:pt x="45" y="8"/>
                    <a:pt x="44" y="8"/>
                    <a:pt x="44" y="8"/>
                  </a:cubicBezTo>
                  <a:cubicBezTo>
                    <a:pt x="44" y="8"/>
                    <a:pt x="44" y="8"/>
                    <a:pt x="44" y="8"/>
                  </a:cubicBezTo>
                  <a:cubicBezTo>
                    <a:pt x="44" y="8"/>
                    <a:pt x="44" y="8"/>
                    <a:pt x="44" y="9"/>
                  </a:cubicBezTo>
                  <a:cubicBezTo>
                    <a:pt x="44" y="8"/>
                    <a:pt x="44" y="8"/>
                    <a:pt x="44" y="8"/>
                  </a:cubicBezTo>
                  <a:cubicBezTo>
                    <a:pt x="44" y="8"/>
                    <a:pt x="45" y="8"/>
                    <a:pt x="45" y="8"/>
                  </a:cubicBezTo>
                  <a:cubicBezTo>
                    <a:pt x="45" y="8"/>
                    <a:pt x="45" y="8"/>
                    <a:pt x="45" y="8"/>
                  </a:cubicBezTo>
                  <a:cubicBezTo>
                    <a:pt x="45" y="8"/>
                    <a:pt x="45" y="7"/>
                    <a:pt x="45" y="7"/>
                  </a:cubicBezTo>
                  <a:cubicBezTo>
                    <a:pt x="45" y="7"/>
                    <a:pt x="45" y="7"/>
                    <a:pt x="45" y="7"/>
                  </a:cubicBezTo>
                  <a:cubicBezTo>
                    <a:pt x="45" y="7"/>
                    <a:pt x="45" y="7"/>
                    <a:pt x="45" y="7"/>
                  </a:cubicBezTo>
                  <a:cubicBezTo>
                    <a:pt x="45" y="7"/>
                    <a:pt x="45" y="7"/>
                    <a:pt x="45" y="7"/>
                  </a:cubicBezTo>
                  <a:cubicBezTo>
                    <a:pt x="45" y="7"/>
                    <a:pt x="45" y="7"/>
                    <a:pt x="45" y="7"/>
                  </a:cubicBezTo>
                  <a:cubicBezTo>
                    <a:pt x="45" y="7"/>
                    <a:pt x="45" y="7"/>
                    <a:pt x="45" y="7"/>
                  </a:cubicBezTo>
                  <a:cubicBezTo>
                    <a:pt x="45" y="7"/>
                    <a:pt x="45" y="7"/>
                    <a:pt x="45" y="7"/>
                  </a:cubicBezTo>
                  <a:cubicBezTo>
                    <a:pt x="45" y="7"/>
                    <a:pt x="45" y="7"/>
                    <a:pt x="45" y="7"/>
                  </a:cubicBezTo>
                  <a:cubicBezTo>
                    <a:pt x="45" y="6"/>
                    <a:pt x="46" y="6"/>
                    <a:pt x="46" y="6"/>
                  </a:cubicBezTo>
                  <a:cubicBezTo>
                    <a:pt x="46" y="6"/>
                    <a:pt x="46" y="6"/>
                    <a:pt x="45" y="6"/>
                  </a:cubicBezTo>
                  <a:cubicBezTo>
                    <a:pt x="46" y="6"/>
                    <a:pt x="46" y="6"/>
                    <a:pt x="46" y="6"/>
                  </a:cubicBezTo>
                  <a:cubicBezTo>
                    <a:pt x="46" y="6"/>
                    <a:pt x="46" y="6"/>
                    <a:pt x="46" y="6"/>
                  </a:cubicBezTo>
                  <a:cubicBezTo>
                    <a:pt x="46" y="6"/>
                    <a:pt x="46" y="6"/>
                    <a:pt x="46" y="6"/>
                  </a:cubicBezTo>
                  <a:cubicBezTo>
                    <a:pt x="46" y="6"/>
                    <a:pt x="46" y="6"/>
                    <a:pt x="46" y="6"/>
                  </a:cubicBezTo>
                  <a:cubicBezTo>
                    <a:pt x="46" y="5"/>
                    <a:pt x="46" y="5"/>
                    <a:pt x="47" y="5"/>
                  </a:cubicBezTo>
                  <a:cubicBezTo>
                    <a:pt x="46" y="5"/>
                    <a:pt x="46" y="5"/>
                    <a:pt x="46" y="5"/>
                  </a:cubicBezTo>
                  <a:cubicBezTo>
                    <a:pt x="46" y="5"/>
                    <a:pt x="46" y="5"/>
                    <a:pt x="47" y="5"/>
                  </a:cubicBezTo>
                  <a:cubicBezTo>
                    <a:pt x="47" y="5"/>
                    <a:pt x="47" y="5"/>
                    <a:pt x="47" y="5"/>
                  </a:cubicBezTo>
                  <a:cubicBezTo>
                    <a:pt x="47" y="5"/>
                    <a:pt x="47" y="5"/>
                    <a:pt x="47" y="5"/>
                  </a:cubicBezTo>
                  <a:cubicBezTo>
                    <a:pt x="47" y="5"/>
                    <a:pt x="47" y="5"/>
                    <a:pt x="47" y="5"/>
                  </a:cubicBezTo>
                  <a:cubicBezTo>
                    <a:pt x="47" y="5"/>
                    <a:pt x="47" y="5"/>
                    <a:pt x="47" y="5"/>
                  </a:cubicBezTo>
                  <a:cubicBezTo>
                    <a:pt x="47" y="4"/>
                    <a:pt x="47" y="4"/>
                    <a:pt x="47" y="4"/>
                  </a:cubicBezTo>
                  <a:cubicBezTo>
                    <a:pt x="47" y="4"/>
                    <a:pt x="47" y="4"/>
                    <a:pt x="47" y="5"/>
                  </a:cubicBezTo>
                  <a:cubicBezTo>
                    <a:pt x="47" y="4"/>
                    <a:pt x="47" y="4"/>
                    <a:pt x="47" y="4"/>
                  </a:cubicBezTo>
                  <a:cubicBezTo>
                    <a:pt x="47" y="4"/>
                    <a:pt x="48" y="4"/>
                    <a:pt x="48" y="4"/>
                  </a:cubicBezTo>
                  <a:cubicBezTo>
                    <a:pt x="48" y="4"/>
                    <a:pt x="47" y="4"/>
                    <a:pt x="47" y="4"/>
                  </a:cubicBezTo>
                  <a:cubicBezTo>
                    <a:pt x="47" y="4"/>
                    <a:pt x="48" y="4"/>
                    <a:pt x="48" y="4"/>
                  </a:cubicBezTo>
                  <a:cubicBezTo>
                    <a:pt x="48" y="4"/>
                    <a:pt x="47" y="4"/>
                    <a:pt x="47" y="4"/>
                  </a:cubicBezTo>
                  <a:cubicBezTo>
                    <a:pt x="48" y="4"/>
                    <a:pt x="48" y="4"/>
                    <a:pt x="48" y="4"/>
                  </a:cubicBezTo>
                  <a:cubicBezTo>
                    <a:pt x="48" y="4"/>
                    <a:pt x="48" y="3"/>
                    <a:pt x="48" y="3"/>
                  </a:cubicBezTo>
                  <a:cubicBezTo>
                    <a:pt x="48" y="3"/>
                    <a:pt x="48" y="3"/>
                    <a:pt x="48" y="3"/>
                  </a:cubicBezTo>
                  <a:cubicBezTo>
                    <a:pt x="48" y="3"/>
                    <a:pt x="48" y="3"/>
                    <a:pt x="48" y="4"/>
                  </a:cubicBezTo>
                  <a:cubicBezTo>
                    <a:pt x="48" y="3"/>
                    <a:pt x="48" y="3"/>
                    <a:pt x="48" y="3"/>
                  </a:cubicBezTo>
                  <a:cubicBezTo>
                    <a:pt x="48" y="3"/>
                    <a:pt x="48" y="3"/>
                    <a:pt x="48" y="3"/>
                  </a:cubicBezTo>
                  <a:cubicBezTo>
                    <a:pt x="48" y="3"/>
                    <a:pt x="48" y="3"/>
                    <a:pt x="48" y="3"/>
                  </a:cubicBezTo>
                  <a:cubicBezTo>
                    <a:pt x="48" y="3"/>
                    <a:pt x="48" y="3"/>
                    <a:pt x="48" y="3"/>
                  </a:cubicBezTo>
                  <a:cubicBezTo>
                    <a:pt x="48" y="3"/>
                    <a:pt x="49" y="3"/>
                    <a:pt x="49" y="2"/>
                  </a:cubicBezTo>
                  <a:cubicBezTo>
                    <a:pt x="49" y="3"/>
                    <a:pt x="48" y="3"/>
                    <a:pt x="48" y="3"/>
                  </a:cubicBezTo>
                  <a:cubicBezTo>
                    <a:pt x="48" y="3"/>
                    <a:pt x="49" y="2"/>
                    <a:pt x="49" y="2"/>
                  </a:cubicBezTo>
                  <a:cubicBezTo>
                    <a:pt x="49" y="2"/>
                    <a:pt x="49" y="2"/>
                    <a:pt x="49" y="2"/>
                  </a:cubicBezTo>
                  <a:cubicBezTo>
                    <a:pt x="49" y="2"/>
                    <a:pt x="49" y="2"/>
                    <a:pt x="49" y="2"/>
                  </a:cubicBezTo>
                  <a:cubicBezTo>
                    <a:pt x="49" y="2"/>
                    <a:pt x="49" y="2"/>
                    <a:pt x="49" y="2"/>
                  </a:cubicBezTo>
                  <a:cubicBezTo>
                    <a:pt x="49" y="2"/>
                    <a:pt x="49" y="2"/>
                    <a:pt x="50" y="2"/>
                  </a:cubicBezTo>
                  <a:cubicBezTo>
                    <a:pt x="50" y="2"/>
                    <a:pt x="50" y="2"/>
                    <a:pt x="50" y="2"/>
                  </a:cubicBezTo>
                  <a:cubicBezTo>
                    <a:pt x="50" y="2"/>
                    <a:pt x="49" y="2"/>
                    <a:pt x="49" y="2"/>
                  </a:cubicBezTo>
                  <a:cubicBezTo>
                    <a:pt x="50" y="2"/>
                    <a:pt x="50" y="2"/>
                    <a:pt x="50" y="2"/>
                  </a:cubicBezTo>
                  <a:cubicBezTo>
                    <a:pt x="50" y="2"/>
                    <a:pt x="50" y="2"/>
                    <a:pt x="50" y="1"/>
                  </a:cubicBezTo>
                  <a:cubicBezTo>
                    <a:pt x="50" y="1"/>
                    <a:pt x="50" y="2"/>
                    <a:pt x="50" y="2"/>
                  </a:cubicBezTo>
                  <a:cubicBezTo>
                    <a:pt x="50" y="2"/>
                    <a:pt x="50" y="1"/>
                    <a:pt x="51" y="1"/>
                  </a:cubicBezTo>
                  <a:cubicBezTo>
                    <a:pt x="51" y="1"/>
                    <a:pt x="51" y="1"/>
                    <a:pt x="51" y="1"/>
                  </a:cubicBezTo>
                  <a:cubicBezTo>
                    <a:pt x="51" y="1"/>
                    <a:pt x="50" y="1"/>
                    <a:pt x="50" y="1"/>
                  </a:cubicBezTo>
                  <a:cubicBezTo>
                    <a:pt x="50" y="1"/>
                    <a:pt x="50" y="1"/>
                    <a:pt x="51" y="1"/>
                  </a:cubicBezTo>
                  <a:cubicBezTo>
                    <a:pt x="51" y="1"/>
                    <a:pt x="51" y="1"/>
                    <a:pt x="51" y="1"/>
                  </a:cubicBezTo>
                  <a:cubicBezTo>
                    <a:pt x="51" y="1"/>
                    <a:pt x="51" y="1"/>
                    <a:pt x="51" y="1"/>
                  </a:cubicBezTo>
                  <a:cubicBezTo>
                    <a:pt x="51" y="1"/>
                    <a:pt x="51" y="1"/>
                    <a:pt x="51" y="1"/>
                  </a:cubicBezTo>
                  <a:cubicBezTo>
                    <a:pt x="51" y="1"/>
                    <a:pt x="51" y="1"/>
                    <a:pt x="51" y="1"/>
                  </a:cubicBezTo>
                  <a:cubicBezTo>
                    <a:pt x="51" y="1"/>
                    <a:pt x="51" y="1"/>
                    <a:pt x="52" y="1"/>
                  </a:cubicBezTo>
                  <a:cubicBezTo>
                    <a:pt x="52" y="0"/>
                    <a:pt x="52" y="0"/>
                    <a:pt x="52" y="0"/>
                  </a:cubicBezTo>
                  <a:cubicBezTo>
                    <a:pt x="52" y="0"/>
                    <a:pt x="52" y="0"/>
                    <a:pt x="52" y="1"/>
                  </a:cubicBezTo>
                  <a:cubicBezTo>
                    <a:pt x="52" y="0"/>
                    <a:pt x="52" y="0"/>
                    <a:pt x="52" y="0"/>
                  </a:cubicBezTo>
                  <a:cubicBezTo>
                    <a:pt x="52" y="0"/>
                    <a:pt x="52" y="0"/>
                    <a:pt x="52" y="0"/>
                  </a:cubicBezTo>
                  <a:cubicBezTo>
                    <a:pt x="52" y="0"/>
                    <a:pt x="52" y="0"/>
                    <a:pt x="52" y="0"/>
                  </a:cubicBezTo>
                  <a:cubicBezTo>
                    <a:pt x="52" y="0"/>
                    <a:pt x="52" y="0"/>
                    <a:pt x="52" y="0"/>
                  </a:cubicBezTo>
                  <a:cubicBezTo>
                    <a:pt x="52" y="0"/>
                    <a:pt x="52" y="0"/>
                    <a:pt x="52" y="0"/>
                  </a:cubicBezTo>
                  <a:cubicBezTo>
                    <a:pt x="52" y="0"/>
                    <a:pt x="52" y="0"/>
                    <a:pt x="52" y="0"/>
                  </a:cubicBezTo>
                  <a:cubicBezTo>
                    <a:pt x="52" y="0"/>
                    <a:pt x="53" y="0"/>
                    <a:pt x="53" y="0"/>
                  </a:cubicBezTo>
                  <a:cubicBezTo>
                    <a:pt x="53" y="0"/>
                    <a:pt x="53" y="0"/>
                    <a:pt x="53" y="0"/>
                  </a:cubicBezTo>
                  <a:cubicBezTo>
                    <a:pt x="53" y="0"/>
                    <a:pt x="53" y="0"/>
                    <a:pt x="53" y="0"/>
                  </a:cubicBezTo>
                  <a:cubicBezTo>
                    <a:pt x="53" y="0"/>
                    <a:pt x="53" y="0"/>
                    <a:pt x="53" y="0"/>
                  </a:cubicBezTo>
                  <a:cubicBezTo>
                    <a:pt x="53" y="0"/>
                    <a:pt x="54" y="0"/>
                    <a:pt x="54" y="0"/>
                  </a:cubicBezTo>
                  <a:cubicBezTo>
                    <a:pt x="54" y="0"/>
                    <a:pt x="55" y="0"/>
                    <a:pt x="55" y="0"/>
                  </a:cubicBezTo>
                  <a:cubicBezTo>
                    <a:pt x="55" y="0"/>
                    <a:pt x="55" y="0"/>
                    <a:pt x="55" y="0"/>
                  </a:cubicBezTo>
                  <a:cubicBezTo>
                    <a:pt x="55" y="0"/>
                    <a:pt x="54" y="0"/>
                    <a:pt x="54" y="0"/>
                  </a:cubicBezTo>
                  <a:cubicBezTo>
                    <a:pt x="55" y="0"/>
                    <a:pt x="55" y="0"/>
                    <a:pt x="55" y="0"/>
                  </a:cubicBezTo>
                  <a:cubicBezTo>
                    <a:pt x="56" y="0"/>
                    <a:pt x="56" y="0"/>
                    <a:pt x="56" y="0"/>
                  </a:cubicBezTo>
                  <a:cubicBezTo>
                    <a:pt x="56" y="0"/>
                    <a:pt x="57" y="0"/>
                    <a:pt x="57" y="0"/>
                  </a:cubicBezTo>
                  <a:cubicBezTo>
                    <a:pt x="57" y="0"/>
                    <a:pt x="57" y="0"/>
                    <a:pt x="57" y="0"/>
                  </a:cubicBezTo>
                  <a:cubicBezTo>
                    <a:pt x="57" y="0"/>
                    <a:pt x="57" y="0"/>
                    <a:pt x="57" y="0"/>
                  </a:cubicBezTo>
                  <a:cubicBezTo>
                    <a:pt x="57" y="0"/>
                    <a:pt x="57" y="0"/>
                    <a:pt x="57" y="0"/>
                  </a:cubicBezTo>
                  <a:cubicBezTo>
                    <a:pt x="57" y="0"/>
                    <a:pt x="57" y="0"/>
                    <a:pt x="57" y="0"/>
                  </a:cubicBezTo>
                  <a:cubicBezTo>
                    <a:pt x="57" y="0"/>
                    <a:pt x="56" y="0"/>
                    <a:pt x="56" y="0"/>
                  </a:cubicBezTo>
                  <a:cubicBezTo>
                    <a:pt x="57" y="0"/>
                    <a:pt x="57" y="0"/>
                    <a:pt x="57" y="0"/>
                  </a:cubicBezTo>
                  <a:cubicBezTo>
                    <a:pt x="58" y="0"/>
                    <a:pt x="58" y="0"/>
                    <a:pt x="58" y="0"/>
                  </a:cubicBezTo>
                  <a:cubicBezTo>
                    <a:pt x="58" y="0"/>
                    <a:pt x="58" y="0"/>
                    <a:pt x="58" y="0"/>
                  </a:cubicBezTo>
                  <a:cubicBezTo>
                    <a:pt x="58" y="0"/>
                    <a:pt x="58" y="0"/>
                    <a:pt x="58" y="0"/>
                  </a:cubicBezTo>
                  <a:cubicBezTo>
                    <a:pt x="58" y="0"/>
                    <a:pt x="58" y="0"/>
                    <a:pt x="58" y="0"/>
                  </a:cubicBezTo>
                  <a:cubicBezTo>
                    <a:pt x="58" y="0"/>
                    <a:pt x="58" y="0"/>
                    <a:pt x="58" y="0"/>
                  </a:cubicBezTo>
                  <a:cubicBezTo>
                    <a:pt x="58" y="0"/>
                    <a:pt x="58" y="0"/>
                    <a:pt x="58" y="0"/>
                  </a:cubicBezTo>
                  <a:cubicBezTo>
                    <a:pt x="58" y="0"/>
                    <a:pt x="58" y="0"/>
                    <a:pt x="58" y="0"/>
                  </a:cubicBezTo>
                  <a:cubicBezTo>
                    <a:pt x="58" y="0"/>
                    <a:pt x="58" y="0"/>
                    <a:pt x="58" y="0"/>
                  </a:cubicBezTo>
                  <a:cubicBezTo>
                    <a:pt x="58" y="0"/>
                    <a:pt x="58" y="0"/>
                    <a:pt x="58" y="0"/>
                  </a:cubicBezTo>
                  <a:cubicBezTo>
                    <a:pt x="59" y="0"/>
                    <a:pt x="59" y="0"/>
                    <a:pt x="59" y="0"/>
                  </a:cubicBezTo>
                  <a:cubicBezTo>
                    <a:pt x="59" y="0"/>
                    <a:pt x="59" y="0"/>
                    <a:pt x="58" y="0"/>
                  </a:cubicBezTo>
                  <a:cubicBezTo>
                    <a:pt x="59" y="0"/>
                    <a:pt x="59" y="0"/>
                    <a:pt x="59" y="0"/>
                  </a:cubicBezTo>
                  <a:cubicBezTo>
                    <a:pt x="59" y="0"/>
                    <a:pt x="60" y="0"/>
                    <a:pt x="60" y="0"/>
                  </a:cubicBezTo>
                  <a:cubicBezTo>
                    <a:pt x="60" y="0"/>
                    <a:pt x="61" y="0"/>
                    <a:pt x="61" y="1"/>
                  </a:cubicBezTo>
                  <a:cubicBezTo>
                    <a:pt x="61" y="1"/>
                    <a:pt x="61" y="1"/>
                    <a:pt x="61" y="1"/>
                  </a:cubicBezTo>
                  <a:cubicBezTo>
                    <a:pt x="61" y="1"/>
                    <a:pt x="61" y="1"/>
                    <a:pt x="62" y="1"/>
                  </a:cubicBezTo>
                  <a:cubicBezTo>
                    <a:pt x="61" y="1"/>
                    <a:pt x="61" y="1"/>
                    <a:pt x="61" y="1"/>
                  </a:cubicBezTo>
                  <a:cubicBezTo>
                    <a:pt x="61" y="1"/>
                    <a:pt x="61" y="1"/>
                    <a:pt x="61" y="1"/>
                  </a:cubicBezTo>
                  <a:cubicBezTo>
                    <a:pt x="62" y="1"/>
                    <a:pt x="62" y="1"/>
                    <a:pt x="62" y="1"/>
                  </a:cubicBezTo>
                  <a:cubicBezTo>
                    <a:pt x="62" y="1"/>
                    <a:pt x="62" y="1"/>
                    <a:pt x="61" y="1"/>
                  </a:cubicBezTo>
                  <a:cubicBezTo>
                    <a:pt x="61" y="1"/>
                    <a:pt x="61" y="1"/>
                    <a:pt x="61" y="1"/>
                  </a:cubicBezTo>
                  <a:cubicBezTo>
                    <a:pt x="62" y="1"/>
                    <a:pt x="62" y="1"/>
                    <a:pt x="62" y="1"/>
                  </a:cubicBezTo>
                  <a:cubicBezTo>
                    <a:pt x="63" y="1"/>
                    <a:pt x="63" y="1"/>
                    <a:pt x="63" y="1"/>
                  </a:cubicBezTo>
                  <a:cubicBezTo>
                    <a:pt x="63" y="1"/>
                    <a:pt x="63" y="1"/>
                    <a:pt x="63" y="1"/>
                  </a:cubicBezTo>
                  <a:cubicBezTo>
                    <a:pt x="63" y="1"/>
                    <a:pt x="63" y="1"/>
                    <a:pt x="63" y="1"/>
                  </a:cubicBezTo>
                  <a:cubicBezTo>
                    <a:pt x="63" y="1"/>
                    <a:pt x="63" y="1"/>
                    <a:pt x="63" y="1"/>
                  </a:cubicBezTo>
                  <a:cubicBezTo>
                    <a:pt x="63" y="1"/>
                    <a:pt x="63" y="2"/>
                    <a:pt x="64" y="2"/>
                  </a:cubicBezTo>
                  <a:cubicBezTo>
                    <a:pt x="63" y="2"/>
                    <a:pt x="63" y="1"/>
                    <a:pt x="63" y="1"/>
                  </a:cubicBezTo>
                  <a:cubicBezTo>
                    <a:pt x="63" y="1"/>
                    <a:pt x="63" y="1"/>
                    <a:pt x="63" y="1"/>
                  </a:cubicBezTo>
                  <a:cubicBezTo>
                    <a:pt x="63" y="1"/>
                    <a:pt x="63" y="1"/>
                    <a:pt x="63" y="1"/>
                  </a:cubicBezTo>
                  <a:cubicBezTo>
                    <a:pt x="63" y="1"/>
                    <a:pt x="63" y="1"/>
                    <a:pt x="63" y="1"/>
                  </a:cubicBezTo>
                  <a:cubicBezTo>
                    <a:pt x="63" y="2"/>
                    <a:pt x="63" y="2"/>
                    <a:pt x="64" y="2"/>
                  </a:cubicBezTo>
                  <a:cubicBezTo>
                    <a:pt x="64" y="2"/>
                    <a:pt x="64" y="2"/>
                    <a:pt x="64" y="2"/>
                  </a:cubicBezTo>
                  <a:cubicBezTo>
                    <a:pt x="64" y="2"/>
                    <a:pt x="64" y="2"/>
                    <a:pt x="64" y="2"/>
                  </a:cubicBezTo>
                  <a:cubicBezTo>
                    <a:pt x="64" y="2"/>
                    <a:pt x="64" y="2"/>
                    <a:pt x="64" y="2"/>
                  </a:cubicBezTo>
                  <a:cubicBezTo>
                    <a:pt x="64" y="2"/>
                    <a:pt x="64" y="2"/>
                    <a:pt x="64" y="2"/>
                  </a:cubicBezTo>
                  <a:cubicBezTo>
                    <a:pt x="64" y="2"/>
                    <a:pt x="64" y="2"/>
                    <a:pt x="64" y="2"/>
                  </a:cubicBezTo>
                  <a:cubicBezTo>
                    <a:pt x="64" y="2"/>
                    <a:pt x="64" y="2"/>
                    <a:pt x="65" y="3"/>
                  </a:cubicBezTo>
                  <a:cubicBezTo>
                    <a:pt x="66" y="3"/>
                    <a:pt x="67" y="4"/>
                    <a:pt x="67" y="5"/>
                  </a:cubicBezTo>
                  <a:cubicBezTo>
                    <a:pt x="67" y="5"/>
                    <a:pt x="66" y="4"/>
                    <a:pt x="66" y="4"/>
                  </a:cubicBezTo>
                  <a:cubicBezTo>
                    <a:pt x="66" y="4"/>
                    <a:pt x="67" y="4"/>
                    <a:pt x="67" y="5"/>
                  </a:cubicBezTo>
                  <a:cubicBezTo>
                    <a:pt x="67" y="5"/>
                    <a:pt x="67" y="6"/>
                    <a:pt x="68" y="6"/>
                  </a:cubicBezTo>
                  <a:cubicBezTo>
                    <a:pt x="68" y="6"/>
                    <a:pt x="67" y="5"/>
                    <a:pt x="67" y="5"/>
                  </a:cubicBezTo>
                  <a:cubicBezTo>
                    <a:pt x="67" y="5"/>
                    <a:pt x="67" y="5"/>
                    <a:pt x="67" y="5"/>
                  </a:cubicBezTo>
                  <a:cubicBezTo>
                    <a:pt x="68" y="6"/>
                    <a:pt x="68" y="6"/>
                    <a:pt x="68" y="6"/>
                  </a:cubicBezTo>
                  <a:cubicBezTo>
                    <a:pt x="68" y="7"/>
                    <a:pt x="68" y="7"/>
                    <a:pt x="68" y="7"/>
                  </a:cubicBezTo>
                  <a:cubicBezTo>
                    <a:pt x="68" y="7"/>
                    <a:pt x="68" y="7"/>
                    <a:pt x="68" y="7"/>
                  </a:cubicBezTo>
                  <a:cubicBezTo>
                    <a:pt x="68" y="7"/>
                    <a:pt x="68" y="7"/>
                    <a:pt x="68" y="7"/>
                  </a:cubicBezTo>
                  <a:cubicBezTo>
                    <a:pt x="68" y="7"/>
                    <a:pt x="68" y="7"/>
                    <a:pt x="69" y="7"/>
                  </a:cubicBezTo>
                  <a:cubicBezTo>
                    <a:pt x="69" y="8"/>
                    <a:pt x="69" y="8"/>
                    <a:pt x="69" y="8"/>
                  </a:cubicBezTo>
                  <a:cubicBezTo>
                    <a:pt x="69" y="8"/>
                    <a:pt x="69" y="9"/>
                    <a:pt x="69"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9"/>
                    <a:pt x="70" y="9"/>
                  </a:cubicBezTo>
                  <a:cubicBezTo>
                    <a:pt x="70" y="9"/>
                    <a:pt x="70" y="10"/>
                    <a:pt x="70" y="10"/>
                  </a:cubicBezTo>
                  <a:cubicBezTo>
                    <a:pt x="70" y="10"/>
                    <a:pt x="70" y="10"/>
                    <a:pt x="70" y="10"/>
                  </a:cubicBezTo>
                  <a:cubicBezTo>
                    <a:pt x="70" y="10"/>
                    <a:pt x="70" y="10"/>
                    <a:pt x="70" y="10"/>
                  </a:cubicBezTo>
                  <a:cubicBezTo>
                    <a:pt x="70" y="9"/>
                    <a:pt x="70" y="9"/>
                    <a:pt x="70" y="9"/>
                  </a:cubicBezTo>
                  <a:cubicBezTo>
                    <a:pt x="70" y="9"/>
                    <a:pt x="70" y="9"/>
                    <a:pt x="70" y="10"/>
                  </a:cubicBezTo>
                  <a:cubicBezTo>
                    <a:pt x="70" y="9"/>
                    <a:pt x="70" y="9"/>
                    <a:pt x="70" y="9"/>
                  </a:cubicBezTo>
                  <a:cubicBezTo>
                    <a:pt x="70" y="9"/>
                    <a:pt x="70" y="9"/>
                    <a:pt x="70" y="9"/>
                  </a:cubicBezTo>
                  <a:cubicBezTo>
                    <a:pt x="70" y="9"/>
                    <a:pt x="70" y="9"/>
                    <a:pt x="70" y="9"/>
                  </a:cubicBezTo>
                  <a:cubicBezTo>
                    <a:pt x="70" y="9"/>
                    <a:pt x="70" y="8"/>
                    <a:pt x="70" y="8"/>
                  </a:cubicBezTo>
                  <a:cubicBezTo>
                    <a:pt x="70" y="8"/>
                    <a:pt x="70" y="9"/>
                    <a:pt x="70" y="9"/>
                  </a:cubicBezTo>
                  <a:cubicBezTo>
                    <a:pt x="70" y="9"/>
                    <a:pt x="70" y="9"/>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0" y="10"/>
                    <a:pt x="70" y="10"/>
                  </a:cubicBezTo>
                  <a:cubicBezTo>
                    <a:pt x="70" y="10"/>
                    <a:pt x="71" y="10"/>
                    <a:pt x="71" y="10"/>
                  </a:cubicBezTo>
                  <a:cubicBezTo>
                    <a:pt x="71" y="10"/>
                    <a:pt x="71" y="10"/>
                    <a:pt x="71" y="9"/>
                  </a:cubicBezTo>
                  <a:cubicBezTo>
                    <a:pt x="71" y="10"/>
                    <a:pt x="71" y="10"/>
                    <a:pt x="71" y="10"/>
                  </a:cubicBezTo>
                  <a:cubicBezTo>
                    <a:pt x="71" y="10"/>
                    <a:pt x="71" y="10"/>
                    <a:pt x="71" y="9"/>
                  </a:cubicBezTo>
                  <a:cubicBezTo>
                    <a:pt x="71" y="9"/>
                    <a:pt x="71" y="10"/>
                    <a:pt x="71" y="10"/>
                  </a:cubicBezTo>
                  <a:cubicBezTo>
                    <a:pt x="71" y="10"/>
                    <a:pt x="71" y="10"/>
                    <a:pt x="71" y="10"/>
                  </a:cubicBezTo>
                  <a:cubicBezTo>
                    <a:pt x="71" y="10"/>
                    <a:pt x="71" y="10"/>
                    <a:pt x="71" y="10"/>
                  </a:cubicBezTo>
                  <a:cubicBezTo>
                    <a:pt x="71" y="10"/>
                    <a:pt x="71" y="10"/>
                    <a:pt x="71" y="10"/>
                  </a:cubicBezTo>
                  <a:cubicBezTo>
                    <a:pt x="71" y="10"/>
                    <a:pt x="71" y="10"/>
                    <a:pt x="71" y="9"/>
                  </a:cubicBezTo>
                  <a:cubicBezTo>
                    <a:pt x="71" y="10"/>
                    <a:pt x="71" y="10"/>
                    <a:pt x="71" y="10"/>
                  </a:cubicBezTo>
                  <a:cubicBezTo>
                    <a:pt x="71" y="10"/>
                    <a:pt x="71" y="10"/>
                    <a:pt x="71" y="10"/>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1"/>
                    <a:pt x="71" y="11"/>
                    <a:pt x="71" y="11"/>
                  </a:cubicBezTo>
                  <a:cubicBezTo>
                    <a:pt x="71" y="10"/>
                    <a:pt x="71" y="10"/>
                    <a:pt x="71" y="10"/>
                  </a:cubicBezTo>
                  <a:cubicBezTo>
                    <a:pt x="71" y="10"/>
                    <a:pt x="71" y="10"/>
                    <a:pt x="71" y="10"/>
                  </a:cubicBezTo>
                  <a:cubicBezTo>
                    <a:pt x="71" y="10"/>
                    <a:pt x="71" y="10"/>
                    <a:pt x="71" y="10"/>
                  </a:cubicBezTo>
                  <a:cubicBezTo>
                    <a:pt x="71" y="11"/>
                    <a:pt x="71" y="11"/>
                    <a:pt x="71" y="11"/>
                  </a:cubicBezTo>
                  <a:cubicBezTo>
                    <a:pt x="71" y="11"/>
                    <a:pt x="71" y="10"/>
                    <a:pt x="71" y="10"/>
                  </a:cubicBezTo>
                  <a:cubicBezTo>
                    <a:pt x="72" y="11"/>
                    <a:pt x="72" y="11"/>
                    <a:pt x="71" y="11"/>
                  </a:cubicBezTo>
                  <a:cubicBezTo>
                    <a:pt x="71" y="11"/>
                    <a:pt x="71" y="11"/>
                    <a:pt x="71" y="12"/>
                  </a:cubicBezTo>
                  <a:cubicBezTo>
                    <a:pt x="71" y="12"/>
                    <a:pt x="71" y="12"/>
                    <a:pt x="71" y="12"/>
                  </a:cubicBezTo>
                  <a:cubicBezTo>
                    <a:pt x="71" y="12"/>
                    <a:pt x="71" y="12"/>
                    <a:pt x="72" y="12"/>
                  </a:cubicBezTo>
                  <a:cubicBezTo>
                    <a:pt x="72" y="12"/>
                    <a:pt x="72" y="12"/>
                    <a:pt x="72" y="12"/>
                  </a:cubicBezTo>
                  <a:cubicBezTo>
                    <a:pt x="72" y="12"/>
                    <a:pt x="72" y="12"/>
                    <a:pt x="72" y="12"/>
                  </a:cubicBezTo>
                  <a:cubicBezTo>
                    <a:pt x="72" y="12"/>
                    <a:pt x="72" y="12"/>
                    <a:pt x="72" y="12"/>
                  </a:cubicBezTo>
                  <a:cubicBezTo>
                    <a:pt x="71" y="12"/>
                    <a:pt x="71" y="12"/>
                    <a:pt x="71" y="12"/>
                  </a:cubicBezTo>
                  <a:cubicBezTo>
                    <a:pt x="72" y="12"/>
                    <a:pt x="72" y="12"/>
                    <a:pt x="72" y="12"/>
                  </a:cubicBezTo>
                  <a:cubicBezTo>
                    <a:pt x="72" y="12"/>
                    <a:pt x="72" y="12"/>
                    <a:pt x="72" y="12"/>
                  </a:cubicBezTo>
                  <a:cubicBezTo>
                    <a:pt x="72" y="12"/>
                    <a:pt x="72" y="12"/>
                    <a:pt x="72" y="12"/>
                  </a:cubicBezTo>
                  <a:cubicBezTo>
                    <a:pt x="72" y="12"/>
                    <a:pt x="72" y="11"/>
                    <a:pt x="72" y="11"/>
                  </a:cubicBezTo>
                  <a:cubicBezTo>
                    <a:pt x="72" y="11"/>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2"/>
                    <a:pt x="72" y="12"/>
                    <a:pt x="72" y="12"/>
                  </a:cubicBezTo>
                  <a:cubicBezTo>
                    <a:pt x="72" y="13"/>
                    <a:pt x="72" y="13"/>
                    <a:pt x="72" y="13"/>
                  </a:cubicBezTo>
                  <a:cubicBezTo>
                    <a:pt x="72" y="13"/>
                    <a:pt x="72" y="13"/>
                    <a:pt x="72" y="13"/>
                  </a:cubicBezTo>
                  <a:cubicBezTo>
                    <a:pt x="72" y="13"/>
                    <a:pt x="72" y="13"/>
                    <a:pt x="72" y="12"/>
                  </a:cubicBezTo>
                  <a:cubicBezTo>
                    <a:pt x="72" y="13"/>
                    <a:pt x="72" y="13"/>
                    <a:pt x="72" y="13"/>
                  </a:cubicBezTo>
                  <a:cubicBezTo>
                    <a:pt x="72" y="13"/>
                    <a:pt x="73" y="13"/>
                    <a:pt x="73" y="13"/>
                  </a:cubicBezTo>
                  <a:cubicBezTo>
                    <a:pt x="73" y="13"/>
                    <a:pt x="73" y="13"/>
                    <a:pt x="73" y="13"/>
                  </a:cubicBezTo>
                  <a:cubicBezTo>
                    <a:pt x="73" y="13"/>
                    <a:pt x="73" y="13"/>
                    <a:pt x="73" y="13"/>
                  </a:cubicBezTo>
                  <a:cubicBezTo>
                    <a:pt x="73" y="13"/>
                    <a:pt x="73" y="13"/>
                    <a:pt x="73" y="13"/>
                  </a:cubicBezTo>
                  <a:cubicBezTo>
                    <a:pt x="73" y="13"/>
                    <a:pt x="73" y="13"/>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3" y="14"/>
                    <a:pt x="73" y="14"/>
                    <a:pt x="73" y="14"/>
                  </a:cubicBezTo>
                  <a:cubicBezTo>
                    <a:pt x="72" y="14"/>
                    <a:pt x="72" y="14"/>
                    <a:pt x="72" y="14"/>
                  </a:cubicBezTo>
                  <a:cubicBezTo>
                    <a:pt x="72" y="14"/>
                    <a:pt x="72" y="14"/>
                    <a:pt x="72" y="14"/>
                  </a:cubicBezTo>
                  <a:cubicBezTo>
                    <a:pt x="72" y="14"/>
                    <a:pt x="72" y="14"/>
                    <a:pt x="72" y="14"/>
                  </a:cubicBezTo>
                  <a:cubicBezTo>
                    <a:pt x="72" y="14"/>
                    <a:pt x="72" y="14"/>
                    <a:pt x="72" y="14"/>
                  </a:cubicBezTo>
                  <a:cubicBezTo>
                    <a:pt x="72" y="14"/>
                    <a:pt x="72" y="15"/>
                    <a:pt x="72" y="15"/>
                  </a:cubicBezTo>
                  <a:cubicBezTo>
                    <a:pt x="72" y="15"/>
                    <a:pt x="72" y="15"/>
                    <a:pt x="72" y="15"/>
                  </a:cubicBezTo>
                  <a:cubicBezTo>
                    <a:pt x="72" y="15"/>
                    <a:pt x="72" y="15"/>
                    <a:pt x="72" y="15"/>
                  </a:cubicBezTo>
                  <a:cubicBezTo>
                    <a:pt x="73" y="15"/>
                    <a:pt x="73" y="15"/>
                    <a:pt x="73" y="15"/>
                  </a:cubicBezTo>
                  <a:cubicBezTo>
                    <a:pt x="73" y="15"/>
                    <a:pt x="73" y="15"/>
                    <a:pt x="73" y="15"/>
                  </a:cubicBezTo>
                  <a:cubicBezTo>
                    <a:pt x="73" y="15"/>
                    <a:pt x="73" y="15"/>
                    <a:pt x="73" y="15"/>
                  </a:cubicBezTo>
                  <a:cubicBezTo>
                    <a:pt x="73" y="15"/>
                    <a:pt x="73" y="15"/>
                    <a:pt x="73" y="15"/>
                  </a:cubicBezTo>
                  <a:cubicBezTo>
                    <a:pt x="73" y="15"/>
                    <a:pt x="73" y="15"/>
                    <a:pt x="73" y="15"/>
                  </a:cubicBezTo>
                  <a:cubicBezTo>
                    <a:pt x="73" y="15"/>
                    <a:pt x="73" y="15"/>
                    <a:pt x="72" y="15"/>
                  </a:cubicBezTo>
                  <a:cubicBezTo>
                    <a:pt x="73" y="15"/>
                    <a:pt x="73" y="15"/>
                    <a:pt x="73" y="15"/>
                  </a:cubicBezTo>
                  <a:cubicBezTo>
                    <a:pt x="73" y="15"/>
                    <a:pt x="73" y="15"/>
                    <a:pt x="73" y="15"/>
                  </a:cubicBezTo>
                  <a:cubicBezTo>
                    <a:pt x="73" y="15"/>
                    <a:pt x="73" y="15"/>
                    <a:pt x="73" y="15"/>
                  </a:cubicBezTo>
                  <a:cubicBezTo>
                    <a:pt x="73" y="15"/>
                    <a:pt x="73" y="15"/>
                    <a:pt x="73" y="15"/>
                  </a:cubicBezTo>
                  <a:cubicBezTo>
                    <a:pt x="73" y="15"/>
                    <a:pt x="73" y="15"/>
                    <a:pt x="73" y="15"/>
                  </a:cubicBezTo>
                  <a:cubicBezTo>
                    <a:pt x="73" y="15"/>
                    <a:pt x="73" y="15"/>
                    <a:pt x="73" y="15"/>
                  </a:cubicBezTo>
                  <a:cubicBezTo>
                    <a:pt x="73" y="15"/>
                    <a:pt x="73" y="16"/>
                    <a:pt x="72" y="16"/>
                  </a:cubicBezTo>
                  <a:cubicBezTo>
                    <a:pt x="72" y="16"/>
                    <a:pt x="72" y="16"/>
                    <a:pt x="72" y="16"/>
                  </a:cubicBezTo>
                  <a:cubicBezTo>
                    <a:pt x="72" y="16"/>
                    <a:pt x="72" y="16"/>
                    <a:pt x="72" y="16"/>
                  </a:cubicBezTo>
                  <a:cubicBezTo>
                    <a:pt x="72" y="16"/>
                    <a:pt x="72" y="16"/>
                    <a:pt x="72" y="16"/>
                  </a:cubicBezTo>
                  <a:cubicBezTo>
                    <a:pt x="72" y="16"/>
                    <a:pt x="72" y="16"/>
                    <a:pt x="72" y="16"/>
                  </a:cubicBezTo>
                  <a:cubicBezTo>
                    <a:pt x="72" y="16"/>
                    <a:pt x="72" y="16"/>
                    <a:pt x="72" y="16"/>
                  </a:cubicBezTo>
                  <a:cubicBezTo>
                    <a:pt x="72" y="16"/>
                    <a:pt x="72" y="17"/>
                    <a:pt x="72" y="17"/>
                  </a:cubicBezTo>
                  <a:cubicBezTo>
                    <a:pt x="72" y="17"/>
                    <a:pt x="72" y="17"/>
                    <a:pt x="72" y="17"/>
                  </a:cubicBezTo>
                  <a:cubicBezTo>
                    <a:pt x="71" y="17"/>
                    <a:pt x="71" y="17"/>
                    <a:pt x="71" y="17"/>
                  </a:cubicBezTo>
                  <a:cubicBezTo>
                    <a:pt x="71" y="18"/>
                    <a:pt x="71" y="18"/>
                    <a:pt x="71" y="18"/>
                  </a:cubicBezTo>
                  <a:cubicBezTo>
                    <a:pt x="71" y="18"/>
                    <a:pt x="71" y="19"/>
                    <a:pt x="70" y="19"/>
                  </a:cubicBezTo>
                  <a:cubicBezTo>
                    <a:pt x="70" y="21"/>
                    <a:pt x="70" y="22"/>
                    <a:pt x="70" y="23"/>
                  </a:cubicBezTo>
                  <a:cubicBezTo>
                    <a:pt x="70" y="24"/>
                    <a:pt x="70" y="25"/>
                    <a:pt x="69" y="25"/>
                  </a:cubicBezTo>
                  <a:cubicBezTo>
                    <a:pt x="69" y="26"/>
                    <a:pt x="69" y="27"/>
                    <a:pt x="68" y="27"/>
                  </a:cubicBezTo>
                  <a:cubicBezTo>
                    <a:pt x="67" y="27"/>
                    <a:pt x="67" y="28"/>
                    <a:pt x="67" y="30"/>
                  </a:cubicBezTo>
                  <a:cubicBezTo>
                    <a:pt x="66" y="32"/>
                    <a:pt x="65" y="33"/>
                    <a:pt x="64" y="35"/>
                  </a:cubicBezTo>
                  <a:cubicBezTo>
                    <a:pt x="63" y="37"/>
                    <a:pt x="62" y="38"/>
                    <a:pt x="62" y="39"/>
                  </a:cubicBezTo>
                  <a:cubicBezTo>
                    <a:pt x="63" y="39"/>
                    <a:pt x="65" y="40"/>
                    <a:pt x="66" y="41"/>
                  </a:cubicBezTo>
                  <a:cubicBezTo>
                    <a:pt x="68" y="42"/>
                    <a:pt x="71" y="43"/>
                    <a:pt x="73" y="44"/>
                  </a:cubicBezTo>
                  <a:cubicBezTo>
                    <a:pt x="73" y="44"/>
                    <a:pt x="74" y="44"/>
                    <a:pt x="74" y="44"/>
                  </a:cubicBezTo>
                  <a:cubicBezTo>
                    <a:pt x="75" y="44"/>
                    <a:pt x="76" y="44"/>
                    <a:pt x="77" y="45"/>
                  </a:cubicBezTo>
                  <a:cubicBezTo>
                    <a:pt x="78" y="45"/>
                    <a:pt x="78" y="45"/>
                    <a:pt x="79" y="45"/>
                  </a:cubicBezTo>
                  <a:cubicBezTo>
                    <a:pt x="79" y="46"/>
                    <a:pt x="80" y="46"/>
                    <a:pt x="80" y="47"/>
                  </a:cubicBezTo>
                  <a:cubicBezTo>
                    <a:pt x="80" y="48"/>
                    <a:pt x="80" y="49"/>
                    <a:pt x="80" y="49"/>
                  </a:cubicBezTo>
                  <a:cubicBezTo>
                    <a:pt x="81" y="51"/>
                    <a:pt x="82" y="53"/>
                    <a:pt x="82" y="55"/>
                  </a:cubicBezTo>
                  <a:cubicBezTo>
                    <a:pt x="82" y="55"/>
                    <a:pt x="83" y="57"/>
                    <a:pt x="83" y="61"/>
                  </a:cubicBezTo>
                  <a:cubicBezTo>
                    <a:pt x="84" y="65"/>
                    <a:pt x="84" y="68"/>
                    <a:pt x="83" y="70"/>
                  </a:cubicBezTo>
                  <a:cubicBezTo>
                    <a:pt x="85" y="75"/>
                    <a:pt x="85" y="79"/>
                    <a:pt x="85" y="82"/>
                  </a:cubicBezTo>
                  <a:cubicBezTo>
                    <a:pt x="86" y="84"/>
                    <a:pt x="87" y="87"/>
                    <a:pt x="88" y="90"/>
                  </a:cubicBezTo>
                  <a:cubicBezTo>
                    <a:pt x="88" y="90"/>
                    <a:pt x="89" y="90"/>
                    <a:pt x="89" y="91"/>
                  </a:cubicBezTo>
                  <a:cubicBezTo>
                    <a:pt x="89" y="92"/>
                    <a:pt x="90" y="92"/>
                    <a:pt x="91" y="93"/>
                  </a:cubicBezTo>
                  <a:cubicBezTo>
                    <a:pt x="91" y="93"/>
                    <a:pt x="91" y="94"/>
                    <a:pt x="91" y="95"/>
                  </a:cubicBezTo>
                  <a:cubicBezTo>
                    <a:pt x="92" y="96"/>
                    <a:pt x="93" y="98"/>
                    <a:pt x="93" y="100"/>
                  </a:cubicBezTo>
                  <a:cubicBezTo>
                    <a:pt x="95" y="101"/>
                    <a:pt x="96" y="102"/>
                    <a:pt x="97" y="102"/>
                  </a:cubicBezTo>
                  <a:cubicBezTo>
                    <a:pt x="98" y="102"/>
                    <a:pt x="100" y="102"/>
                    <a:pt x="101" y="102"/>
                  </a:cubicBezTo>
                  <a:cubicBezTo>
                    <a:pt x="103" y="101"/>
                    <a:pt x="104" y="101"/>
                    <a:pt x="105" y="101"/>
                  </a:cubicBezTo>
                  <a:cubicBezTo>
                    <a:pt x="105" y="101"/>
                    <a:pt x="106" y="101"/>
                    <a:pt x="106" y="101"/>
                  </a:cubicBezTo>
                  <a:cubicBezTo>
                    <a:pt x="106" y="101"/>
                    <a:pt x="106" y="101"/>
                    <a:pt x="107" y="101"/>
                  </a:cubicBezTo>
                  <a:cubicBezTo>
                    <a:pt x="107" y="101"/>
                    <a:pt x="107" y="101"/>
                    <a:pt x="108" y="101"/>
                  </a:cubicBezTo>
                  <a:cubicBezTo>
                    <a:pt x="108" y="101"/>
                    <a:pt x="108" y="101"/>
                    <a:pt x="109" y="101"/>
                  </a:cubicBezTo>
                  <a:cubicBezTo>
                    <a:pt x="109" y="101"/>
                    <a:pt x="112" y="101"/>
                    <a:pt x="117" y="102"/>
                  </a:cubicBezTo>
                  <a:cubicBezTo>
                    <a:pt x="118" y="102"/>
                    <a:pt x="118" y="102"/>
                    <a:pt x="118" y="103"/>
                  </a:cubicBezTo>
                  <a:cubicBezTo>
                    <a:pt x="120" y="103"/>
                    <a:pt x="122" y="104"/>
                    <a:pt x="124" y="104"/>
                  </a:cubicBezTo>
                  <a:cubicBezTo>
                    <a:pt x="124" y="104"/>
                    <a:pt x="125" y="104"/>
                    <a:pt x="125" y="105"/>
                  </a:cubicBezTo>
                  <a:cubicBezTo>
                    <a:pt x="125" y="105"/>
                    <a:pt x="125" y="106"/>
                    <a:pt x="126" y="106"/>
                  </a:cubicBezTo>
                  <a:cubicBezTo>
                    <a:pt x="126" y="107"/>
                    <a:pt x="126" y="108"/>
                    <a:pt x="126" y="108"/>
                  </a:cubicBezTo>
                  <a:cubicBezTo>
                    <a:pt x="126" y="109"/>
                    <a:pt x="125" y="109"/>
                    <a:pt x="125" y="110"/>
                  </a:cubicBezTo>
                  <a:cubicBezTo>
                    <a:pt x="124" y="110"/>
                    <a:pt x="124" y="110"/>
                    <a:pt x="123" y="110"/>
                  </a:cubicBezTo>
                  <a:cubicBezTo>
                    <a:pt x="124" y="110"/>
                    <a:pt x="123" y="110"/>
                    <a:pt x="123" y="111"/>
                  </a:cubicBezTo>
                  <a:cubicBezTo>
                    <a:pt x="123" y="111"/>
                    <a:pt x="123" y="111"/>
                    <a:pt x="123" y="111"/>
                  </a:cubicBezTo>
                  <a:cubicBezTo>
                    <a:pt x="123" y="111"/>
                    <a:pt x="123" y="111"/>
                    <a:pt x="122" y="111"/>
                  </a:cubicBezTo>
                  <a:cubicBezTo>
                    <a:pt x="111" y="115"/>
                    <a:pt x="111" y="115"/>
                    <a:pt x="111" y="115"/>
                  </a:cubicBezTo>
                  <a:cubicBezTo>
                    <a:pt x="111" y="115"/>
                    <a:pt x="111" y="115"/>
                    <a:pt x="111" y="116"/>
                  </a:cubicBezTo>
                  <a:cubicBezTo>
                    <a:pt x="112" y="116"/>
                    <a:pt x="111" y="117"/>
                    <a:pt x="111" y="117"/>
                  </a:cubicBezTo>
                  <a:cubicBezTo>
                    <a:pt x="111" y="118"/>
                    <a:pt x="110" y="118"/>
                    <a:pt x="110" y="118"/>
                  </a:cubicBezTo>
                  <a:cubicBezTo>
                    <a:pt x="109" y="118"/>
                    <a:pt x="108" y="117"/>
                    <a:pt x="108" y="117"/>
                  </a:cubicBezTo>
                  <a:cubicBezTo>
                    <a:pt x="107" y="117"/>
                    <a:pt x="107" y="118"/>
                    <a:pt x="107" y="118"/>
                  </a:cubicBezTo>
                  <a:cubicBezTo>
                    <a:pt x="107" y="119"/>
                    <a:pt x="107" y="119"/>
                    <a:pt x="106" y="119"/>
                  </a:cubicBezTo>
                  <a:cubicBezTo>
                    <a:pt x="106" y="120"/>
                    <a:pt x="106" y="120"/>
                    <a:pt x="105" y="120"/>
                  </a:cubicBezTo>
                  <a:cubicBezTo>
                    <a:pt x="105" y="120"/>
                    <a:pt x="104" y="120"/>
                    <a:pt x="104" y="121"/>
                  </a:cubicBezTo>
                  <a:cubicBezTo>
                    <a:pt x="104" y="122"/>
                    <a:pt x="103" y="122"/>
                    <a:pt x="103" y="122"/>
                  </a:cubicBezTo>
                  <a:cubicBezTo>
                    <a:pt x="102" y="122"/>
                    <a:pt x="101" y="122"/>
                    <a:pt x="101" y="123"/>
                  </a:cubicBezTo>
                  <a:cubicBezTo>
                    <a:pt x="100" y="123"/>
                    <a:pt x="99" y="123"/>
                    <a:pt x="98" y="122"/>
                  </a:cubicBezTo>
                  <a:cubicBezTo>
                    <a:pt x="97" y="123"/>
                    <a:pt x="97" y="123"/>
                    <a:pt x="96" y="123"/>
                  </a:cubicBezTo>
                  <a:cubicBezTo>
                    <a:pt x="95" y="123"/>
                    <a:pt x="94" y="122"/>
                    <a:pt x="93" y="121"/>
                  </a:cubicBezTo>
                  <a:cubicBezTo>
                    <a:pt x="89" y="122"/>
                    <a:pt x="89" y="122"/>
                    <a:pt x="89" y="122"/>
                  </a:cubicBezTo>
                  <a:cubicBezTo>
                    <a:pt x="88" y="122"/>
                    <a:pt x="87" y="123"/>
                    <a:pt x="86" y="122"/>
                  </a:cubicBezTo>
                  <a:cubicBezTo>
                    <a:pt x="84" y="123"/>
                    <a:pt x="84" y="123"/>
                    <a:pt x="84" y="123"/>
                  </a:cubicBezTo>
                  <a:cubicBezTo>
                    <a:pt x="84" y="123"/>
                    <a:pt x="83" y="123"/>
                    <a:pt x="83" y="123"/>
                  </a:cubicBezTo>
                  <a:cubicBezTo>
                    <a:pt x="83" y="123"/>
                    <a:pt x="83" y="123"/>
                    <a:pt x="83" y="123"/>
                  </a:cubicBezTo>
                  <a:cubicBezTo>
                    <a:pt x="81" y="123"/>
                    <a:pt x="80" y="123"/>
                    <a:pt x="78" y="123"/>
                  </a:cubicBezTo>
                  <a:cubicBezTo>
                    <a:pt x="79" y="128"/>
                    <a:pt x="80" y="132"/>
                    <a:pt x="81" y="135"/>
                  </a:cubicBezTo>
                  <a:cubicBezTo>
                    <a:pt x="81" y="138"/>
                    <a:pt x="81" y="140"/>
                    <a:pt x="81" y="143"/>
                  </a:cubicBezTo>
                  <a:cubicBezTo>
                    <a:pt x="81" y="143"/>
                    <a:pt x="81" y="143"/>
                    <a:pt x="80" y="144"/>
                  </a:cubicBezTo>
                  <a:cubicBezTo>
                    <a:pt x="80" y="148"/>
                    <a:pt x="80" y="152"/>
                    <a:pt x="80" y="155"/>
                  </a:cubicBezTo>
                  <a:cubicBezTo>
                    <a:pt x="80" y="158"/>
                    <a:pt x="80" y="163"/>
                    <a:pt x="80" y="169"/>
                  </a:cubicBezTo>
                  <a:cubicBezTo>
                    <a:pt x="80" y="173"/>
                    <a:pt x="80" y="177"/>
                    <a:pt x="80" y="182"/>
                  </a:cubicBezTo>
                  <a:cubicBezTo>
                    <a:pt x="80" y="183"/>
                    <a:pt x="80" y="187"/>
                    <a:pt x="80" y="194"/>
                  </a:cubicBezTo>
                  <a:cubicBezTo>
                    <a:pt x="80" y="199"/>
                    <a:pt x="80" y="204"/>
                    <a:pt x="80" y="209"/>
                  </a:cubicBezTo>
                  <a:cubicBezTo>
                    <a:pt x="80" y="213"/>
                    <a:pt x="80" y="218"/>
                    <a:pt x="81" y="226"/>
                  </a:cubicBezTo>
                  <a:cubicBezTo>
                    <a:pt x="82" y="231"/>
                    <a:pt x="82" y="236"/>
                    <a:pt x="82" y="240"/>
                  </a:cubicBezTo>
                  <a:cubicBezTo>
                    <a:pt x="82" y="241"/>
                    <a:pt x="82" y="244"/>
                    <a:pt x="82" y="248"/>
                  </a:cubicBezTo>
                  <a:cubicBezTo>
                    <a:pt x="83" y="251"/>
                    <a:pt x="82" y="254"/>
                    <a:pt x="82" y="257"/>
                  </a:cubicBezTo>
                  <a:cubicBezTo>
                    <a:pt x="81" y="259"/>
                    <a:pt x="81" y="262"/>
                    <a:pt x="80" y="266"/>
                  </a:cubicBezTo>
                  <a:cubicBezTo>
                    <a:pt x="80" y="266"/>
                    <a:pt x="80" y="266"/>
                    <a:pt x="79" y="267"/>
                  </a:cubicBezTo>
                  <a:cubicBezTo>
                    <a:pt x="80" y="267"/>
                    <a:pt x="80" y="267"/>
                    <a:pt x="80" y="268"/>
                  </a:cubicBezTo>
                  <a:cubicBezTo>
                    <a:pt x="80" y="268"/>
                    <a:pt x="81" y="269"/>
                    <a:pt x="81" y="270"/>
                  </a:cubicBezTo>
                  <a:cubicBezTo>
                    <a:pt x="81" y="272"/>
                    <a:pt x="82" y="273"/>
                    <a:pt x="82" y="274"/>
                  </a:cubicBezTo>
                  <a:cubicBezTo>
                    <a:pt x="83" y="275"/>
                    <a:pt x="83" y="276"/>
                    <a:pt x="83" y="277"/>
                  </a:cubicBezTo>
                  <a:cubicBezTo>
                    <a:pt x="83" y="277"/>
                    <a:pt x="83" y="277"/>
                    <a:pt x="83" y="277"/>
                  </a:cubicBezTo>
                  <a:cubicBezTo>
                    <a:pt x="83" y="277"/>
                    <a:pt x="83" y="278"/>
                    <a:pt x="83" y="278"/>
                  </a:cubicBezTo>
                  <a:cubicBezTo>
                    <a:pt x="83" y="278"/>
                    <a:pt x="83" y="279"/>
                    <a:pt x="83" y="280"/>
                  </a:cubicBezTo>
                  <a:cubicBezTo>
                    <a:pt x="83" y="280"/>
                    <a:pt x="83" y="281"/>
                    <a:pt x="81" y="281"/>
                  </a:cubicBezTo>
                  <a:cubicBezTo>
                    <a:pt x="80" y="281"/>
                    <a:pt x="75" y="281"/>
                    <a:pt x="67" y="281"/>
                  </a:cubicBezTo>
                  <a:cubicBezTo>
                    <a:pt x="66" y="281"/>
                    <a:pt x="65" y="281"/>
                    <a:pt x="65" y="280"/>
                  </a:cubicBezTo>
                  <a:cubicBezTo>
                    <a:pt x="65" y="280"/>
                    <a:pt x="65" y="279"/>
                    <a:pt x="65" y="279"/>
                  </a:cubicBezTo>
                  <a:cubicBezTo>
                    <a:pt x="65" y="279"/>
                    <a:pt x="66" y="278"/>
                    <a:pt x="66" y="278"/>
                  </a:cubicBezTo>
                  <a:cubicBezTo>
                    <a:pt x="66" y="277"/>
                    <a:pt x="66" y="275"/>
                    <a:pt x="66" y="274"/>
                  </a:cubicBezTo>
                  <a:cubicBezTo>
                    <a:pt x="66" y="273"/>
                    <a:pt x="66" y="273"/>
                    <a:pt x="66" y="272"/>
                  </a:cubicBezTo>
                  <a:cubicBezTo>
                    <a:pt x="66" y="271"/>
                    <a:pt x="66" y="269"/>
                    <a:pt x="66" y="268"/>
                  </a:cubicBezTo>
                  <a:cubicBezTo>
                    <a:pt x="66" y="268"/>
                    <a:pt x="65" y="267"/>
                    <a:pt x="64" y="264"/>
                  </a:cubicBezTo>
                  <a:cubicBezTo>
                    <a:pt x="63" y="262"/>
                    <a:pt x="63" y="261"/>
                    <a:pt x="63" y="260"/>
                  </a:cubicBezTo>
                  <a:cubicBezTo>
                    <a:pt x="62" y="259"/>
                    <a:pt x="61" y="257"/>
                    <a:pt x="61" y="256"/>
                  </a:cubicBezTo>
                  <a:cubicBezTo>
                    <a:pt x="61" y="248"/>
                    <a:pt x="61" y="243"/>
                    <a:pt x="61" y="242"/>
                  </a:cubicBezTo>
                  <a:cubicBezTo>
                    <a:pt x="61" y="239"/>
                    <a:pt x="60" y="236"/>
                    <a:pt x="60" y="233"/>
                  </a:cubicBezTo>
                  <a:cubicBezTo>
                    <a:pt x="60" y="228"/>
                    <a:pt x="60" y="226"/>
                    <a:pt x="60" y="226"/>
                  </a:cubicBezTo>
                  <a:cubicBezTo>
                    <a:pt x="59" y="223"/>
                    <a:pt x="59" y="219"/>
                    <a:pt x="59" y="214"/>
                  </a:cubicBezTo>
                  <a:cubicBezTo>
                    <a:pt x="59" y="212"/>
                    <a:pt x="58" y="210"/>
                    <a:pt x="58" y="207"/>
                  </a:cubicBezTo>
                  <a:cubicBezTo>
                    <a:pt x="57" y="205"/>
                    <a:pt x="56" y="201"/>
                    <a:pt x="55" y="197"/>
                  </a:cubicBezTo>
                  <a:cubicBezTo>
                    <a:pt x="54" y="192"/>
                    <a:pt x="53" y="188"/>
                    <a:pt x="53" y="183"/>
                  </a:cubicBezTo>
                  <a:cubicBezTo>
                    <a:pt x="52" y="180"/>
                    <a:pt x="52" y="178"/>
                    <a:pt x="52" y="176"/>
                  </a:cubicBezTo>
                  <a:cubicBezTo>
                    <a:pt x="52" y="174"/>
                    <a:pt x="51" y="170"/>
                    <a:pt x="51" y="166"/>
                  </a:cubicBezTo>
                  <a:cubicBezTo>
                    <a:pt x="50" y="167"/>
                    <a:pt x="50" y="168"/>
                    <a:pt x="50" y="170"/>
                  </a:cubicBezTo>
                  <a:cubicBezTo>
                    <a:pt x="49" y="178"/>
                    <a:pt x="48" y="186"/>
                    <a:pt x="47" y="193"/>
                  </a:cubicBezTo>
                  <a:cubicBezTo>
                    <a:pt x="47" y="194"/>
                    <a:pt x="47" y="195"/>
                    <a:pt x="47" y="197"/>
                  </a:cubicBezTo>
                  <a:cubicBezTo>
                    <a:pt x="47" y="199"/>
                    <a:pt x="47" y="201"/>
                    <a:pt x="46" y="203"/>
                  </a:cubicBezTo>
                  <a:cubicBezTo>
                    <a:pt x="46" y="206"/>
                    <a:pt x="46" y="209"/>
                    <a:pt x="45" y="212"/>
                  </a:cubicBezTo>
                  <a:cubicBezTo>
                    <a:pt x="45" y="214"/>
                    <a:pt x="45" y="223"/>
                    <a:pt x="45" y="239"/>
                  </a:cubicBezTo>
                  <a:cubicBezTo>
                    <a:pt x="45" y="240"/>
                    <a:pt x="45" y="242"/>
                    <a:pt x="45" y="245"/>
                  </a:cubicBezTo>
                  <a:cubicBezTo>
                    <a:pt x="44" y="248"/>
                    <a:pt x="44" y="251"/>
                    <a:pt x="44" y="255"/>
                  </a:cubicBezTo>
                  <a:cubicBezTo>
                    <a:pt x="44" y="258"/>
                    <a:pt x="43" y="260"/>
                    <a:pt x="42" y="263"/>
                  </a:cubicBezTo>
                  <a:cubicBezTo>
                    <a:pt x="42" y="264"/>
                    <a:pt x="41" y="266"/>
                    <a:pt x="41" y="268"/>
                  </a:cubicBezTo>
                  <a:cubicBezTo>
                    <a:pt x="41" y="268"/>
                    <a:pt x="40" y="268"/>
                    <a:pt x="40" y="269"/>
                  </a:cubicBezTo>
                  <a:cubicBezTo>
                    <a:pt x="40" y="270"/>
                    <a:pt x="39" y="271"/>
                    <a:pt x="39" y="271"/>
                  </a:cubicBezTo>
                  <a:cubicBezTo>
                    <a:pt x="39" y="271"/>
                    <a:pt x="39" y="272"/>
                    <a:pt x="39" y="273"/>
                  </a:cubicBezTo>
                  <a:cubicBezTo>
                    <a:pt x="40" y="273"/>
                    <a:pt x="40" y="274"/>
                    <a:pt x="40" y="276"/>
                  </a:cubicBezTo>
                  <a:cubicBezTo>
                    <a:pt x="40" y="277"/>
                    <a:pt x="39" y="277"/>
                    <a:pt x="38" y="278"/>
                  </a:cubicBezTo>
                  <a:cubicBezTo>
                    <a:pt x="38" y="278"/>
                    <a:pt x="38" y="278"/>
                    <a:pt x="38" y="279"/>
                  </a:cubicBezTo>
                  <a:cubicBezTo>
                    <a:pt x="38" y="279"/>
                    <a:pt x="38" y="279"/>
                    <a:pt x="39" y="279"/>
                  </a:cubicBezTo>
                  <a:cubicBezTo>
                    <a:pt x="39" y="281"/>
                    <a:pt x="39" y="281"/>
                    <a:pt x="38" y="282"/>
                  </a:cubicBezTo>
                  <a:cubicBezTo>
                    <a:pt x="38" y="283"/>
                    <a:pt x="36" y="283"/>
                    <a:pt x="34" y="283"/>
                  </a:cubicBezTo>
                  <a:cubicBezTo>
                    <a:pt x="31" y="283"/>
                    <a:pt x="28" y="283"/>
                    <a:pt x="26" y="283"/>
                  </a:cubicBezTo>
                  <a:cubicBezTo>
                    <a:pt x="24" y="283"/>
                    <a:pt x="22" y="282"/>
                    <a:pt x="21" y="282"/>
                  </a:cubicBezTo>
                  <a:cubicBezTo>
                    <a:pt x="21" y="282"/>
                    <a:pt x="21" y="281"/>
                    <a:pt x="21" y="281"/>
                  </a:cubicBezTo>
                  <a:cubicBezTo>
                    <a:pt x="21" y="280"/>
                    <a:pt x="21" y="280"/>
                    <a:pt x="21" y="280"/>
                  </a:cubicBezTo>
                  <a:cubicBezTo>
                    <a:pt x="21" y="279"/>
                    <a:pt x="21" y="279"/>
                    <a:pt x="22" y="278"/>
                  </a:cubicBezTo>
                  <a:cubicBezTo>
                    <a:pt x="22" y="277"/>
                    <a:pt x="22" y="275"/>
                    <a:pt x="23" y="273"/>
                  </a:cubicBezTo>
                  <a:cubicBezTo>
                    <a:pt x="23" y="272"/>
                    <a:pt x="24" y="271"/>
                    <a:pt x="25" y="270"/>
                  </a:cubicBezTo>
                  <a:cubicBezTo>
                    <a:pt x="25" y="269"/>
                    <a:pt x="25" y="269"/>
                    <a:pt x="25" y="268"/>
                  </a:cubicBezTo>
                  <a:cubicBezTo>
                    <a:pt x="25" y="268"/>
                    <a:pt x="25" y="268"/>
                    <a:pt x="25" y="267"/>
                  </a:cubicBezTo>
                  <a:cubicBezTo>
                    <a:pt x="24" y="261"/>
                    <a:pt x="23" y="257"/>
                    <a:pt x="23" y="256"/>
                  </a:cubicBezTo>
                  <a:cubicBezTo>
                    <a:pt x="23" y="254"/>
                    <a:pt x="23" y="253"/>
                    <a:pt x="23" y="252"/>
                  </a:cubicBezTo>
                  <a:cubicBezTo>
                    <a:pt x="22" y="248"/>
                    <a:pt x="21" y="245"/>
                    <a:pt x="21" y="242"/>
                  </a:cubicBezTo>
                  <a:cubicBezTo>
                    <a:pt x="20" y="238"/>
                    <a:pt x="20" y="235"/>
                    <a:pt x="21" y="232"/>
                  </a:cubicBezTo>
                  <a:cubicBezTo>
                    <a:pt x="21" y="228"/>
                    <a:pt x="22" y="225"/>
                    <a:pt x="22" y="221"/>
                  </a:cubicBezTo>
                  <a:cubicBezTo>
                    <a:pt x="22" y="216"/>
                    <a:pt x="23" y="213"/>
                    <a:pt x="23" y="212"/>
                  </a:cubicBezTo>
                  <a:cubicBezTo>
                    <a:pt x="22" y="210"/>
                    <a:pt x="22" y="208"/>
                    <a:pt x="23" y="206"/>
                  </a:cubicBezTo>
                  <a:cubicBezTo>
                    <a:pt x="23" y="203"/>
                    <a:pt x="23" y="201"/>
                    <a:pt x="23" y="200"/>
                  </a:cubicBezTo>
                  <a:cubicBezTo>
                    <a:pt x="23" y="199"/>
                    <a:pt x="23" y="198"/>
                    <a:pt x="23" y="197"/>
                  </a:cubicBezTo>
                  <a:cubicBezTo>
                    <a:pt x="23" y="195"/>
                    <a:pt x="23" y="192"/>
                    <a:pt x="23" y="190"/>
                  </a:cubicBezTo>
                  <a:cubicBezTo>
                    <a:pt x="21" y="176"/>
                    <a:pt x="20" y="165"/>
                    <a:pt x="20" y="156"/>
                  </a:cubicBezTo>
                  <a:cubicBezTo>
                    <a:pt x="19" y="154"/>
                    <a:pt x="19" y="151"/>
                    <a:pt x="20" y="149"/>
                  </a:cubicBezTo>
                  <a:cubicBezTo>
                    <a:pt x="20" y="149"/>
                    <a:pt x="20" y="148"/>
                    <a:pt x="20" y="147"/>
                  </a:cubicBezTo>
                  <a:cubicBezTo>
                    <a:pt x="19" y="147"/>
                    <a:pt x="18" y="147"/>
                    <a:pt x="18" y="146"/>
                  </a:cubicBezTo>
                  <a:cubicBezTo>
                    <a:pt x="18" y="144"/>
                    <a:pt x="18" y="143"/>
                    <a:pt x="18" y="143"/>
                  </a:cubicBezTo>
                  <a:cubicBezTo>
                    <a:pt x="18" y="138"/>
                    <a:pt x="19" y="133"/>
                    <a:pt x="20" y="128"/>
                  </a:cubicBezTo>
                  <a:cubicBezTo>
                    <a:pt x="20" y="125"/>
                    <a:pt x="20" y="122"/>
                    <a:pt x="21" y="117"/>
                  </a:cubicBezTo>
                  <a:cubicBezTo>
                    <a:pt x="20" y="118"/>
                    <a:pt x="20" y="117"/>
                    <a:pt x="21" y="114"/>
                  </a:cubicBezTo>
                  <a:cubicBezTo>
                    <a:pt x="21" y="114"/>
                    <a:pt x="21" y="114"/>
                    <a:pt x="20" y="114"/>
                  </a:cubicBezTo>
                  <a:cubicBezTo>
                    <a:pt x="20" y="114"/>
                    <a:pt x="20" y="114"/>
                    <a:pt x="19" y="113"/>
                  </a:cubicBezTo>
                  <a:cubicBezTo>
                    <a:pt x="19" y="113"/>
                    <a:pt x="18" y="113"/>
                    <a:pt x="17" y="112"/>
                  </a:cubicBezTo>
                  <a:cubicBezTo>
                    <a:pt x="17" y="111"/>
                    <a:pt x="16" y="111"/>
                    <a:pt x="15" y="110"/>
                  </a:cubicBezTo>
                  <a:cubicBezTo>
                    <a:pt x="13" y="109"/>
                    <a:pt x="12" y="109"/>
                    <a:pt x="11" y="108"/>
                  </a:cubicBezTo>
                  <a:cubicBezTo>
                    <a:pt x="10" y="107"/>
                    <a:pt x="10" y="107"/>
                    <a:pt x="10" y="107"/>
                  </a:cubicBezTo>
                  <a:cubicBezTo>
                    <a:pt x="9" y="107"/>
                    <a:pt x="8" y="106"/>
                    <a:pt x="7" y="106"/>
                  </a:cubicBezTo>
                  <a:cubicBezTo>
                    <a:pt x="7" y="105"/>
                    <a:pt x="6" y="104"/>
                    <a:pt x="5" y="104"/>
                  </a:cubicBezTo>
                  <a:cubicBezTo>
                    <a:pt x="4" y="103"/>
                    <a:pt x="3" y="102"/>
                    <a:pt x="1" y="99"/>
                  </a:cubicBezTo>
                  <a:cubicBezTo>
                    <a:pt x="0" y="96"/>
                    <a:pt x="0" y="94"/>
                    <a:pt x="1" y="91"/>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63" name="Rectangle 62"/>
          <p:cNvSpPr/>
          <p:nvPr userDrawn="1"/>
        </p:nvSpPr>
        <p:spPr>
          <a:xfrm>
            <a:off x="6847905" y="3535944"/>
            <a:ext cx="2016224"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422049" y="3701201"/>
            <a:ext cx="6858000" cy="631536"/>
          </a:xfrm>
        </p:spPr>
        <p:txBody>
          <a:bodyPr>
            <a:normAutofit/>
          </a:bodyPr>
          <a:lstStyle>
            <a:lvl1pPr marL="0" indent="0" algn="l" defTabSz="914400" rtl="0" eaLnBrk="1" latinLnBrk="0" hangingPunct="1">
              <a:spcAft>
                <a:spcPts val="0"/>
              </a:spcAft>
              <a:buNone/>
              <a:defRPr lang="en-GB" sz="1600" b="0" kern="1200" cap="all"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4063636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pos="43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64" name="Round Diagonal Corner Rectangle 63"/>
          <p:cNvSpPr/>
          <p:nvPr userDrawn="1"/>
        </p:nvSpPr>
        <p:spPr>
          <a:xfrm flipH="1">
            <a:off x="233067" y="328396"/>
            <a:ext cx="8665200" cy="4403594"/>
          </a:xfrm>
          <a:prstGeom prst="round2DiagRect">
            <a:avLst>
              <a:gd name="adj1" fmla="val 5433"/>
              <a:gd name="adj2" fmla="val 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Freeform 58"/>
          <p:cNvSpPr>
            <a:spLocks/>
          </p:cNvSpPr>
          <p:nvPr userDrawn="1"/>
        </p:nvSpPr>
        <p:spPr bwMode="auto">
          <a:xfrm>
            <a:off x="233067" y="223340"/>
            <a:ext cx="8665200"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60" name="Freeform 59"/>
          <p:cNvSpPr>
            <a:spLocks/>
          </p:cNvSpPr>
          <p:nvPr userDrawn="1"/>
        </p:nvSpPr>
        <p:spPr bwMode="auto">
          <a:xfrm>
            <a:off x="233067" y="4482881"/>
            <a:ext cx="8666166"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3" name="Subtitle 2"/>
          <p:cNvSpPr>
            <a:spLocks noGrp="1"/>
          </p:cNvSpPr>
          <p:nvPr userDrawn="1">
            <p:ph type="subTitle" idx="1"/>
          </p:nvPr>
        </p:nvSpPr>
        <p:spPr>
          <a:xfrm>
            <a:off x="593088" y="3812422"/>
            <a:ext cx="6858000" cy="631536"/>
          </a:xfrm>
        </p:spPr>
        <p:txBody>
          <a:bodyPr anchor="ctr">
            <a:normAutofit/>
          </a:bodyPr>
          <a:lstStyle>
            <a:lvl1pPr marL="0" indent="0" algn="l" defTabSz="914400" rtl="0" eaLnBrk="1" latinLnBrk="0" hangingPunct="1">
              <a:lnSpc>
                <a:spcPct val="100000"/>
              </a:lnSpc>
              <a:spcBef>
                <a:spcPts val="384"/>
              </a:spcBef>
              <a:spcAft>
                <a:spcPts val="600"/>
              </a:spcAft>
              <a:buFont typeface="Arial" panose="020B0604020202020204" pitchFamily="34" charset="0"/>
              <a:buNone/>
              <a:defRPr lang="en-GB" sz="2000" b="1" kern="1200" cap="none"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2" name="Title 1"/>
          <p:cNvSpPr>
            <a:spLocks noGrp="1"/>
          </p:cNvSpPr>
          <p:nvPr userDrawn="1">
            <p:ph type="ctrTitle"/>
          </p:nvPr>
        </p:nvSpPr>
        <p:spPr>
          <a:xfrm>
            <a:off x="593087" y="177752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ontreal-DemiBold" pitchFamily="2" charset="0"/>
                <a:ea typeface="+mj-ea"/>
                <a:cs typeface="+mj-cs"/>
              </a:defRPr>
            </a:lvl1pPr>
          </a:lstStyle>
          <a:p>
            <a:r>
              <a:rPr lang="en-US" dirty="0" smtClean="0"/>
              <a:t>Click to edit Master title style</a:t>
            </a:r>
            <a:endParaRPr lang="en-GB" dirty="0"/>
          </a:p>
        </p:txBody>
      </p:sp>
      <p:grpSp>
        <p:nvGrpSpPr>
          <p:cNvPr id="7" name="Group 4"/>
          <p:cNvGrpSpPr>
            <a:grpSpLocks noChangeAspect="1"/>
          </p:cNvGrpSpPr>
          <p:nvPr userDrawn="1"/>
        </p:nvGrpSpPr>
        <p:grpSpPr bwMode="auto">
          <a:xfrm>
            <a:off x="6907270" y="1861782"/>
            <a:ext cx="1876264" cy="3075025"/>
            <a:chOff x="2186" y="476"/>
            <a:chExt cx="1393" cy="2283"/>
          </a:xfrm>
          <a:solidFill>
            <a:schemeClr val="bg1"/>
          </a:solidFill>
        </p:grpSpPr>
        <p:sp>
          <p:nvSpPr>
            <p:cNvPr id="11" name="Freeform 5"/>
            <p:cNvSpPr>
              <a:spLocks noEditPoints="1"/>
            </p:cNvSpPr>
            <p:nvPr userDrawn="1"/>
          </p:nvSpPr>
          <p:spPr bwMode="auto">
            <a:xfrm>
              <a:off x="2708" y="511"/>
              <a:ext cx="871" cy="2248"/>
            </a:xfrm>
            <a:custGeom>
              <a:avLst/>
              <a:gdLst>
                <a:gd name="T0" fmla="*/ 172 w 367"/>
                <a:gd name="T1" fmla="*/ 260 h 949"/>
                <a:gd name="T2" fmla="*/ 155 w 367"/>
                <a:gd name="T3" fmla="*/ 349 h 949"/>
                <a:gd name="T4" fmla="*/ 138 w 367"/>
                <a:gd name="T5" fmla="*/ 144 h 949"/>
                <a:gd name="T6" fmla="*/ 91 w 367"/>
                <a:gd name="T7" fmla="*/ 124 h 949"/>
                <a:gd name="T8" fmla="*/ 38 w 367"/>
                <a:gd name="T9" fmla="*/ 98 h 949"/>
                <a:gd name="T10" fmla="*/ 7 w 367"/>
                <a:gd name="T11" fmla="*/ 97 h 949"/>
                <a:gd name="T12" fmla="*/ 11 w 367"/>
                <a:gd name="T13" fmla="*/ 102 h 949"/>
                <a:gd name="T14" fmla="*/ 20 w 367"/>
                <a:gd name="T15" fmla="*/ 116 h 949"/>
                <a:gd name="T16" fmla="*/ 17 w 367"/>
                <a:gd name="T17" fmla="*/ 132 h 949"/>
                <a:gd name="T18" fmla="*/ 32 w 367"/>
                <a:gd name="T19" fmla="*/ 136 h 949"/>
                <a:gd name="T20" fmla="*/ 46 w 367"/>
                <a:gd name="T21" fmla="*/ 133 h 949"/>
                <a:gd name="T22" fmla="*/ 68 w 367"/>
                <a:gd name="T23" fmla="*/ 134 h 949"/>
                <a:gd name="T24" fmla="*/ 78 w 367"/>
                <a:gd name="T25" fmla="*/ 148 h 949"/>
                <a:gd name="T26" fmla="*/ 174 w 367"/>
                <a:gd name="T27" fmla="*/ 230 h 949"/>
                <a:gd name="T28" fmla="*/ 141 w 367"/>
                <a:gd name="T29" fmla="*/ 378 h 949"/>
                <a:gd name="T30" fmla="*/ 153 w 367"/>
                <a:gd name="T31" fmla="*/ 358 h 949"/>
                <a:gd name="T32" fmla="*/ 150 w 367"/>
                <a:gd name="T33" fmla="*/ 370 h 949"/>
                <a:gd name="T34" fmla="*/ 153 w 367"/>
                <a:gd name="T35" fmla="*/ 425 h 949"/>
                <a:gd name="T36" fmla="*/ 155 w 367"/>
                <a:gd name="T37" fmla="*/ 457 h 949"/>
                <a:gd name="T38" fmla="*/ 195 w 367"/>
                <a:gd name="T39" fmla="*/ 741 h 949"/>
                <a:gd name="T40" fmla="*/ 235 w 367"/>
                <a:gd name="T41" fmla="*/ 883 h 949"/>
                <a:gd name="T42" fmla="*/ 216 w 367"/>
                <a:gd name="T43" fmla="*/ 911 h 949"/>
                <a:gd name="T44" fmla="*/ 145 w 367"/>
                <a:gd name="T45" fmla="*/ 941 h 949"/>
                <a:gd name="T46" fmla="*/ 263 w 367"/>
                <a:gd name="T47" fmla="*/ 947 h 949"/>
                <a:gd name="T48" fmla="*/ 365 w 367"/>
                <a:gd name="T49" fmla="*/ 926 h 949"/>
                <a:gd name="T50" fmla="*/ 352 w 367"/>
                <a:gd name="T51" fmla="*/ 879 h 949"/>
                <a:gd name="T52" fmla="*/ 308 w 367"/>
                <a:gd name="T53" fmla="*/ 651 h 949"/>
                <a:gd name="T54" fmla="*/ 299 w 367"/>
                <a:gd name="T55" fmla="*/ 599 h 949"/>
                <a:gd name="T56" fmla="*/ 293 w 367"/>
                <a:gd name="T57" fmla="*/ 545 h 949"/>
                <a:gd name="T58" fmla="*/ 294 w 367"/>
                <a:gd name="T59" fmla="*/ 520 h 949"/>
                <a:gd name="T60" fmla="*/ 297 w 367"/>
                <a:gd name="T61" fmla="*/ 420 h 949"/>
                <a:gd name="T62" fmla="*/ 319 w 367"/>
                <a:gd name="T63" fmla="*/ 330 h 949"/>
                <a:gd name="T64" fmla="*/ 268 w 367"/>
                <a:gd name="T65" fmla="*/ 129 h 949"/>
                <a:gd name="T66" fmla="*/ 260 w 367"/>
                <a:gd name="T67" fmla="*/ 112 h 949"/>
                <a:gd name="T68" fmla="*/ 262 w 367"/>
                <a:gd name="T69" fmla="*/ 105 h 949"/>
                <a:gd name="T70" fmla="*/ 277 w 367"/>
                <a:gd name="T71" fmla="*/ 59 h 949"/>
                <a:gd name="T72" fmla="*/ 250 w 367"/>
                <a:gd name="T73" fmla="*/ 7 h 949"/>
                <a:gd name="T74" fmla="*/ 243 w 367"/>
                <a:gd name="T75" fmla="*/ 8 h 949"/>
                <a:gd name="T76" fmla="*/ 181 w 367"/>
                <a:gd name="T77" fmla="*/ 17 h 949"/>
                <a:gd name="T78" fmla="*/ 178 w 367"/>
                <a:gd name="T79" fmla="*/ 27 h 949"/>
                <a:gd name="T80" fmla="*/ 161 w 367"/>
                <a:gd name="T81" fmla="*/ 67 h 949"/>
                <a:gd name="T82" fmla="*/ 156 w 367"/>
                <a:gd name="T83" fmla="*/ 94 h 949"/>
                <a:gd name="T84" fmla="*/ 164 w 367"/>
                <a:gd name="T85" fmla="*/ 104 h 949"/>
                <a:gd name="T86" fmla="*/ 167 w 367"/>
                <a:gd name="T87" fmla="*/ 114 h 949"/>
                <a:gd name="T88" fmla="*/ 168 w 367"/>
                <a:gd name="T89" fmla="*/ 128 h 949"/>
                <a:gd name="T90" fmla="*/ 203 w 367"/>
                <a:gd name="T91" fmla="*/ 151 h 949"/>
                <a:gd name="T92" fmla="*/ 164 w 367"/>
                <a:gd name="T93" fmla="*/ 155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7" h="949">
                  <a:moveTo>
                    <a:pt x="167" y="286"/>
                  </a:moveTo>
                  <a:cubicBezTo>
                    <a:pt x="168" y="277"/>
                    <a:pt x="170" y="267"/>
                    <a:pt x="172" y="262"/>
                  </a:cubicBezTo>
                  <a:cubicBezTo>
                    <a:pt x="172" y="261"/>
                    <a:pt x="172" y="261"/>
                    <a:pt x="172" y="260"/>
                  </a:cubicBezTo>
                  <a:cubicBezTo>
                    <a:pt x="171" y="268"/>
                    <a:pt x="169" y="277"/>
                    <a:pt x="167" y="286"/>
                  </a:cubicBezTo>
                  <a:moveTo>
                    <a:pt x="155" y="349"/>
                  </a:moveTo>
                  <a:cubicBezTo>
                    <a:pt x="155" y="349"/>
                    <a:pt x="155" y="349"/>
                    <a:pt x="155" y="349"/>
                  </a:cubicBezTo>
                  <a:cubicBezTo>
                    <a:pt x="155" y="349"/>
                    <a:pt x="155" y="349"/>
                    <a:pt x="155" y="349"/>
                  </a:cubicBezTo>
                  <a:moveTo>
                    <a:pt x="164" y="155"/>
                  </a:moveTo>
                  <a:cubicBezTo>
                    <a:pt x="150" y="144"/>
                    <a:pt x="147" y="143"/>
                    <a:pt x="138" y="144"/>
                  </a:cubicBezTo>
                  <a:cubicBezTo>
                    <a:pt x="130" y="146"/>
                    <a:pt x="129" y="142"/>
                    <a:pt x="123" y="139"/>
                  </a:cubicBezTo>
                  <a:cubicBezTo>
                    <a:pt x="117" y="136"/>
                    <a:pt x="99" y="124"/>
                    <a:pt x="95" y="123"/>
                  </a:cubicBezTo>
                  <a:cubicBezTo>
                    <a:pt x="94" y="123"/>
                    <a:pt x="93" y="123"/>
                    <a:pt x="91" y="124"/>
                  </a:cubicBezTo>
                  <a:cubicBezTo>
                    <a:pt x="87" y="121"/>
                    <a:pt x="74" y="115"/>
                    <a:pt x="70" y="113"/>
                  </a:cubicBezTo>
                  <a:cubicBezTo>
                    <a:pt x="64" y="111"/>
                    <a:pt x="53" y="106"/>
                    <a:pt x="47" y="103"/>
                  </a:cubicBezTo>
                  <a:cubicBezTo>
                    <a:pt x="42" y="100"/>
                    <a:pt x="40" y="100"/>
                    <a:pt x="38" y="98"/>
                  </a:cubicBezTo>
                  <a:cubicBezTo>
                    <a:pt x="36" y="97"/>
                    <a:pt x="35" y="97"/>
                    <a:pt x="32" y="97"/>
                  </a:cubicBezTo>
                  <a:cubicBezTo>
                    <a:pt x="32" y="97"/>
                    <a:pt x="21" y="97"/>
                    <a:pt x="18" y="97"/>
                  </a:cubicBezTo>
                  <a:cubicBezTo>
                    <a:pt x="15" y="97"/>
                    <a:pt x="10" y="97"/>
                    <a:pt x="7" y="97"/>
                  </a:cubicBezTo>
                  <a:cubicBezTo>
                    <a:pt x="5" y="97"/>
                    <a:pt x="2" y="96"/>
                    <a:pt x="1" y="97"/>
                  </a:cubicBezTo>
                  <a:cubicBezTo>
                    <a:pt x="1" y="97"/>
                    <a:pt x="0" y="99"/>
                    <a:pt x="2" y="100"/>
                  </a:cubicBezTo>
                  <a:cubicBezTo>
                    <a:pt x="4" y="101"/>
                    <a:pt x="8" y="101"/>
                    <a:pt x="11" y="102"/>
                  </a:cubicBezTo>
                  <a:cubicBezTo>
                    <a:pt x="13" y="102"/>
                    <a:pt x="18" y="105"/>
                    <a:pt x="20" y="105"/>
                  </a:cubicBezTo>
                  <a:cubicBezTo>
                    <a:pt x="21" y="106"/>
                    <a:pt x="24" y="108"/>
                    <a:pt x="24" y="110"/>
                  </a:cubicBezTo>
                  <a:cubicBezTo>
                    <a:pt x="24" y="111"/>
                    <a:pt x="21" y="114"/>
                    <a:pt x="20" y="116"/>
                  </a:cubicBezTo>
                  <a:cubicBezTo>
                    <a:pt x="18" y="118"/>
                    <a:pt x="18" y="120"/>
                    <a:pt x="18" y="122"/>
                  </a:cubicBezTo>
                  <a:cubicBezTo>
                    <a:pt x="18" y="123"/>
                    <a:pt x="13" y="127"/>
                    <a:pt x="13" y="129"/>
                  </a:cubicBezTo>
                  <a:cubicBezTo>
                    <a:pt x="14" y="130"/>
                    <a:pt x="15" y="133"/>
                    <a:pt x="17" y="132"/>
                  </a:cubicBezTo>
                  <a:cubicBezTo>
                    <a:pt x="19" y="131"/>
                    <a:pt x="22" y="129"/>
                    <a:pt x="24" y="129"/>
                  </a:cubicBezTo>
                  <a:cubicBezTo>
                    <a:pt x="25" y="130"/>
                    <a:pt x="26" y="132"/>
                    <a:pt x="27" y="134"/>
                  </a:cubicBezTo>
                  <a:cubicBezTo>
                    <a:pt x="29" y="135"/>
                    <a:pt x="29" y="136"/>
                    <a:pt x="32" y="136"/>
                  </a:cubicBezTo>
                  <a:cubicBezTo>
                    <a:pt x="33" y="135"/>
                    <a:pt x="34" y="132"/>
                    <a:pt x="35" y="132"/>
                  </a:cubicBezTo>
                  <a:cubicBezTo>
                    <a:pt x="36" y="132"/>
                    <a:pt x="39" y="137"/>
                    <a:pt x="40" y="137"/>
                  </a:cubicBezTo>
                  <a:cubicBezTo>
                    <a:pt x="41" y="137"/>
                    <a:pt x="43" y="137"/>
                    <a:pt x="46" y="133"/>
                  </a:cubicBezTo>
                  <a:cubicBezTo>
                    <a:pt x="46" y="133"/>
                    <a:pt x="47" y="131"/>
                    <a:pt x="50" y="131"/>
                  </a:cubicBezTo>
                  <a:cubicBezTo>
                    <a:pt x="54" y="131"/>
                    <a:pt x="54" y="132"/>
                    <a:pt x="57" y="133"/>
                  </a:cubicBezTo>
                  <a:cubicBezTo>
                    <a:pt x="60" y="134"/>
                    <a:pt x="65" y="134"/>
                    <a:pt x="68" y="134"/>
                  </a:cubicBezTo>
                  <a:cubicBezTo>
                    <a:pt x="71" y="134"/>
                    <a:pt x="73" y="137"/>
                    <a:pt x="73" y="138"/>
                  </a:cubicBezTo>
                  <a:cubicBezTo>
                    <a:pt x="74" y="138"/>
                    <a:pt x="77" y="142"/>
                    <a:pt x="78" y="144"/>
                  </a:cubicBezTo>
                  <a:cubicBezTo>
                    <a:pt x="78" y="146"/>
                    <a:pt x="78" y="147"/>
                    <a:pt x="78" y="148"/>
                  </a:cubicBezTo>
                  <a:cubicBezTo>
                    <a:pt x="78" y="148"/>
                    <a:pt x="99" y="161"/>
                    <a:pt x="117" y="180"/>
                  </a:cubicBezTo>
                  <a:cubicBezTo>
                    <a:pt x="124" y="188"/>
                    <a:pt x="130" y="195"/>
                    <a:pt x="130" y="195"/>
                  </a:cubicBezTo>
                  <a:cubicBezTo>
                    <a:pt x="143" y="213"/>
                    <a:pt x="172" y="229"/>
                    <a:pt x="174" y="230"/>
                  </a:cubicBezTo>
                  <a:cubicBezTo>
                    <a:pt x="172" y="240"/>
                    <a:pt x="170" y="250"/>
                    <a:pt x="168" y="257"/>
                  </a:cubicBezTo>
                  <a:cubicBezTo>
                    <a:pt x="166" y="272"/>
                    <a:pt x="158" y="305"/>
                    <a:pt x="154" y="320"/>
                  </a:cubicBezTo>
                  <a:cubicBezTo>
                    <a:pt x="150" y="335"/>
                    <a:pt x="145" y="371"/>
                    <a:pt x="141" y="378"/>
                  </a:cubicBezTo>
                  <a:cubicBezTo>
                    <a:pt x="138" y="386"/>
                    <a:pt x="138" y="386"/>
                    <a:pt x="139" y="386"/>
                  </a:cubicBezTo>
                  <a:cubicBezTo>
                    <a:pt x="140" y="386"/>
                    <a:pt x="143" y="385"/>
                    <a:pt x="144" y="383"/>
                  </a:cubicBezTo>
                  <a:cubicBezTo>
                    <a:pt x="145" y="380"/>
                    <a:pt x="152" y="364"/>
                    <a:pt x="153" y="358"/>
                  </a:cubicBezTo>
                  <a:cubicBezTo>
                    <a:pt x="153" y="358"/>
                    <a:pt x="153" y="357"/>
                    <a:pt x="153" y="356"/>
                  </a:cubicBezTo>
                  <a:cubicBezTo>
                    <a:pt x="154" y="357"/>
                    <a:pt x="154" y="357"/>
                    <a:pt x="154" y="358"/>
                  </a:cubicBezTo>
                  <a:cubicBezTo>
                    <a:pt x="155" y="361"/>
                    <a:pt x="154" y="363"/>
                    <a:pt x="150" y="370"/>
                  </a:cubicBezTo>
                  <a:cubicBezTo>
                    <a:pt x="146" y="378"/>
                    <a:pt x="145" y="382"/>
                    <a:pt x="143" y="390"/>
                  </a:cubicBezTo>
                  <a:cubicBezTo>
                    <a:pt x="142" y="397"/>
                    <a:pt x="141" y="414"/>
                    <a:pt x="143" y="419"/>
                  </a:cubicBezTo>
                  <a:cubicBezTo>
                    <a:pt x="145" y="425"/>
                    <a:pt x="147" y="428"/>
                    <a:pt x="153" y="425"/>
                  </a:cubicBezTo>
                  <a:cubicBezTo>
                    <a:pt x="153" y="425"/>
                    <a:pt x="158" y="429"/>
                    <a:pt x="158" y="431"/>
                  </a:cubicBezTo>
                  <a:cubicBezTo>
                    <a:pt x="159" y="432"/>
                    <a:pt x="157" y="435"/>
                    <a:pt x="154" y="439"/>
                  </a:cubicBezTo>
                  <a:cubicBezTo>
                    <a:pt x="152" y="444"/>
                    <a:pt x="155" y="457"/>
                    <a:pt x="155" y="457"/>
                  </a:cubicBezTo>
                  <a:cubicBezTo>
                    <a:pt x="161" y="472"/>
                    <a:pt x="158" y="477"/>
                    <a:pt x="158" y="477"/>
                  </a:cubicBezTo>
                  <a:cubicBezTo>
                    <a:pt x="153" y="493"/>
                    <a:pt x="157" y="540"/>
                    <a:pt x="161" y="573"/>
                  </a:cubicBezTo>
                  <a:cubicBezTo>
                    <a:pt x="165" y="605"/>
                    <a:pt x="189" y="721"/>
                    <a:pt x="195" y="741"/>
                  </a:cubicBezTo>
                  <a:cubicBezTo>
                    <a:pt x="202" y="760"/>
                    <a:pt x="207" y="789"/>
                    <a:pt x="210" y="817"/>
                  </a:cubicBezTo>
                  <a:cubicBezTo>
                    <a:pt x="214" y="844"/>
                    <a:pt x="214" y="862"/>
                    <a:pt x="219" y="868"/>
                  </a:cubicBezTo>
                  <a:cubicBezTo>
                    <a:pt x="224" y="874"/>
                    <a:pt x="235" y="881"/>
                    <a:pt x="235" y="883"/>
                  </a:cubicBezTo>
                  <a:cubicBezTo>
                    <a:pt x="234" y="885"/>
                    <a:pt x="229" y="887"/>
                    <a:pt x="224" y="891"/>
                  </a:cubicBezTo>
                  <a:cubicBezTo>
                    <a:pt x="219" y="895"/>
                    <a:pt x="215" y="906"/>
                    <a:pt x="215" y="906"/>
                  </a:cubicBezTo>
                  <a:cubicBezTo>
                    <a:pt x="216" y="911"/>
                    <a:pt x="216" y="911"/>
                    <a:pt x="216" y="911"/>
                  </a:cubicBezTo>
                  <a:cubicBezTo>
                    <a:pt x="191" y="926"/>
                    <a:pt x="176" y="928"/>
                    <a:pt x="165" y="929"/>
                  </a:cubicBezTo>
                  <a:cubicBezTo>
                    <a:pt x="155" y="929"/>
                    <a:pt x="151" y="929"/>
                    <a:pt x="151" y="929"/>
                  </a:cubicBezTo>
                  <a:cubicBezTo>
                    <a:pt x="145" y="941"/>
                    <a:pt x="145" y="941"/>
                    <a:pt x="145" y="941"/>
                  </a:cubicBezTo>
                  <a:cubicBezTo>
                    <a:pt x="155" y="946"/>
                    <a:pt x="177" y="948"/>
                    <a:pt x="177" y="948"/>
                  </a:cubicBezTo>
                  <a:cubicBezTo>
                    <a:pt x="213" y="949"/>
                    <a:pt x="261" y="942"/>
                    <a:pt x="261" y="942"/>
                  </a:cubicBezTo>
                  <a:cubicBezTo>
                    <a:pt x="263" y="947"/>
                    <a:pt x="263" y="947"/>
                    <a:pt x="263" y="947"/>
                  </a:cubicBezTo>
                  <a:cubicBezTo>
                    <a:pt x="319" y="946"/>
                    <a:pt x="319" y="946"/>
                    <a:pt x="319" y="946"/>
                  </a:cubicBezTo>
                  <a:cubicBezTo>
                    <a:pt x="319" y="946"/>
                    <a:pt x="361" y="944"/>
                    <a:pt x="361" y="942"/>
                  </a:cubicBezTo>
                  <a:cubicBezTo>
                    <a:pt x="361" y="940"/>
                    <a:pt x="367" y="929"/>
                    <a:pt x="365" y="926"/>
                  </a:cubicBezTo>
                  <a:cubicBezTo>
                    <a:pt x="363" y="922"/>
                    <a:pt x="361" y="919"/>
                    <a:pt x="359" y="906"/>
                  </a:cubicBezTo>
                  <a:cubicBezTo>
                    <a:pt x="357" y="894"/>
                    <a:pt x="357" y="889"/>
                    <a:pt x="354" y="886"/>
                  </a:cubicBezTo>
                  <a:cubicBezTo>
                    <a:pt x="351" y="883"/>
                    <a:pt x="352" y="879"/>
                    <a:pt x="352" y="879"/>
                  </a:cubicBezTo>
                  <a:cubicBezTo>
                    <a:pt x="355" y="831"/>
                    <a:pt x="342" y="753"/>
                    <a:pt x="334" y="721"/>
                  </a:cubicBezTo>
                  <a:cubicBezTo>
                    <a:pt x="326" y="690"/>
                    <a:pt x="317" y="678"/>
                    <a:pt x="313" y="669"/>
                  </a:cubicBezTo>
                  <a:cubicBezTo>
                    <a:pt x="309" y="660"/>
                    <a:pt x="312" y="657"/>
                    <a:pt x="308" y="651"/>
                  </a:cubicBezTo>
                  <a:cubicBezTo>
                    <a:pt x="304" y="644"/>
                    <a:pt x="303" y="627"/>
                    <a:pt x="301" y="622"/>
                  </a:cubicBezTo>
                  <a:cubicBezTo>
                    <a:pt x="298" y="618"/>
                    <a:pt x="304" y="611"/>
                    <a:pt x="304" y="607"/>
                  </a:cubicBezTo>
                  <a:cubicBezTo>
                    <a:pt x="304" y="603"/>
                    <a:pt x="300" y="601"/>
                    <a:pt x="299" y="599"/>
                  </a:cubicBezTo>
                  <a:cubicBezTo>
                    <a:pt x="298" y="596"/>
                    <a:pt x="301" y="590"/>
                    <a:pt x="301" y="586"/>
                  </a:cubicBezTo>
                  <a:cubicBezTo>
                    <a:pt x="300" y="583"/>
                    <a:pt x="297" y="576"/>
                    <a:pt x="297" y="576"/>
                  </a:cubicBezTo>
                  <a:cubicBezTo>
                    <a:pt x="293" y="571"/>
                    <a:pt x="293" y="545"/>
                    <a:pt x="293" y="545"/>
                  </a:cubicBezTo>
                  <a:cubicBezTo>
                    <a:pt x="292" y="541"/>
                    <a:pt x="293" y="539"/>
                    <a:pt x="294" y="538"/>
                  </a:cubicBezTo>
                  <a:cubicBezTo>
                    <a:pt x="295" y="537"/>
                    <a:pt x="295" y="533"/>
                    <a:pt x="294" y="531"/>
                  </a:cubicBezTo>
                  <a:cubicBezTo>
                    <a:pt x="293" y="529"/>
                    <a:pt x="294" y="520"/>
                    <a:pt x="294" y="520"/>
                  </a:cubicBezTo>
                  <a:cubicBezTo>
                    <a:pt x="314" y="483"/>
                    <a:pt x="313" y="469"/>
                    <a:pt x="311" y="455"/>
                  </a:cubicBezTo>
                  <a:cubicBezTo>
                    <a:pt x="309" y="442"/>
                    <a:pt x="301" y="428"/>
                    <a:pt x="299" y="426"/>
                  </a:cubicBezTo>
                  <a:cubicBezTo>
                    <a:pt x="296" y="424"/>
                    <a:pt x="297" y="420"/>
                    <a:pt x="297" y="420"/>
                  </a:cubicBezTo>
                  <a:cubicBezTo>
                    <a:pt x="299" y="419"/>
                    <a:pt x="301" y="420"/>
                    <a:pt x="303" y="419"/>
                  </a:cubicBezTo>
                  <a:cubicBezTo>
                    <a:pt x="304" y="418"/>
                    <a:pt x="306" y="377"/>
                    <a:pt x="309" y="364"/>
                  </a:cubicBezTo>
                  <a:cubicBezTo>
                    <a:pt x="311" y="350"/>
                    <a:pt x="319" y="354"/>
                    <a:pt x="319" y="330"/>
                  </a:cubicBezTo>
                  <a:cubicBezTo>
                    <a:pt x="320" y="306"/>
                    <a:pt x="321" y="220"/>
                    <a:pt x="314" y="205"/>
                  </a:cubicBezTo>
                  <a:cubicBezTo>
                    <a:pt x="307" y="189"/>
                    <a:pt x="299" y="176"/>
                    <a:pt x="295" y="163"/>
                  </a:cubicBezTo>
                  <a:cubicBezTo>
                    <a:pt x="295" y="163"/>
                    <a:pt x="275" y="138"/>
                    <a:pt x="268" y="129"/>
                  </a:cubicBezTo>
                  <a:cubicBezTo>
                    <a:pt x="268" y="128"/>
                    <a:pt x="268" y="127"/>
                    <a:pt x="268" y="126"/>
                  </a:cubicBezTo>
                  <a:cubicBezTo>
                    <a:pt x="268" y="125"/>
                    <a:pt x="268" y="125"/>
                    <a:pt x="268" y="125"/>
                  </a:cubicBezTo>
                  <a:cubicBezTo>
                    <a:pt x="268" y="125"/>
                    <a:pt x="266" y="115"/>
                    <a:pt x="260" y="112"/>
                  </a:cubicBezTo>
                  <a:cubicBezTo>
                    <a:pt x="260" y="112"/>
                    <a:pt x="260" y="112"/>
                    <a:pt x="259" y="112"/>
                  </a:cubicBezTo>
                  <a:cubicBezTo>
                    <a:pt x="259" y="111"/>
                    <a:pt x="258" y="108"/>
                    <a:pt x="259" y="107"/>
                  </a:cubicBezTo>
                  <a:cubicBezTo>
                    <a:pt x="260" y="105"/>
                    <a:pt x="261" y="107"/>
                    <a:pt x="262" y="105"/>
                  </a:cubicBezTo>
                  <a:cubicBezTo>
                    <a:pt x="263" y="103"/>
                    <a:pt x="261" y="100"/>
                    <a:pt x="262" y="97"/>
                  </a:cubicBezTo>
                  <a:cubicBezTo>
                    <a:pt x="263" y="93"/>
                    <a:pt x="269" y="77"/>
                    <a:pt x="271" y="73"/>
                  </a:cubicBezTo>
                  <a:cubicBezTo>
                    <a:pt x="273" y="70"/>
                    <a:pt x="277" y="61"/>
                    <a:pt x="277" y="59"/>
                  </a:cubicBezTo>
                  <a:cubicBezTo>
                    <a:pt x="277" y="59"/>
                    <a:pt x="279" y="41"/>
                    <a:pt x="273" y="28"/>
                  </a:cubicBezTo>
                  <a:cubicBezTo>
                    <a:pt x="273" y="28"/>
                    <a:pt x="263" y="10"/>
                    <a:pt x="248" y="10"/>
                  </a:cubicBezTo>
                  <a:cubicBezTo>
                    <a:pt x="248" y="10"/>
                    <a:pt x="249" y="8"/>
                    <a:pt x="250" y="7"/>
                  </a:cubicBezTo>
                  <a:cubicBezTo>
                    <a:pt x="248" y="7"/>
                    <a:pt x="246" y="8"/>
                    <a:pt x="245" y="9"/>
                  </a:cubicBezTo>
                  <a:cubicBezTo>
                    <a:pt x="245" y="10"/>
                    <a:pt x="247" y="5"/>
                    <a:pt x="244" y="4"/>
                  </a:cubicBezTo>
                  <a:cubicBezTo>
                    <a:pt x="244" y="4"/>
                    <a:pt x="245" y="8"/>
                    <a:pt x="243" y="8"/>
                  </a:cubicBezTo>
                  <a:cubicBezTo>
                    <a:pt x="241" y="8"/>
                    <a:pt x="239" y="0"/>
                    <a:pt x="224" y="0"/>
                  </a:cubicBezTo>
                  <a:cubicBezTo>
                    <a:pt x="208" y="0"/>
                    <a:pt x="203" y="5"/>
                    <a:pt x="197" y="5"/>
                  </a:cubicBezTo>
                  <a:cubicBezTo>
                    <a:pt x="192" y="6"/>
                    <a:pt x="185" y="15"/>
                    <a:pt x="181" y="17"/>
                  </a:cubicBezTo>
                  <a:cubicBezTo>
                    <a:pt x="176" y="19"/>
                    <a:pt x="177" y="24"/>
                    <a:pt x="173" y="23"/>
                  </a:cubicBezTo>
                  <a:cubicBezTo>
                    <a:pt x="171" y="22"/>
                    <a:pt x="173" y="20"/>
                    <a:pt x="173" y="20"/>
                  </a:cubicBezTo>
                  <a:cubicBezTo>
                    <a:pt x="173" y="20"/>
                    <a:pt x="167" y="26"/>
                    <a:pt x="178" y="27"/>
                  </a:cubicBezTo>
                  <a:cubicBezTo>
                    <a:pt x="181" y="27"/>
                    <a:pt x="174" y="32"/>
                    <a:pt x="170" y="39"/>
                  </a:cubicBezTo>
                  <a:cubicBezTo>
                    <a:pt x="166" y="47"/>
                    <a:pt x="164" y="54"/>
                    <a:pt x="164" y="57"/>
                  </a:cubicBezTo>
                  <a:cubicBezTo>
                    <a:pt x="164" y="60"/>
                    <a:pt x="161" y="65"/>
                    <a:pt x="161" y="67"/>
                  </a:cubicBezTo>
                  <a:cubicBezTo>
                    <a:pt x="161" y="69"/>
                    <a:pt x="164" y="71"/>
                    <a:pt x="165" y="74"/>
                  </a:cubicBezTo>
                  <a:cubicBezTo>
                    <a:pt x="165" y="74"/>
                    <a:pt x="167" y="77"/>
                    <a:pt x="164" y="82"/>
                  </a:cubicBezTo>
                  <a:cubicBezTo>
                    <a:pt x="164" y="82"/>
                    <a:pt x="158" y="92"/>
                    <a:pt x="156" y="94"/>
                  </a:cubicBezTo>
                  <a:cubicBezTo>
                    <a:pt x="156" y="94"/>
                    <a:pt x="154" y="97"/>
                    <a:pt x="156" y="98"/>
                  </a:cubicBezTo>
                  <a:cubicBezTo>
                    <a:pt x="157" y="99"/>
                    <a:pt x="162" y="98"/>
                    <a:pt x="163" y="99"/>
                  </a:cubicBezTo>
                  <a:cubicBezTo>
                    <a:pt x="165" y="100"/>
                    <a:pt x="165" y="102"/>
                    <a:pt x="164" y="104"/>
                  </a:cubicBezTo>
                  <a:cubicBezTo>
                    <a:pt x="162" y="106"/>
                    <a:pt x="162" y="107"/>
                    <a:pt x="163" y="107"/>
                  </a:cubicBezTo>
                  <a:cubicBezTo>
                    <a:pt x="164" y="108"/>
                    <a:pt x="165" y="109"/>
                    <a:pt x="166" y="109"/>
                  </a:cubicBezTo>
                  <a:cubicBezTo>
                    <a:pt x="168" y="110"/>
                    <a:pt x="169" y="112"/>
                    <a:pt x="167" y="114"/>
                  </a:cubicBezTo>
                  <a:cubicBezTo>
                    <a:pt x="166" y="116"/>
                    <a:pt x="164" y="117"/>
                    <a:pt x="165" y="118"/>
                  </a:cubicBezTo>
                  <a:cubicBezTo>
                    <a:pt x="166" y="119"/>
                    <a:pt x="169" y="120"/>
                    <a:pt x="169" y="122"/>
                  </a:cubicBezTo>
                  <a:cubicBezTo>
                    <a:pt x="169" y="124"/>
                    <a:pt x="168" y="125"/>
                    <a:pt x="168" y="128"/>
                  </a:cubicBezTo>
                  <a:cubicBezTo>
                    <a:pt x="167" y="132"/>
                    <a:pt x="170" y="137"/>
                    <a:pt x="173" y="138"/>
                  </a:cubicBezTo>
                  <a:cubicBezTo>
                    <a:pt x="176" y="140"/>
                    <a:pt x="185" y="137"/>
                    <a:pt x="190" y="139"/>
                  </a:cubicBezTo>
                  <a:cubicBezTo>
                    <a:pt x="195" y="142"/>
                    <a:pt x="201" y="146"/>
                    <a:pt x="203" y="151"/>
                  </a:cubicBezTo>
                  <a:cubicBezTo>
                    <a:pt x="203" y="152"/>
                    <a:pt x="203" y="152"/>
                    <a:pt x="203" y="152"/>
                  </a:cubicBezTo>
                  <a:cubicBezTo>
                    <a:pt x="201" y="155"/>
                    <a:pt x="198" y="161"/>
                    <a:pt x="197" y="168"/>
                  </a:cubicBezTo>
                  <a:cubicBezTo>
                    <a:pt x="197" y="168"/>
                    <a:pt x="178" y="165"/>
                    <a:pt x="164" y="155"/>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57" name="Freeform 6"/>
            <p:cNvSpPr>
              <a:spLocks noEditPoints="1"/>
            </p:cNvSpPr>
            <p:nvPr userDrawn="1"/>
          </p:nvSpPr>
          <p:spPr bwMode="auto">
            <a:xfrm>
              <a:off x="2186" y="476"/>
              <a:ext cx="617" cy="2283"/>
            </a:xfrm>
            <a:custGeom>
              <a:avLst/>
              <a:gdLst>
                <a:gd name="T0" fmla="*/ 102 w 260"/>
                <a:gd name="T1" fmla="*/ 141 h 964"/>
                <a:gd name="T2" fmla="*/ 102 w 260"/>
                <a:gd name="T3" fmla="*/ 141 h 964"/>
                <a:gd name="T4" fmla="*/ 60 w 260"/>
                <a:gd name="T5" fmla="*/ 281 h 964"/>
                <a:gd name="T6" fmla="*/ 51 w 260"/>
                <a:gd name="T7" fmla="*/ 292 h 964"/>
                <a:gd name="T8" fmla="*/ 46 w 260"/>
                <a:gd name="T9" fmla="*/ 323 h 964"/>
                <a:gd name="T10" fmla="*/ 61 w 260"/>
                <a:gd name="T11" fmla="*/ 314 h 964"/>
                <a:gd name="T12" fmla="*/ 156 w 260"/>
                <a:gd name="T13" fmla="*/ 147 h 964"/>
                <a:gd name="T14" fmla="*/ 182 w 260"/>
                <a:gd name="T15" fmla="*/ 166 h 964"/>
                <a:gd name="T16" fmla="*/ 243 w 260"/>
                <a:gd name="T17" fmla="*/ 228 h 964"/>
                <a:gd name="T18" fmla="*/ 242 w 260"/>
                <a:gd name="T19" fmla="*/ 277 h 964"/>
                <a:gd name="T20" fmla="*/ 240 w 260"/>
                <a:gd name="T21" fmla="*/ 278 h 964"/>
                <a:gd name="T22" fmla="*/ 256 w 260"/>
                <a:gd name="T23" fmla="*/ 336 h 964"/>
                <a:gd name="T24" fmla="*/ 236 w 260"/>
                <a:gd name="T25" fmla="*/ 368 h 964"/>
                <a:gd name="T26" fmla="*/ 225 w 260"/>
                <a:gd name="T27" fmla="*/ 359 h 964"/>
                <a:gd name="T28" fmla="*/ 215 w 260"/>
                <a:gd name="T29" fmla="*/ 363 h 964"/>
                <a:gd name="T30" fmla="*/ 228 w 260"/>
                <a:gd name="T31" fmla="*/ 434 h 964"/>
                <a:gd name="T32" fmla="*/ 185 w 260"/>
                <a:gd name="T33" fmla="*/ 671 h 964"/>
                <a:gd name="T34" fmla="*/ 155 w 260"/>
                <a:gd name="T35" fmla="*/ 804 h 964"/>
                <a:gd name="T36" fmla="*/ 170 w 260"/>
                <a:gd name="T37" fmla="*/ 870 h 964"/>
                <a:gd name="T38" fmla="*/ 176 w 260"/>
                <a:gd name="T39" fmla="*/ 910 h 964"/>
                <a:gd name="T40" fmla="*/ 176 w 260"/>
                <a:gd name="T41" fmla="*/ 927 h 964"/>
                <a:gd name="T42" fmla="*/ 187 w 260"/>
                <a:gd name="T43" fmla="*/ 961 h 964"/>
                <a:gd name="T44" fmla="*/ 138 w 260"/>
                <a:gd name="T45" fmla="*/ 963 h 964"/>
                <a:gd name="T46" fmla="*/ 119 w 260"/>
                <a:gd name="T47" fmla="*/ 958 h 964"/>
                <a:gd name="T48" fmla="*/ 74 w 260"/>
                <a:gd name="T49" fmla="*/ 939 h 964"/>
                <a:gd name="T50" fmla="*/ 62 w 260"/>
                <a:gd name="T51" fmla="*/ 963 h 964"/>
                <a:gd name="T52" fmla="*/ 62 w 260"/>
                <a:gd name="T53" fmla="*/ 908 h 964"/>
                <a:gd name="T54" fmla="*/ 64 w 260"/>
                <a:gd name="T55" fmla="*/ 896 h 964"/>
                <a:gd name="T56" fmla="*/ 75 w 260"/>
                <a:gd name="T57" fmla="*/ 847 h 964"/>
                <a:gd name="T58" fmla="*/ 79 w 260"/>
                <a:gd name="T59" fmla="*/ 818 h 964"/>
                <a:gd name="T60" fmla="*/ 81 w 260"/>
                <a:gd name="T61" fmla="*/ 786 h 964"/>
                <a:gd name="T62" fmla="*/ 79 w 260"/>
                <a:gd name="T63" fmla="*/ 756 h 964"/>
                <a:gd name="T64" fmla="*/ 73 w 260"/>
                <a:gd name="T65" fmla="*/ 697 h 964"/>
                <a:gd name="T66" fmla="*/ 51 w 260"/>
                <a:gd name="T67" fmla="*/ 511 h 964"/>
                <a:gd name="T68" fmla="*/ 79 w 260"/>
                <a:gd name="T69" fmla="*/ 381 h 964"/>
                <a:gd name="T70" fmla="*/ 70 w 260"/>
                <a:gd name="T71" fmla="*/ 367 h 964"/>
                <a:gd name="T72" fmla="*/ 46 w 260"/>
                <a:gd name="T73" fmla="*/ 364 h 964"/>
                <a:gd name="T74" fmla="*/ 7 w 260"/>
                <a:gd name="T75" fmla="*/ 359 h 964"/>
                <a:gd name="T76" fmla="*/ 10 w 260"/>
                <a:gd name="T77" fmla="*/ 274 h 964"/>
                <a:gd name="T78" fmla="*/ 0 w 260"/>
                <a:gd name="T79" fmla="*/ 267 h 964"/>
                <a:gd name="T80" fmla="*/ 41 w 260"/>
                <a:gd name="T81" fmla="*/ 179 h 964"/>
                <a:gd name="T82" fmla="*/ 73 w 260"/>
                <a:gd name="T83" fmla="*/ 159 h 964"/>
                <a:gd name="T84" fmla="*/ 103 w 260"/>
                <a:gd name="T85" fmla="*/ 140 h 964"/>
                <a:gd name="T86" fmla="*/ 92 w 260"/>
                <a:gd name="T87" fmla="*/ 101 h 964"/>
                <a:gd name="T88" fmla="*/ 84 w 260"/>
                <a:gd name="T89" fmla="*/ 87 h 964"/>
                <a:gd name="T90" fmla="*/ 77 w 260"/>
                <a:gd name="T91" fmla="*/ 41 h 964"/>
                <a:gd name="T92" fmla="*/ 79 w 260"/>
                <a:gd name="T93" fmla="*/ 27 h 964"/>
                <a:gd name="T94" fmla="*/ 91 w 260"/>
                <a:gd name="T95" fmla="*/ 23 h 964"/>
                <a:gd name="T96" fmla="*/ 177 w 260"/>
                <a:gd name="T97" fmla="*/ 17 h 964"/>
                <a:gd name="T98" fmla="*/ 187 w 260"/>
                <a:gd name="T99" fmla="*/ 53 h 964"/>
                <a:gd name="T100" fmla="*/ 188 w 260"/>
                <a:gd name="T101" fmla="*/ 61 h 964"/>
                <a:gd name="T102" fmla="*/ 187 w 260"/>
                <a:gd name="T103" fmla="*/ 62 h 964"/>
                <a:gd name="T104" fmla="*/ 189 w 260"/>
                <a:gd name="T105" fmla="*/ 68 h 964"/>
                <a:gd name="T106" fmla="*/ 191 w 260"/>
                <a:gd name="T107" fmla="*/ 74 h 964"/>
                <a:gd name="T108" fmla="*/ 183 w 260"/>
                <a:gd name="T109" fmla="*/ 99 h 964"/>
                <a:gd name="T110" fmla="*/ 179 w 260"/>
                <a:gd name="T111" fmla="*/ 112 h 964"/>
                <a:gd name="T112" fmla="*/ 156 w 260"/>
                <a:gd name="T113" fmla="*/ 130 h 964"/>
                <a:gd name="T114" fmla="*/ 156 w 260"/>
                <a:gd name="T115" fmla="*/ 147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0" h="964">
                  <a:moveTo>
                    <a:pt x="102" y="141"/>
                  </a:moveTo>
                  <a:cubicBezTo>
                    <a:pt x="102" y="141"/>
                    <a:pt x="102" y="141"/>
                    <a:pt x="102" y="141"/>
                  </a:cubicBezTo>
                  <a:cubicBezTo>
                    <a:pt x="102" y="141"/>
                    <a:pt x="103" y="141"/>
                    <a:pt x="103" y="140"/>
                  </a:cubicBezTo>
                  <a:cubicBezTo>
                    <a:pt x="103" y="141"/>
                    <a:pt x="102" y="141"/>
                    <a:pt x="102" y="141"/>
                  </a:cubicBezTo>
                  <a:moveTo>
                    <a:pt x="61" y="289"/>
                  </a:moveTo>
                  <a:cubicBezTo>
                    <a:pt x="61" y="284"/>
                    <a:pt x="60" y="281"/>
                    <a:pt x="60" y="281"/>
                  </a:cubicBezTo>
                  <a:cubicBezTo>
                    <a:pt x="60" y="281"/>
                    <a:pt x="57" y="287"/>
                    <a:pt x="54" y="293"/>
                  </a:cubicBezTo>
                  <a:cubicBezTo>
                    <a:pt x="49" y="292"/>
                    <a:pt x="47" y="291"/>
                    <a:pt x="51" y="292"/>
                  </a:cubicBezTo>
                  <a:cubicBezTo>
                    <a:pt x="51" y="292"/>
                    <a:pt x="45" y="309"/>
                    <a:pt x="44" y="314"/>
                  </a:cubicBezTo>
                  <a:cubicBezTo>
                    <a:pt x="42" y="319"/>
                    <a:pt x="41" y="324"/>
                    <a:pt x="46" y="323"/>
                  </a:cubicBezTo>
                  <a:cubicBezTo>
                    <a:pt x="48" y="323"/>
                    <a:pt x="54" y="321"/>
                    <a:pt x="61" y="318"/>
                  </a:cubicBezTo>
                  <a:cubicBezTo>
                    <a:pt x="61" y="317"/>
                    <a:pt x="61" y="315"/>
                    <a:pt x="61" y="314"/>
                  </a:cubicBezTo>
                  <a:cubicBezTo>
                    <a:pt x="61" y="308"/>
                    <a:pt x="61" y="297"/>
                    <a:pt x="61" y="289"/>
                  </a:cubicBezTo>
                  <a:moveTo>
                    <a:pt x="156" y="147"/>
                  </a:moveTo>
                  <a:cubicBezTo>
                    <a:pt x="160" y="148"/>
                    <a:pt x="169" y="160"/>
                    <a:pt x="171" y="161"/>
                  </a:cubicBezTo>
                  <a:cubicBezTo>
                    <a:pt x="173" y="162"/>
                    <a:pt x="176" y="163"/>
                    <a:pt x="182" y="166"/>
                  </a:cubicBezTo>
                  <a:cubicBezTo>
                    <a:pt x="187" y="168"/>
                    <a:pt x="189" y="170"/>
                    <a:pt x="201" y="174"/>
                  </a:cubicBezTo>
                  <a:cubicBezTo>
                    <a:pt x="230" y="182"/>
                    <a:pt x="238" y="213"/>
                    <a:pt x="243" y="228"/>
                  </a:cubicBezTo>
                  <a:cubicBezTo>
                    <a:pt x="249" y="243"/>
                    <a:pt x="260" y="269"/>
                    <a:pt x="260" y="269"/>
                  </a:cubicBezTo>
                  <a:cubicBezTo>
                    <a:pt x="260" y="269"/>
                    <a:pt x="249" y="274"/>
                    <a:pt x="242" y="277"/>
                  </a:cubicBezTo>
                  <a:cubicBezTo>
                    <a:pt x="228" y="283"/>
                    <a:pt x="228" y="283"/>
                    <a:pt x="228" y="283"/>
                  </a:cubicBezTo>
                  <a:cubicBezTo>
                    <a:pt x="240" y="278"/>
                    <a:pt x="240" y="278"/>
                    <a:pt x="240" y="278"/>
                  </a:cubicBezTo>
                  <a:cubicBezTo>
                    <a:pt x="240" y="278"/>
                    <a:pt x="244" y="299"/>
                    <a:pt x="248" y="310"/>
                  </a:cubicBezTo>
                  <a:cubicBezTo>
                    <a:pt x="251" y="320"/>
                    <a:pt x="255" y="327"/>
                    <a:pt x="256" y="336"/>
                  </a:cubicBezTo>
                  <a:cubicBezTo>
                    <a:pt x="257" y="345"/>
                    <a:pt x="253" y="355"/>
                    <a:pt x="250" y="359"/>
                  </a:cubicBezTo>
                  <a:cubicBezTo>
                    <a:pt x="246" y="364"/>
                    <a:pt x="240" y="370"/>
                    <a:pt x="236" y="368"/>
                  </a:cubicBezTo>
                  <a:cubicBezTo>
                    <a:pt x="233" y="366"/>
                    <a:pt x="230" y="363"/>
                    <a:pt x="226" y="359"/>
                  </a:cubicBezTo>
                  <a:cubicBezTo>
                    <a:pt x="226" y="359"/>
                    <a:pt x="226" y="359"/>
                    <a:pt x="225" y="359"/>
                  </a:cubicBezTo>
                  <a:cubicBezTo>
                    <a:pt x="224" y="359"/>
                    <a:pt x="221" y="360"/>
                    <a:pt x="218" y="361"/>
                  </a:cubicBezTo>
                  <a:cubicBezTo>
                    <a:pt x="217" y="362"/>
                    <a:pt x="215" y="363"/>
                    <a:pt x="215" y="363"/>
                  </a:cubicBezTo>
                  <a:cubicBezTo>
                    <a:pt x="218" y="370"/>
                    <a:pt x="217" y="380"/>
                    <a:pt x="215" y="381"/>
                  </a:cubicBezTo>
                  <a:cubicBezTo>
                    <a:pt x="225" y="394"/>
                    <a:pt x="226" y="410"/>
                    <a:pt x="228" y="434"/>
                  </a:cubicBezTo>
                  <a:cubicBezTo>
                    <a:pt x="230" y="457"/>
                    <a:pt x="228" y="489"/>
                    <a:pt x="222" y="518"/>
                  </a:cubicBezTo>
                  <a:cubicBezTo>
                    <a:pt x="216" y="546"/>
                    <a:pt x="194" y="637"/>
                    <a:pt x="185" y="671"/>
                  </a:cubicBezTo>
                  <a:cubicBezTo>
                    <a:pt x="176" y="704"/>
                    <a:pt x="157" y="771"/>
                    <a:pt x="154" y="778"/>
                  </a:cubicBezTo>
                  <a:cubicBezTo>
                    <a:pt x="152" y="784"/>
                    <a:pt x="154" y="796"/>
                    <a:pt x="155" y="804"/>
                  </a:cubicBezTo>
                  <a:cubicBezTo>
                    <a:pt x="156" y="812"/>
                    <a:pt x="158" y="835"/>
                    <a:pt x="161" y="843"/>
                  </a:cubicBezTo>
                  <a:cubicBezTo>
                    <a:pt x="165" y="850"/>
                    <a:pt x="167" y="859"/>
                    <a:pt x="170" y="870"/>
                  </a:cubicBezTo>
                  <a:cubicBezTo>
                    <a:pt x="172" y="881"/>
                    <a:pt x="175" y="893"/>
                    <a:pt x="176" y="900"/>
                  </a:cubicBezTo>
                  <a:cubicBezTo>
                    <a:pt x="177" y="906"/>
                    <a:pt x="177" y="909"/>
                    <a:pt x="176" y="910"/>
                  </a:cubicBezTo>
                  <a:cubicBezTo>
                    <a:pt x="174" y="910"/>
                    <a:pt x="173" y="910"/>
                    <a:pt x="171" y="910"/>
                  </a:cubicBezTo>
                  <a:cubicBezTo>
                    <a:pt x="172" y="914"/>
                    <a:pt x="174" y="921"/>
                    <a:pt x="176" y="927"/>
                  </a:cubicBezTo>
                  <a:cubicBezTo>
                    <a:pt x="180" y="938"/>
                    <a:pt x="185" y="942"/>
                    <a:pt x="188" y="948"/>
                  </a:cubicBezTo>
                  <a:cubicBezTo>
                    <a:pt x="191" y="953"/>
                    <a:pt x="190" y="958"/>
                    <a:pt x="187" y="961"/>
                  </a:cubicBezTo>
                  <a:cubicBezTo>
                    <a:pt x="183" y="964"/>
                    <a:pt x="164" y="964"/>
                    <a:pt x="153" y="964"/>
                  </a:cubicBezTo>
                  <a:cubicBezTo>
                    <a:pt x="146" y="964"/>
                    <a:pt x="141" y="964"/>
                    <a:pt x="138" y="963"/>
                  </a:cubicBezTo>
                  <a:cubicBezTo>
                    <a:pt x="138" y="963"/>
                    <a:pt x="138" y="963"/>
                    <a:pt x="138" y="963"/>
                  </a:cubicBezTo>
                  <a:cubicBezTo>
                    <a:pt x="138" y="963"/>
                    <a:pt x="127" y="964"/>
                    <a:pt x="119" y="958"/>
                  </a:cubicBezTo>
                  <a:cubicBezTo>
                    <a:pt x="111" y="953"/>
                    <a:pt x="96" y="943"/>
                    <a:pt x="89" y="939"/>
                  </a:cubicBezTo>
                  <a:cubicBezTo>
                    <a:pt x="82" y="936"/>
                    <a:pt x="79" y="933"/>
                    <a:pt x="74" y="939"/>
                  </a:cubicBezTo>
                  <a:cubicBezTo>
                    <a:pt x="70" y="944"/>
                    <a:pt x="68" y="963"/>
                    <a:pt x="68" y="963"/>
                  </a:cubicBezTo>
                  <a:cubicBezTo>
                    <a:pt x="62" y="963"/>
                    <a:pt x="62" y="963"/>
                    <a:pt x="62" y="963"/>
                  </a:cubicBezTo>
                  <a:cubicBezTo>
                    <a:pt x="62" y="963"/>
                    <a:pt x="62" y="944"/>
                    <a:pt x="59" y="935"/>
                  </a:cubicBezTo>
                  <a:cubicBezTo>
                    <a:pt x="57" y="926"/>
                    <a:pt x="54" y="918"/>
                    <a:pt x="62" y="908"/>
                  </a:cubicBezTo>
                  <a:cubicBezTo>
                    <a:pt x="62" y="908"/>
                    <a:pt x="62" y="908"/>
                    <a:pt x="62" y="908"/>
                  </a:cubicBezTo>
                  <a:cubicBezTo>
                    <a:pt x="59" y="906"/>
                    <a:pt x="63" y="900"/>
                    <a:pt x="64" y="896"/>
                  </a:cubicBezTo>
                  <a:cubicBezTo>
                    <a:pt x="65" y="892"/>
                    <a:pt x="68" y="880"/>
                    <a:pt x="69" y="875"/>
                  </a:cubicBezTo>
                  <a:cubicBezTo>
                    <a:pt x="70" y="870"/>
                    <a:pt x="74" y="855"/>
                    <a:pt x="75" y="847"/>
                  </a:cubicBezTo>
                  <a:cubicBezTo>
                    <a:pt x="75" y="839"/>
                    <a:pt x="77" y="829"/>
                    <a:pt x="79" y="819"/>
                  </a:cubicBezTo>
                  <a:cubicBezTo>
                    <a:pt x="79" y="819"/>
                    <a:pt x="79" y="818"/>
                    <a:pt x="79" y="818"/>
                  </a:cubicBezTo>
                  <a:cubicBezTo>
                    <a:pt x="79" y="813"/>
                    <a:pt x="80" y="808"/>
                    <a:pt x="81" y="805"/>
                  </a:cubicBezTo>
                  <a:cubicBezTo>
                    <a:pt x="81" y="798"/>
                    <a:pt x="81" y="791"/>
                    <a:pt x="81" y="786"/>
                  </a:cubicBezTo>
                  <a:cubicBezTo>
                    <a:pt x="81" y="781"/>
                    <a:pt x="81" y="776"/>
                    <a:pt x="81" y="773"/>
                  </a:cubicBezTo>
                  <a:cubicBezTo>
                    <a:pt x="81" y="768"/>
                    <a:pt x="80" y="762"/>
                    <a:pt x="79" y="756"/>
                  </a:cubicBezTo>
                  <a:cubicBezTo>
                    <a:pt x="78" y="747"/>
                    <a:pt x="77" y="734"/>
                    <a:pt x="77" y="726"/>
                  </a:cubicBezTo>
                  <a:cubicBezTo>
                    <a:pt x="76" y="719"/>
                    <a:pt x="74" y="703"/>
                    <a:pt x="73" y="697"/>
                  </a:cubicBezTo>
                  <a:cubicBezTo>
                    <a:pt x="71" y="690"/>
                    <a:pt x="70" y="680"/>
                    <a:pt x="67" y="664"/>
                  </a:cubicBezTo>
                  <a:cubicBezTo>
                    <a:pt x="64" y="648"/>
                    <a:pt x="54" y="560"/>
                    <a:pt x="51" y="511"/>
                  </a:cubicBezTo>
                  <a:cubicBezTo>
                    <a:pt x="48" y="462"/>
                    <a:pt x="64" y="418"/>
                    <a:pt x="69" y="406"/>
                  </a:cubicBezTo>
                  <a:cubicBezTo>
                    <a:pt x="74" y="393"/>
                    <a:pt x="79" y="381"/>
                    <a:pt x="79" y="381"/>
                  </a:cubicBezTo>
                  <a:cubicBezTo>
                    <a:pt x="79" y="381"/>
                    <a:pt x="79" y="373"/>
                    <a:pt x="80" y="366"/>
                  </a:cubicBezTo>
                  <a:cubicBezTo>
                    <a:pt x="77" y="367"/>
                    <a:pt x="75" y="368"/>
                    <a:pt x="70" y="367"/>
                  </a:cubicBezTo>
                  <a:cubicBezTo>
                    <a:pt x="66" y="366"/>
                    <a:pt x="63" y="362"/>
                    <a:pt x="61" y="357"/>
                  </a:cubicBezTo>
                  <a:cubicBezTo>
                    <a:pt x="56" y="360"/>
                    <a:pt x="50" y="362"/>
                    <a:pt x="46" y="364"/>
                  </a:cubicBezTo>
                  <a:cubicBezTo>
                    <a:pt x="34" y="370"/>
                    <a:pt x="16" y="374"/>
                    <a:pt x="13" y="371"/>
                  </a:cubicBezTo>
                  <a:cubicBezTo>
                    <a:pt x="9" y="369"/>
                    <a:pt x="8" y="364"/>
                    <a:pt x="7" y="359"/>
                  </a:cubicBezTo>
                  <a:cubicBezTo>
                    <a:pt x="5" y="355"/>
                    <a:pt x="1" y="343"/>
                    <a:pt x="1" y="332"/>
                  </a:cubicBezTo>
                  <a:cubicBezTo>
                    <a:pt x="1" y="321"/>
                    <a:pt x="4" y="293"/>
                    <a:pt x="10" y="274"/>
                  </a:cubicBezTo>
                  <a:cubicBezTo>
                    <a:pt x="11" y="275"/>
                    <a:pt x="13" y="276"/>
                    <a:pt x="17" y="278"/>
                  </a:cubicBezTo>
                  <a:cubicBezTo>
                    <a:pt x="6" y="272"/>
                    <a:pt x="0" y="267"/>
                    <a:pt x="0" y="267"/>
                  </a:cubicBezTo>
                  <a:cubicBezTo>
                    <a:pt x="10" y="232"/>
                    <a:pt x="24" y="192"/>
                    <a:pt x="27" y="189"/>
                  </a:cubicBezTo>
                  <a:cubicBezTo>
                    <a:pt x="31" y="185"/>
                    <a:pt x="36" y="182"/>
                    <a:pt x="41" y="179"/>
                  </a:cubicBezTo>
                  <a:cubicBezTo>
                    <a:pt x="47" y="177"/>
                    <a:pt x="74" y="161"/>
                    <a:pt x="74" y="161"/>
                  </a:cubicBezTo>
                  <a:cubicBezTo>
                    <a:pt x="73" y="159"/>
                    <a:pt x="73" y="159"/>
                    <a:pt x="73" y="159"/>
                  </a:cubicBezTo>
                  <a:cubicBezTo>
                    <a:pt x="73" y="159"/>
                    <a:pt x="84" y="141"/>
                    <a:pt x="86" y="140"/>
                  </a:cubicBezTo>
                  <a:cubicBezTo>
                    <a:pt x="87" y="138"/>
                    <a:pt x="95" y="139"/>
                    <a:pt x="103" y="140"/>
                  </a:cubicBezTo>
                  <a:cubicBezTo>
                    <a:pt x="106" y="136"/>
                    <a:pt x="106" y="127"/>
                    <a:pt x="106" y="119"/>
                  </a:cubicBezTo>
                  <a:cubicBezTo>
                    <a:pt x="95" y="121"/>
                    <a:pt x="92" y="102"/>
                    <a:pt x="92" y="101"/>
                  </a:cubicBezTo>
                  <a:cubicBezTo>
                    <a:pt x="92" y="100"/>
                    <a:pt x="89" y="99"/>
                    <a:pt x="87" y="97"/>
                  </a:cubicBezTo>
                  <a:cubicBezTo>
                    <a:pt x="85" y="95"/>
                    <a:pt x="84" y="90"/>
                    <a:pt x="84" y="87"/>
                  </a:cubicBezTo>
                  <a:cubicBezTo>
                    <a:pt x="73" y="88"/>
                    <a:pt x="64" y="77"/>
                    <a:pt x="65" y="62"/>
                  </a:cubicBezTo>
                  <a:cubicBezTo>
                    <a:pt x="66" y="47"/>
                    <a:pt x="76" y="42"/>
                    <a:pt x="77" y="41"/>
                  </a:cubicBezTo>
                  <a:cubicBezTo>
                    <a:pt x="78" y="40"/>
                    <a:pt x="78" y="39"/>
                    <a:pt x="76" y="36"/>
                  </a:cubicBezTo>
                  <a:cubicBezTo>
                    <a:pt x="75" y="32"/>
                    <a:pt x="77" y="28"/>
                    <a:pt x="79" y="27"/>
                  </a:cubicBezTo>
                  <a:cubicBezTo>
                    <a:pt x="81" y="25"/>
                    <a:pt x="84" y="26"/>
                    <a:pt x="85" y="25"/>
                  </a:cubicBezTo>
                  <a:cubicBezTo>
                    <a:pt x="87" y="24"/>
                    <a:pt x="88" y="23"/>
                    <a:pt x="91" y="23"/>
                  </a:cubicBezTo>
                  <a:cubicBezTo>
                    <a:pt x="97" y="18"/>
                    <a:pt x="109" y="4"/>
                    <a:pt x="131" y="2"/>
                  </a:cubicBezTo>
                  <a:cubicBezTo>
                    <a:pt x="153" y="0"/>
                    <a:pt x="167" y="7"/>
                    <a:pt x="177" y="17"/>
                  </a:cubicBezTo>
                  <a:cubicBezTo>
                    <a:pt x="188" y="27"/>
                    <a:pt x="186" y="39"/>
                    <a:pt x="187" y="43"/>
                  </a:cubicBezTo>
                  <a:cubicBezTo>
                    <a:pt x="187" y="47"/>
                    <a:pt x="186" y="51"/>
                    <a:pt x="187" y="53"/>
                  </a:cubicBezTo>
                  <a:cubicBezTo>
                    <a:pt x="188" y="54"/>
                    <a:pt x="188" y="56"/>
                    <a:pt x="188" y="58"/>
                  </a:cubicBezTo>
                  <a:cubicBezTo>
                    <a:pt x="187" y="59"/>
                    <a:pt x="187" y="61"/>
                    <a:pt x="188" y="61"/>
                  </a:cubicBezTo>
                  <a:cubicBezTo>
                    <a:pt x="188" y="62"/>
                    <a:pt x="190" y="61"/>
                    <a:pt x="190" y="61"/>
                  </a:cubicBezTo>
                  <a:cubicBezTo>
                    <a:pt x="189" y="62"/>
                    <a:pt x="188" y="62"/>
                    <a:pt x="187" y="62"/>
                  </a:cubicBezTo>
                  <a:cubicBezTo>
                    <a:pt x="187" y="63"/>
                    <a:pt x="187" y="63"/>
                    <a:pt x="187" y="64"/>
                  </a:cubicBezTo>
                  <a:cubicBezTo>
                    <a:pt x="188" y="65"/>
                    <a:pt x="189" y="68"/>
                    <a:pt x="189" y="68"/>
                  </a:cubicBezTo>
                  <a:cubicBezTo>
                    <a:pt x="188" y="66"/>
                    <a:pt x="186" y="65"/>
                    <a:pt x="186" y="65"/>
                  </a:cubicBezTo>
                  <a:cubicBezTo>
                    <a:pt x="187" y="68"/>
                    <a:pt x="188" y="71"/>
                    <a:pt x="191" y="74"/>
                  </a:cubicBezTo>
                  <a:cubicBezTo>
                    <a:pt x="193" y="77"/>
                    <a:pt x="193" y="79"/>
                    <a:pt x="192" y="81"/>
                  </a:cubicBezTo>
                  <a:cubicBezTo>
                    <a:pt x="195" y="90"/>
                    <a:pt x="184" y="99"/>
                    <a:pt x="183" y="99"/>
                  </a:cubicBezTo>
                  <a:cubicBezTo>
                    <a:pt x="183" y="100"/>
                    <a:pt x="182" y="102"/>
                    <a:pt x="181" y="103"/>
                  </a:cubicBezTo>
                  <a:cubicBezTo>
                    <a:pt x="180" y="104"/>
                    <a:pt x="179" y="107"/>
                    <a:pt x="179" y="112"/>
                  </a:cubicBezTo>
                  <a:cubicBezTo>
                    <a:pt x="180" y="122"/>
                    <a:pt x="173" y="122"/>
                    <a:pt x="168" y="121"/>
                  </a:cubicBezTo>
                  <a:cubicBezTo>
                    <a:pt x="163" y="121"/>
                    <a:pt x="157" y="124"/>
                    <a:pt x="156" y="130"/>
                  </a:cubicBezTo>
                  <a:cubicBezTo>
                    <a:pt x="154" y="136"/>
                    <a:pt x="155" y="141"/>
                    <a:pt x="156" y="145"/>
                  </a:cubicBezTo>
                  <a:cubicBezTo>
                    <a:pt x="156" y="146"/>
                    <a:pt x="156" y="146"/>
                    <a:pt x="156" y="147"/>
                  </a:cubicBezTo>
                </a:path>
              </a:pathLst>
            </a:custGeom>
            <a:solidFill>
              <a:schemeClr val="bg1"/>
            </a:solidFill>
            <a:ln w="9525">
              <a:noFill/>
              <a:round/>
              <a:headEnd/>
              <a:tailEnd/>
            </a:ln>
            <a:effectLst>
              <a:innerShdw blurRad="63500" dist="50800" dir="156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58" name="Rectangle 57"/>
          <p:cNvSpPr/>
          <p:nvPr userDrawn="1"/>
        </p:nvSpPr>
        <p:spPr>
          <a:xfrm>
            <a:off x="6209712" y="4925793"/>
            <a:ext cx="2934288" cy="2177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5" name="Group 64"/>
          <p:cNvGrpSpPr/>
          <p:nvPr userDrawn="1"/>
        </p:nvGrpSpPr>
        <p:grpSpPr>
          <a:xfrm>
            <a:off x="519385" y="467841"/>
            <a:ext cx="1680381" cy="724662"/>
            <a:chOff x="2639403" y="1492269"/>
            <a:chExt cx="3556026" cy="1533532"/>
          </a:xfrm>
        </p:grpSpPr>
        <p:sp>
          <p:nvSpPr>
            <p:cNvPr id="66"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8"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9"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0"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1"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2"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3"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4"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5"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6"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7"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8"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9"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0"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1"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2"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3"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4"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5"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6"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7"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8"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9"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0"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1"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2"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3"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4"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5"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6"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7"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8"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9"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0"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1"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2"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3"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4"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5"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16734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3" pos="43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grpSp>
        <p:nvGrpSpPr>
          <p:cNvPr id="4" name="Group 3"/>
          <p:cNvGrpSpPr/>
          <p:nvPr userDrawn="1"/>
        </p:nvGrpSpPr>
        <p:grpSpPr>
          <a:xfrm>
            <a:off x="233067" y="223340"/>
            <a:ext cx="8666166" cy="4702453"/>
            <a:chOff x="233067" y="223340"/>
            <a:chExt cx="8666166" cy="4702453"/>
          </a:xfrm>
          <a:solidFill>
            <a:schemeClr val="accent3"/>
          </a:solidFill>
        </p:grpSpPr>
        <p:sp>
          <p:nvSpPr>
            <p:cNvPr id="64" name="Round Diagonal Corner Rectangle 63"/>
            <p:cNvSpPr/>
            <p:nvPr userDrawn="1"/>
          </p:nvSpPr>
          <p:spPr>
            <a:xfrm flipH="1">
              <a:off x="233067" y="328396"/>
              <a:ext cx="8665200" cy="4403594"/>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Freeform 58"/>
            <p:cNvSpPr>
              <a:spLocks/>
            </p:cNvSpPr>
            <p:nvPr userDrawn="1"/>
          </p:nvSpPr>
          <p:spPr bwMode="auto">
            <a:xfrm>
              <a:off x="233067" y="223340"/>
              <a:ext cx="8665200"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60" name="Freeform 59"/>
            <p:cNvSpPr>
              <a:spLocks/>
            </p:cNvSpPr>
            <p:nvPr userDrawn="1"/>
          </p:nvSpPr>
          <p:spPr bwMode="auto">
            <a:xfrm>
              <a:off x="233067" y="4482881"/>
              <a:ext cx="8666166"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sp>
        <p:nvSpPr>
          <p:cNvPr id="3" name="Subtitle 2"/>
          <p:cNvSpPr>
            <a:spLocks noGrp="1"/>
          </p:cNvSpPr>
          <p:nvPr userDrawn="1">
            <p:ph type="subTitle" idx="1"/>
          </p:nvPr>
        </p:nvSpPr>
        <p:spPr>
          <a:xfrm>
            <a:off x="593088" y="3812422"/>
            <a:ext cx="6858000" cy="631536"/>
          </a:xfrm>
        </p:spPr>
        <p:txBody>
          <a:bodyPr anchor="ctr">
            <a:normAutofit/>
          </a:bodyPr>
          <a:lstStyle>
            <a:lvl1pPr marL="0" indent="0" algn="l" defTabSz="914400" rtl="0" eaLnBrk="1" latinLnBrk="0" hangingPunct="1">
              <a:lnSpc>
                <a:spcPct val="100000"/>
              </a:lnSpc>
              <a:spcBef>
                <a:spcPts val="384"/>
              </a:spcBef>
              <a:spcAft>
                <a:spcPts val="600"/>
              </a:spcAft>
              <a:buFont typeface="Arial" panose="020B0604020202020204" pitchFamily="34" charset="0"/>
              <a:buNone/>
              <a:defRPr lang="en-GB" sz="2000" b="1" kern="1200" cap="none"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2" name="Title 1"/>
          <p:cNvSpPr>
            <a:spLocks noGrp="1"/>
          </p:cNvSpPr>
          <p:nvPr userDrawn="1">
            <p:ph type="ctrTitle"/>
          </p:nvPr>
        </p:nvSpPr>
        <p:spPr>
          <a:xfrm>
            <a:off x="593087" y="177752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ontreal-DemiBold" pitchFamily="2" charset="0"/>
                <a:ea typeface="+mj-ea"/>
                <a:cs typeface="+mj-cs"/>
              </a:defRPr>
            </a:lvl1pPr>
          </a:lstStyle>
          <a:p>
            <a:r>
              <a:rPr lang="en-US" dirty="0" smtClean="0"/>
              <a:t>Click to edit Master title style</a:t>
            </a:r>
            <a:endParaRPr lang="en-GB" dirty="0"/>
          </a:p>
        </p:txBody>
      </p:sp>
      <p:sp>
        <p:nvSpPr>
          <p:cNvPr id="58" name="Rectangle 57"/>
          <p:cNvSpPr/>
          <p:nvPr userDrawn="1"/>
        </p:nvSpPr>
        <p:spPr>
          <a:xfrm>
            <a:off x="6209712" y="4925793"/>
            <a:ext cx="2934288"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5" name="Group 64"/>
          <p:cNvGrpSpPr/>
          <p:nvPr userDrawn="1"/>
        </p:nvGrpSpPr>
        <p:grpSpPr>
          <a:xfrm>
            <a:off x="519385" y="467841"/>
            <a:ext cx="1680381" cy="724662"/>
            <a:chOff x="2639403" y="1492269"/>
            <a:chExt cx="3556026" cy="1533532"/>
          </a:xfrm>
        </p:grpSpPr>
        <p:sp>
          <p:nvSpPr>
            <p:cNvPr id="66"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8"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9"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0"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1"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2"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3"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4"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5"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6"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7"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8"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9"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0"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1"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2"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3"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4"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5"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6"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7"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8"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9"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0"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1"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2"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3"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4"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5"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6"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7"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8"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9"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0"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1"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2"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3"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4"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5"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61" name="Group 4"/>
          <p:cNvGrpSpPr>
            <a:grpSpLocks noChangeAspect="1"/>
          </p:cNvGrpSpPr>
          <p:nvPr userDrawn="1"/>
        </p:nvGrpSpPr>
        <p:grpSpPr bwMode="auto">
          <a:xfrm>
            <a:off x="6389038" y="2060763"/>
            <a:ext cx="2262188" cy="2921000"/>
            <a:chOff x="4015" y="1257"/>
            <a:chExt cx="1425" cy="1840"/>
          </a:xfrm>
        </p:grpSpPr>
        <p:sp>
          <p:nvSpPr>
            <p:cNvPr id="62" name="Freeform 5"/>
            <p:cNvSpPr>
              <a:spLocks noEditPoints="1"/>
            </p:cNvSpPr>
            <p:nvPr userDrawn="1"/>
          </p:nvSpPr>
          <p:spPr bwMode="auto">
            <a:xfrm>
              <a:off x="5013" y="1257"/>
              <a:ext cx="427" cy="1813"/>
            </a:xfrm>
            <a:custGeom>
              <a:avLst/>
              <a:gdLst>
                <a:gd name="T0" fmla="*/ 40 w 63"/>
                <a:gd name="T1" fmla="*/ 243 h 268"/>
                <a:gd name="T2" fmla="*/ 16 w 63"/>
                <a:gd name="T3" fmla="*/ 68 h 268"/>
                <a:gd name="T4" fmla="*/ 62 w 63"/>
                <a:gd name="T5" fmla="*/ 90 h 268"/>
                <a:gd name="T6" fmla="*/ 58 w 63"/>
                <a:gd name="T7" fmla="*/ 95 h 268"/>
                <a:gd name="T8" fmla="*/ 48 w 63"/>
                <a:gd name="T9" fmla="*/ 97 h 268"/>
                <a:gd name="T10" fmla="*/ 51 w 63"/>
                <a:gd name="T11" fmla="*/ 104 h 268"/>
                <a:gd name="T12" fmla="*/ 53 w 63"/>
                <a:gd name="T13" fmla="*/ 108 h 268"/>
                <a:gd name="T14" fmla="*/ 54 w 63"/>
                <a:gd name="T15" fmla="*/ 110 h 268"/>
                <a:gd name="T16" fmla="*/ 57 w 63"/>
                <a:gd name="T17" fmla="*/ 144 h 268"/>
                <a:gd name="T18" fmla="*/ 48 w 63"/>
                <a:gd name="T19" fmla="*/ 163 h 268"/>
                <a:gd name="T20" fmla="*/ 49 w 63"/>
                <a:gd name="T21" fmla="*/ 241 h 268"/>
                <a:gd name="T22" fmla="*/ 52 w 63"/>
                <a:gd name="T23" fmla="*/ 250 h 268"/>
                <a:gd name="T24" fmla="*/ 53 w 63"/>
                <a:gd name="T25" fmla="*/ 251 h 268"/>
                <a:gd name="T26" fmla="*/ 57 w 63"/>
                <a:gd name="T27" fmla="*/ 257 h 268"/>
                <a:gd name="T28" fmla="*/ 51 w 63"/>
                <a:gd name="T29" fmla="*/ 268 h 268"/>
                <a:gd name="T30" fmla="*/ 47 w 63"/>
                <a:gd name="T31" fmla="*/ 266 h 268"/>
                <a:gd name="T32" fmla="*/ 28 w 63"/>
                <a:gd name="T33" fmla="*/ 268 h 268"/>
                <a:gd name="T34" fmla="*/ 18 w 63"/>
                <a:gd name="T35" fmla="*/ 267 h 268"/>
                <a:gd name="T36" fmla="*/ 24 w 63"/>
                <a:gd name="T37" fmla="*/ 261 h 268"/>
                <a:gd name="T38" fmla="*/ 24 w 63"/>
                <a:gd name="T39" fmla="*/ 197 h 268"/>
                <a:gd name="T40" fmla="*/ 18 w 63"/>
                <a:gd name="T41" fmla="*/ 168 h 268"/>
                <a:gd name="T42" fmla="*/ 14 w 63"/>
                <a:gd name="T43" fmla="*/ 120 h 268"/>
                <a:gd name="T44" fmla="*/ 17 w 63"/>
                <a:gd name="T45" fmla="*/ 102 h 268"/>
                <a:gd name="T46" fmla="*/ 16 w 63"/>
                <a:gd name="T47" fmla="*/ 99 h 268"/>
                <a:gd name="T48" fmla="*/ 7 w 63"/>
                <a:gd name="T49" fmla="*/ 99 h 268"/>
                <a:gd name="T50" fmla="*/ 5 w 63"/>
                <a:gd name="T51" fmla="*/ 94 h 268"/>
                <a:gd name="T52" fmla="*/ 7 w 63"/>
                <a:gd name="T53" fmla="*/ 91 h 268"/>
                <a:gd name="T54" fmla="*/ 10 w 63"/>
                <a:gd name="T55" fmla="*/ 95 h 268"/>
                <a:gd name="T56" fmla="*/ 11 w 63"/>
                <a:gd name="T57" fmla="*/ 91 h 268"/>
                <a:gd name="T58" fmla="*/ 4 w 63"/>
                <a:gd name="T59" fmla="*/ 87 h 268"/>
                <a:gd name="T60" fmla="*/ 2 w 63"/>
                <a:gd name="T61" fmla="*/ 85 h 268"/>
                <a:gd name="T62" fmla="*/ 7 w 63"/>
                <a:gd name="T63" fmla="*/ 86 h 268"/>
                <a:gd name="T64" fmla="*/ 8 w 63"/>
                <a:gd name="T65" fmla="*/ 85 h 268"/>
                <a:gd name="T66" fmla="*/ 14 w 63"/>
                <a:gd name="T67" fmla="*/ 86 h 268"/>
                <a:gd name="T68" fmla="*/ 18 w 63"/>
                <a:gd name="T69" fmla="*/ 85 h 268"/>
                <a:gd name="T70" fmla="*/ 17 w 63"/>
                <a:gd name="T71" fmla="*/ 76 h 268"/>
                <a:gd name="T72" fmla="*/ 16 w 63"/>
                <a:gd name="T73" fmla="*/ 73 h 268"/>
                <a:gd name="T74" fmla="*/ 24 w 63"/>
                <a:gd name="T75" fmla="*/ 45 h 268"/>
                <a:gd name="T76" fmla="*/ 18 w 63"/>
                <a:gd name="T77" fmla="*/ 30 h 268"/>
                <a:gd name="T78" fmla="*/ 16 w 63"/>
                <a:gd name="T79" fmla="*/ 24 h 268"/>
                <a:gd name="T80" fmla="*/ 17 w 63"/>
                <a:gd name="T81" fmla="*/ 19 h 268"/>
                <a:gd name="T82" fmla="*/ 18 w 63"/>
                <a:gd name="T83" fmla="*/ 11 h 268"/>
                <a:gd name="T84" fmla="*/ 32 w 63"/>
                <a:gd name="T85" fmla="*/ 1 h 268"/>
                <a:gd name="T86" fmla="*/ 51 w 63"/>
                <a:gd name="T87" fmla="*/ 39 h 268"/>
                <a:gd name="T88" fmla="*/ 57 w 63"/>
                <a:gd name="T89" fmla="*/ 44 h 268"/>
                <a:gd name="T90" fmla="*/ 62 w 63"/>
                <a:gd name="T91" fmla="*/ 55 h 268"/>
                <a:gd name="T92" fmla="*/ 62 w 63"/>
                <a:gd name="T93" fmla="*/ 66 h 268"/>
                <a:gd name="T94" fmla="*/ 63 w 63"/>
                <a:gd name="T95" fmla="*/ 84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 h="268">
                  <a:moveTo>
                    <a:pt x="40" y="233"/>
                  </a:moveTo>
                  <a:cubicBezTo>
                    <a:pt x="38" y="242"/>
                    <a:pt x="40" y="249"/>
                    <a:pt x="40" y="249"/>
                  </a:cubicBezTo>
                  <a:cubicBezTo>
                    <a:pt x="40" y="249"/>
                    <a:pt x="40" y="247"/>
                    <a:pt x="40" y="243"/>
                  </a:cubicBezTo>
                  <a:cubicBezTo>
                    <a:pt x="41" y="239"/>
                    <a:pt x="40" y="233"/>
                    <a:pt x="40" y="233"/>
                  </a:cubicBezTo>
                  <a:moveTo>
                    <a:pt x="16" y="69"/>
                  </a:moveTo>
                  <a:cubicBezTo>
                    <a:pt x="16" y="69"/>
                    <a:pt x="16" y="68"/>
                    <a:pt x="16" y="68"/>
                  </a:cubicBezTo>
                  <a:cubicBezTo>
                    <a:pt x="16" y="68"/>
                    <a:pt x="16" y="69"/>
                    <a:pt x="16" y="69"/>
                  </a:cubicBezTo>
                  <a:moveTo>
                    <a:pt x="63" y="84"/>
                  </a:moveTo>
                  <a:cubicBezTo>
                    <a:pt x="63" y="86"/>
                    <a:pt x="63" y="89"/>
                    <a:pt x="62" y="90"/>
                  </a:cubicBezTo>
                  <a:cubicBezTo>
                    <a:pt x="62" y="92"/>
                    <a:pt x="62" y="92"/>
                    <a:pt x="62" y="92"/>
                  </a:cubicBezTo>
                  <a:cubicBezTo>
                    <a:pt x="62" y="92"/>
                    <a:pt x="61" y="94"/>
                    <a:pt x="61" y="94"/>
                  </a:cubicBezTo>
                  <a:cubicBezTo>
                    <a:pt x="60" y="95"/>
                    <a:pt x="58" y="95"/>
                    <a:pt x="58" y="95"/>
                  </a:cubicBezTo>
                  <a:cubicBezTo>
                    <a:pt x="56" y="95"/>
                    <a:pt x="52" y="95"/>
                    <a:pt x="47" y="95"/>
                  </a:cubicBezTo>
                  <a:cubicBezTo>
                    <a:pt x="48" y="96"/>
                    <a:pt x="48" y="96"/>
                    <a:pt x="48" y="96"/>
                  </a:cubicBezTo>
                  <a:cubicBezTo>
                    <a:pt x="48" y="96"/>
                    <a:pt x="48" y="97"/>
                    <a:pt x="48" y="97"/>
                  </a:cubicBezTo>
                  <a:cubicBezTo>
                    <a:pt x="49" y="97"/>
                    <a:pt x="50" y="100"/>
                    <a:pt x="51" y="101"/>
                  </a:cubicBezTo>
                  <a:cubicBezTo>
                    <a:pt x="51" y="102"/>
                    <a:pt x="51" y="102"/>
                    <a:pt x="51" y="102"/>
                  </a:cubicBezTo>
                  <a:cubicBezTo>
                    <a:pt x="51" y="103"/>
                    <a:pt x="51" y="103"/>
                    <a:pt x="51" y="104"/>
                  </a:cubicBezTo>
                  <a:cubicBezTo>
                    <a:pt x="50" y="104"/>
                    <a:pt x="50" y="104"/>
                    <a:pt x="50" y="104"/>
                  </a:cubicBezTo>
                  <a:cubicBezTo>
                    <a:pt x="51" y="104"/>
                    <a:pt x="51" y="105"/>
                    <a:pt x="51" y="105"/>
                  </a:cubicBezTo>
                  <a:cubicBezTo>
                    <a:pt x="52" y="106"/>
                    <a:pt x="53" y="107"/>
                    <a:pt x="53" y="108"/>
                  </a:cubicBezTo>
                  <a:cubicBezTo>
                    <a:pt x="53" y="108"/>
                    <a:pt x="53" y="109"/>
                    <a:pt x="54" y="109"/>
                  </a:cubicBezTo>
                  <a:cubicBezTo>
                    <a:pt x="54" y="109"/>
                    <a:pt x="54" y="109"/>
                    <a:pt x="54" y="110"/>
                  </a:cubicBezTo>
                  <a:cubicBezTo>
                    <a:pt x="54" y="110"/>
                    <a:pt x="54" y="110"/>
                    <a:pt x="54" y="110"/>
                  </a:cubicBezTo>
                  <a:cubicBezTo>
                    <a:pt x="54" y="112"/>
                    <a:pt x="53" y="115"/>
                    <a:pt x="55" y="116"/>
                  </a:cubicBezTo>
                  <a:cubicBezTo>
                    <a:pt x="56" y="117"/>
                    <a:pt x="57" y="124"/>
                    <a:pt x="57" y="126"/>
                  </a:cubicBezTo>
                  <a:cubicBezTo>
                    <a:pt x="57" y="129"/>
                    <a:pt x="56" y="142"/>
                    <a:pt x="57" y="144"/>
                  </a:cubicBezTo>
                  <a:cubicBezTo>
                    <a:pt x="57" y="146"/>
                    <a:pt x="57" y="159"/>
                    <a:pt x="57" y="161"/>
                  </a:cubicBezTo>
                  <a:cubicBezTo>
                    <a:pt x="48" y="162"/>
                    <a:pt x="48" y="162"/>
                    <a:pt x="48" y="162"/>
                  </a:cubicBezTo>
                  <a:cubicBezTo>
                    <a:pt x="48" y="163"/>
                    <a:pt x="48" y="163"/>
                    <a:pt x="48" y="163"/>
                  </a:cubicBezTo>
                  <a:cubicBezTo>
                    <a:pt x="48" y="163"/>
                    <a:pt x="41" y="179"/>
                    <a:pt x="42" y="186"/>
                  </a:cubicBezTo>
                  <a:cubicBezTo>
                    <a:pt x="44" y="193"/>
                    <a:pt x="48" y="197"/>
                    <a:pt x="50" y="212"/>
                  </a:cubicBezTo>
                  <a:cubicBezTo>
                    <a:pt x="52" y="227"/>
                    <a:pt x="49" y="238"/>
                    <a:pt x="49" y="241"/>
                  </a:cubicBezTo>
                  <a:cubicBezTo>
                    <a:pt x="49" y="244"/>
                    <a:pt x="49" y="246"/>
                    <a:pt x="50" y="247"/>
                  </a:cubicBezTo>
                  <a:cubicBezTo>
                    <a:pt x="51" y="248"/>
                    <a:pt x="52" y="249"/>
                    <a:pt x="52" y="250"/>
                  </a:cubicBezTo>
                  <a:cubicBezTo>
                    <a:pt x="52" y="250"/>
                    <a:pt x="52" y="250"/>
                    <a:pt x="52" y="250"/>
                  </a:cubicBezTo>
                  <a:cubicBezTo>
                    <a:pt x="52" y="250"/>
                    <a:pt x="53" y="251"/>
                    <a:pt x="53" y="251"/>
                  </a:cubicBezTo>
                  <a:cubicBezTo>
                    <a:pt x="53" y="251"/>
                    <a:pt x="53" y="251"/>
                    <a:pt x="53" y="251"/>
                  </a:cubicBezTo>
                  <a:cubicBezTo>
                    <a:pt x="53" y="251"/>
                    <a:pt x="53" y="251"/>
                    <a:pt x="53" y="251"/>
                  </a:cubicBezTo>
                  <a:cubicBezTo>
                    <a:pt x="53" y="251"/>
                    <a:pt x="53" y="251"/>
                    <a:pt x="53" y="251"/>
                  </a:cubicBezTo>
                  <a:cubicBezTo>
                    <a:pt x="53" y="251"/>
                    <a:pt x="53" y="251"/>
                    <a:pt x="53" y="251"/>
                  </a:cubicBezTo>
                  <a:cubicBezTo>
                    <a:pt x="54" y="251"/>
                    <a:pt x="57" y="255"/>
                    <a:pt x="57" y="257"/>
                  </a:cubicBezTo>
                  <a:cubicBezTo>
                    <a:pt x="56" y="259"/>
                    <a:pt x="54" y="261"/>
                    <a:pt x="54" y="263"/>
                  </a:cubicBezTo>
                  <a:cubicBezTo>
                    <a:pt x="54" y="265"/>
                    <a:pt x="53" y="268"/>
                    <a:pt x="53" y="268"/>
                  </a:cubicBezTo>
                  <a:cubicBezTo>
                    <a:pt x="51" y="268"/>
                    <a:pt x="51" y="268"/>
                    <a:pt x="51" y="268"/>
                  </a:cubicBezTo>
                  <a:cubicBezTo>
                    <a:pt x="51" y="268"/>
                    <a:pt x="51" y="268"/>
                    <a:pt x="51" y="268"/>
                  </a:cubicBezTo>
                  <a:cubicBezTo>
                    <a:pt x="51" y="268"/>
                    <a:pt x="49" y="266"/>
                    <a:pt x="48" y="266"/>
                  </a:cubicBezTo>
                  <a:cubicBezTo>
                    <a:pt x="47" y="266"/>
                    <a:pt x="47" y="266"/>
                    <a:pt x="47" y="266"/>
                  </a:cubicBezTo>
                  <a:cubicBezTo>
                    <a:pt x="45" y="266"/>
                    <a:pt x="45" y="268"/>
                    <a:pt x="44" y="268"/>
                  </a:cubicBezTo>
                  <a:cubicBezTo>
                    <a:pt x="44" y="268"/>
                    <a:pt x="42" y="268"/>
                    <a:pt x="39" y="268"/>
                  </a:cubicBezTo>
                  <a:cubicBezTo>
                    <a:pt x="34" y="268"/>
                    <a:pt x="28" y="268"/>
                    <a:pt x="28" y="268"/>
                  </a:cubicBezTo>
                  <a:cubicBezTo>
                    <a:pt x="27" y="267"/>
                    <a:pt x="27" y="267"/>
                    <a:pt x="27" y="267"/>
                  </a:cubicBezTo>
                  <a:cubicBezTo>
                    <a:pt x="27" y="267"/>
                    <a:pt x="27" y="268"/>
                    <a:pt x="26" y="268"/>
                  </a:cubicBezTo>
                  <a:cubicBezTo>
                    <a:pt x="24" y="268"/>
                    <a:pt x="18" y="267"/>
                    <a:pt x="18" y="267"/>
                  </a:cubicBezTo>
                  <a:cubicBezTo>
                    <a:pt x="17" y="266"/>
                    <a:pt x="17" y="266"/>
                    <a:pt x="17" y="266"/>
                  </a:cubicBezTo>
                  <a:cubicBezTo>
                    <a:pt x="17" y="266"/>
                    <a:pt x="21" y="263"/>
                    <a:pt x="22" y="262"/>
                  </a:cubicBezTo>
                  <a:cubicBezTo>
                    <a:pt x="22" y="262"/>
                    <a:pt x="23" y="261"/>
                    <a:pt x="24" y="261"/>
                  </a:cubicBezTo>
                  <a:cubicBezTo>
                    <a:pt x="25" y="260"/>
                    <a:pt x="29" y="257"/>
                    <a:pt x="30" y="250"/>
                  </a:cubicBezTo>
                  <a:cubicBezTo>
                    <a:pt x="30" y="243"/>
                    <a:pt x="27" y="231"/>
                    <a:pt x="25" y="216"/>
                  </a:cubicBezTo>
                  <a:cubicBezTo>
                    <a:pt x="23" y="201"/>
                    <a:pt x="24" y="197"/>
                    <a:pt x="24" y="197"/>
                  </a:cubicBezTo>
                  <a:cubicBezTo>
                    <a:pt x="24" y="197"/>
                    <a:pt x="22" y="195"/>
                    <a:pt x="22" y="192"/>
                  </a:cubicBezTo>
                  <a:cubicBezTo>
                    <a:pt x="22" y="190"/>
                    <a:pt x="22" y="186"/>
                    <a:pt x="22" y="186"/>
                  </a:cubicBezTo>
                  <a:cubicBezTo>
                    <a:pt x="22" y="186"/>
                    <a:pt x="19" y="174"/>
                    <a:pt x="18" y="168"/>
                  </a:cubicBezTo>
                  <a:cubicBezTo>
                    <a:pt x="12" y="168"/>
                    <a:pt x="12" y="168"/>
                    <a:pt x="12" y="168"/>
                  </a:cubicBezTo>
                  <a:cubicBezTo>
                    <a:pt x="12" y="168"/>
                    <a:pt x="13" y="160"/>
                    <a:pt x="13" y="144"/>
                  </a:cubicBezTo>
                  <a:cubicBezTo>
                    <a:pt x="13" y="129"/>
                    <a:pt x="15" y="129"/>
                    <a:pt x="14" y="120"/>
                  </a:cubicBezTo>
                  <a:cubicBezTo>
                    <a:pt x="14" y="112"/>
                    <a:pt x="17" y="105"/>
                    <a:pt x="17" y="102"/>
                  </a:cubicBezTo>
                  <a:cubicBezTo>
                    <a:pt x="17" y="102"/>
                    <a:pt x="18" y="102"/>
                    <a:pt x="19" y="101"/>
                  </a:cubicBezTo>
                  <a:cubicBezTo>
                    <a:pt x="18" y="101"/>
                    <a:pt x="17" y="102"/>
                    <a:pt x="17" y="102"/>
                  </a:cubicBezTo>
                  <a:cubicBezTo>
                    <a:pt x="16" y="102"/>
                    <a:pt x="17" y="101"/>
                    <a:pt x="17" y="100"/>
                  </a:cubicBezTo>
                  <a:cubicBezTo>
                    <a:pt x="17" y="100"/>
                    <a:pt x="18" y="99"/>
                    <a:pt x="18" y="98"/>
                  </a:cubicBezTo>
                  <a:cubicBezTo>
                    <a:pt x="17" y="99"/>
                    <a:pt x="17" y="99"/>
                    <a:pt x="16" y="99"/>
                  </a:cubicBezTo>
                  <a:cubicBezTo>
                    <a:pt x="15" y="99"/>
                    <a:pt x="12" y="99"/>
                    <a:pt x="11" y="99"/>
                  </a:cubicBezTo>
                  <a:cubicBezTo>
                    <a:pt x="10" y="99"/>
                    <a:pt x="8" y="99"/>
                    <a:pt x="8" y="99"/>
                  </a:cubicBezTo>
                  <a:cubicBezTo>
                    <a:pt x="8" y="99"/>
                    <a:pt x="8" y="99"/>
                    <a:pt x="7" y="99"/>
                  </a:cubicBezTo>
                  <a:cubicBezTo>
                    <a:pt x="7" y="99"/>
                    <a:pt x="7" y="98"/>
                    <a:pt x="7" y="98"/>
                  </a:cubicBezTo>
                  <a:cubicBezTo>
                    <a:pt x="6" y="97"/>
                    <a:pt x="7" y="97"/>
                    <a:pt x="6" y="97"/>
                  </a:cubicBezTo>
                  <a:cubicBezTo>
                    <a:pt x="6" y="96"/>
                    <a:pt x="5" y="95"/>
                    <a:pt x="5" y="94"/>
                  </a:cubicBezTo>
                  <a:cubicBezTo>
                    <a:pt x="5" y="93"/>
                    <a:pt x="6" y="93"/>
                    <a:pt x="6" y="93"/>
                  </a:cubicBezTo>
                  <a:cubicBezTo>
                    <a:pt x="5" y="93"/>
                    <a:pt x="6" y="92"/>
                    <a:pt x="6" y="92"/>
                  </a:cubicBezTo>
                  <a:cubicBezTo>
                    <a:pt x="6" y="91"/>
                    <a:pt x="6" y="91"/>
                    <a:pt x="7" y="91"/>
                  </a:cubicBezTo>
                  <a:cubicBezTo>
                    <a:pt x="7" y="91"/>
                    <a:pt x="7" y="92"/>
                    <a:pt x="7" y="93"/>
                  </a:cubicBezTo>
                  <a:cubicBezTo>
                    <a:pt x="7" y="94"/>
                    <a:pt x="8" y="95"/>
                    <a:pt x="8" y="95"/>
                  </a:cubicBezTo>
                  <a:cubicBezTo>
                    <a:pt x="8" y="96"/>
                    <a:pt x="9" y="96"/>
                    <a:pt x="10" y="95"/>
                  </a:cubicBezTo>
                  <a:cubicBezTo>
                    <a:pt x="10" y="95"/>
                    <a:pt x="12" y="94"/>
                    <a:pt x="13" y="94"/>
                  </a:cubicBezTo>
                  <a:cubicBezTo>
                    <a:pt x="14" y="94"/>
                    <a:pt x="14" y="94"/>
                    <a:pt x="15" y="93"/>
                  </a:cubicBezTo>
                  <a:cubicBezTo>
                    <a:pt x="14" y="92"/>
                    <a:pt x="12" y="91"/>
                    <a:pt x="11" y="91"/>
                  </a:cubicBezTo>
                  <a:cubicBezTo>
                    <a:pt x="10" y="91"/>
                    <a:pt x="9" y="90"/>
                    <a:pt x="8" y="89"/>
                  </a:cubicBezTo>
                  <a:cubicBezTo>
                    <a:pt x="7" y="89"/>
                    <a:pt x="5" y="89"/>
                    <a:pt x="5" y="88"/>
                  </a:cubicBezTo>
                  <a:cubicBezTo>
                    <a:pt x="5" y="88"/>
                    <a:pt x="4" y="88"/>
                    <a:pt x="4" y="87"/>
                  </a:cubicBezTo>
                  <a:cubicBezTo>
                    <a:pt x="3" y="87"/>
                    <a:pt x="1" y="86"/>
                    <a:pt x="0" y="86"/>
                  </a:cubicBezTo>
                  <a:cubicBezTo>
                    <a:pt x="0" y="85"/>
                    <a:pt x="0" y="85"/>
                    <a:pt x="1" y="85"/>
                  </a:cubicBezTo>
                  <a:cubicBezTo>
                    <a:pt x="1" y="85"/>
                    <a:pt x="1" y="85"/>
                    <a:pt x="2" y="85"/>
                  </a:cubicBezTo>
                  <a:cubicBezTo>
                    <a:pt x="2" y="85"/>
                    <a:pt x="3" y="86"/>
                    <a:pt x="3" y="85"/>
                  </a:cubicBezTo>
                  <a:cubicBezTo>
                    <a:pt x="3" y="85"/>
                    <a:pt x="4" y="85"/>
                    <a:pt x="4" y="85"/>
                  </a:cubicBezTo>
                  <a:cubicBezTo>
                    <a:pt x="4" y="85"/>
                    <a:pt x="6" y="86"/>
                    <a:pt x="7" y="86"/>
                  </a:cubicBezTo>
                  <a:cubicBezTo>
                    <a:pt x="8" y="87"/>
                    <a:pt x="8" y="86"/>
                    <a:pt x="10" y="87"/>
                  </a:cubicBezTo>
                  <a:cubicBezTo>
                    <a:pt x="11" y="87"/>
                    <a:pt x="11" y="86"/>
                    <a:pt x="10" y="86"/>
                  </a:cubicBezTo>
                  <a:cubicBezTo>
                    <a:pt x="10" y="85"/>
                    <a:pt x="9" y="85"/>
                    <a:pt x="8" y="85"/>
                  </a:cubicBezTo>
                  <a:cubicBezTo>
                    <a:pt x="8" y="84"/>
                    <a:pt x="8" y="84"/>
                    <a:pt x="9" y="84"/>
                  </a:cubicBezTo>
                  <a:cubicBezTo>
                    <a:pt x="9" y="83"/>
                    <a:pt x="10" y="83"/>
                    <a:pt x="11" y="84"/>
                  </a:cubicBezTo>
                  <a:cubicBezTo>
                    <a:pt x="12" y="84"/>
                    <a:pt x="13" y="85"/>
                    <a:pt x="14" y="86"/>
                  </a:cubicBezTo>
                  <a:cubicBezTo>
                    <a:pt x="14" y="86"/>
                    <a:pt x="16" y="86"/>
                    <a:pt x="16" y="87"/>
                  </a:cubicBezTo>
                  <a:cubicBezTo>
                    <a:pt x="16" y="87"/>
                    <a:pt x="17" y="87"/>
                    <a:pt x="17" y="87"/>
                  </a:cubicBezTo>
                  <a:cubicBezTo>
                    <a:pt x="17" y="87"/>
                    <a:pt x="18" y="86"/>
                    <a:pt x="18" y="85"/>
                  </a:cubicBezTo>
                  <a:cubicBezTo>
                    <a:pt x="19" y="82"/>
                    <a:pt x="18" y="79"/>
                    <a:pt x="18" y="79"/>
                  </a:cubicBezTo>
                  <a:cubicBezTo>
                    <a:pt x="18" y="78"/>
                    <a:pt x="17" y="77"/>
                    <a:pt x="17" y="76"/>
                  </a:cubicBezTo>
                  <a:cubicBezTo>
                    <a:pt x="17" y="76"/>
                    <a:pt x="17" y="76"/>
                    <a:pt x="17" y="76"/>
                  </a:cubicBezTo>
                  <a:cubicBezTo>
                    <a:pt x="17" y="77"/>
                    <a:pt x="17" y="76"/>
                    <a:pt x="17" y="75"/>
                  </a:cubicBezTo>
                  <a:cubicBezTo>
                    <a:pt x="17" y="74"/>
                    <a:pt x="17" y="74"/>
                    <a:pt x="16" y="74"/>
                  </a:cubicBezTo>
                  <a:cubicBezTo>
                    <a:pt x="16" y="73"/>
                    <a:pt x="16" y="73"/>
                    <a:pt x="16" y="73"/>
                  </a:cubicBezTo>
                  <a:cubicBezTo>
                    <a:pt x="14" y="71"/>
                    <a:pt x="15" y="69"/>
                    <a:pt x="15" y="66"/>
                  </a:cubicBezTo>
                  <a:cubicBezTo>
                    <a:pt x="15" y="64"/>
                    <a:pt x="15" y="57"/>
                    <a:pt x="19" y="53"/>
                  </a:cubicBezTo>
                  <a:cubicBezTo>
                    <a:pt x="23" y="49"/>
                    <a:pt x="24" y="48"/>
                    <a:pt x="24" y="45"/>
                  </a:cubicBezTo>
                  <a:cubicBezTo>
                    <a:pt x="25" y="42"/>
                    <a:pt x="25" y="35"/>
                    <a:pt x="25" y="34"/>
                  </a:cubicBezTo>
                  <a:cubicBezTo>
                    <a:pt x="25" y="33"/>
                    <a:pt x="24" y="31"/>
                    <a:pt x="23" y="31"/>
                  </a:cubicBezTo>
                  <a:cubicBezTo>
                    <a:pt x="21" y="31"/>
                    <a:pt x="19" y="31"/>
                    <a:pt x="18" y="30"/>
                  </a:cubicBezTo>
                  <a:cubicBezTo>
                    <a:pt x="17" y="30"/>
                    <a:pt x="16" y="28"/>
                    <a:pt x="17" y="26"/>
                  </a:cubicBezTo>
                  <a:cubicBezTo>
                    <a:pt x="17" y="26"/>
                    <a:pt x="17" y="25"/>
                    <a:pt x="16" y="25"/>
                  </a:cubicBezTo>
                  <a:cubicBezTo>
                    <a:pt x="16" y="24"/>
                    <a:pt x="16" y="24"/>
                    <a:pt x="16" y="24"/>
                  </a:cubicBezTo>
                  <a:cubicBezTo>
                    <a:pt x="16" y="23"/>
                    <a:pt x="16" y="23"/>
                    <a:pt x="16" y="22"/>
                  </a:cubicBezTo>
                  <a:cubicBezTo>
                    <a:pt x="16" y="22"/>
                    <a:pt x="16" y="22"/>
                    <a:pt x="16" y="21"/>
                  </a:cubicBezTo>
                  <a:cubicBezTo>
                    <a:pt x="17" y="20"/>
                    <a:pt x="17" y="19"/>
                    <a:pt x="17" y="19"/>
                  </a:cubicBezTo>
                  <a:cubicBezTo>
                    <a:pt x="17" y="19"/>
                    <a:pt x="16" y="19"/>
                    <a:pt x="15" y="18"/>
                  </a:cubicBezTo>
                  <a:cubicBezTo>
                    <a:pt x="15" y="17"/>
                    <a:pt x="18" y="16"/>
                    <a:pt x="18" y="14"/>
                  </a:cubicBezTo>
                  <a:cubicBezTo>
                    <a:pt x="18" y="13"/>
                    <a:pt x="18" y="12"/>
                    <a:pt x="18" y="11"/>
                  </a:cubicBezTo>
                  <a:cubicBezTo>
                    <a:pt x="19" y="10"/>
                    <a:pt x="22" y="5"/>
                    <a:pt x="23" y="4"/>
                  </a:cubicBezTo>
                  <a:cubicBezTo>
                    <a:pt x="23" y="3"/>
                    <a:pt x="23" y="3"/>
                    <a:pt x="23" y="3"/>
                  </a:cubicBezTo>
                  <a:cubicBezTo>
                    <a:pt x="23" y="3"/>
                    <a:pt x="24" y="0"/>
                    <a:pt x="32" y="1"/>
                  </a:cubicBezTo>
                  <a:cubicBezTo>
                    <a:pt x="39" y="1"/>
                    <a:pt x="45" y="3"/>
                    <a:pt x="47" y="8"/>
                  </a:cubicBezTo>
                  <a:cubicBezTo>
                    <a:pt x="49" y="14"/>
                    <a:pt x="49" y="23"/>
                    <a:pt x="49" y="28"/>
                  </a:cubicBezTo>
                  <a:cubicBezTo>
                    <a:pt x="49" y="34"/>
                    <a:pt x="51" y="39"/>
                    <a:pt x="51" y="39"/>
                  </a:cubicBezTo>
                  <a:cubicBezTo>
                    <a:pt x="52" y="40"/>
                    <a:pt x="53" y="40"/>
                    <a:pt x="53" y="40"/>
                  </a:cubicBezTo>
                  <a:cubicBezTo>
                    <a:pt x="54" y="40"/>
                    <a:pt x="55" y="42"/>
                    <a:pt x="55" y="42"/>
                  </a:cubicBezTo>
                  <a:cubicBezTo>
                    <a:pt x="55" y="42"/>
                    <a:pt x="57" y="43"/>
                    <a:pt x="57" y="44"/>
                  </a:cubicBezTo>
                  <a:cubicBezTo>
                    <a:pt x="57" y="45"/>
                    <a:pt x="58" y="45"/>
                    <a:pt x="59" y="46"/>
                  </a:cubicBezTo>
                  <a:cubicBezTo>
                    <a:pt x="59" y="47"/>
                    <a:pt x="61" y="48"/>
                    <a:pt x="61" y="50"/>
                  </a:cubicBezTo>
                  <a:cubicBezTo>
                    <a:pt x="61" y="52"/>
                    <a:pt x="62" y="53"/>
                    <a:pt x="62" y="55"/>
                  </a:cubicBezTo>
                  <a:cubicBezTo>
                    <a:pt x="62" y="56"/>
                    <a:pt x="61" y="58"/>
                    <a:pt x="62" y="59"/>
                  </a:cubicBezTo>
                  <a:cubicBezTo>
                    <a:pt x="62" y="60"/>
                    <a:pt x="62" y="61"/>
                    <a:pt x="62" y="62"/>
                  </a:cubicBezTo>
                  <a:cubicBezTo>
                    <a:pt x="62" y="62"/>
                    <a:pt x="62" y="64"/>
                    <a:pt x="62" y="66"/>
                  </a:cubicBezTo>
                  <a:cubicBezTo>
                    <a:pt x="62" y="67"/>
                    <a:pt x="62" y="70"/>
                    <a:pt x="62" y="72"/>
                  </a:cubicBezTo>
                  <a:cubicBezTo>
                    <a:pt x="62" y="73"/>
                    <a:pt x="63" y="76"/>
                    <a:pt x="63" y="78"/>
                  </a:cubicBezTo>
                  <a:cubicBezTo>
                    <a:pt x="63" y="80"/>
                    <a:pt x="63" y="82"/>
                    <a:pt x="63" y="84"/>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63" name="Freeform 6"/>
            <p:cNvSpPr>
              <a:spLocks noEditPoints="1"/>
            </p:cNvSpPr>
            <p:nvPr userDrawn="1"/>
          </p:nvSpPr>
          <p:spPr bwMode="auto">
            <a:xfrm>
              <a:off x="4015" y="1771"/>
              <a:ext cx="1093" cy="1326"/>
            </a:xfrm>
            <a:custGeom>
              <a:avLst/>
              <a:gdLst>
                <a:gd name="T0" fmla="*/ 154 w 161"/>
                <a:gd name="T1" fmla="*/ 183 h 196"/>
                <a:gd name="T2" fmla="*/ 150 w 161"/>
                <a:gd name="T3" fmla="*/ 166 h 196"/>
                <a:gd name="T4" fmla="*/ 108 w 161"/>
                <a:gd name="T5" fmla="*/ 142 h 196"/>
                <a:gd name="T6" fmla="*/ 109 w 161"/>
                <a:gd name="T7" fmla="*/ 135 h 196"/>
                <a:gd name="T8" fmla="*/ 104 w 161"/>
                <a:gd name="T9" fmla="*/ 133 h 196"/>
                <a:gd name="T10" fmla="*/ 101 w 161"/>
                <a:gd name="T11" fmla="*/ 134 h 196"/>
                <a:gd name="T12" fmla="*/ 95 w 161"/>
                <a:gd name="T13" fmla="*/ 142 h 196"/>
                <a:gd name="T14" fmla="*/ 72 w 161"/>
                <a:gd name="T15" fmla="*/ 146 h 196"/>
                <a:gd name="T16" fmla="*/ 79 w 161"/>
                <a:gd name="T17" fmla="*/ 152 h 196"/>
                <a:gd name="T18" fmla="*/ 60 w 161"/>
                <a:gd name="T19" fmla="*/ 154 h 196"/>
                <a:gd name="T20" fmla="*/ 57 w 161"/>
                <a:gd name="T21" fmla="*/ 139 h 196"/>
                <a:gd name="T22" fmla="*/ 54 w 161"/>
                <a:gd name="T23" fmla="*/ 141 h 196"/>
                <a:gd name="T24" fmla="*/ 53 w 161"/>
                <a:gd name="T25" fmla="*/ 142 h 196"/>
                <a:gd name="T26" fmla="*/ 50 w 161"/>
                <a:gd name="T27" fmla="*/ 137 h 196"/>
                <a:gd name="T28" fmla="*/ 47 w 161"/>
                <a:gd name="T29" fmla="*/ 140 h 196"/>
                <a:gd name="T30" fmla="*/ 44 w 161"/>
                <a:gd name="T31" fmla="*/ 147 h 196"/>
                <a:gd name="T32" fmla="*/ 25 w 161"/>
                <a:gd name="T33" fmla="*/ 112 h 196"/>
                <a:gd name="T34" fmla="*/ 38 w 161"/>
                <a:gd name="T35" fmla="*/ 107 h 196"/>
                <a:gd name="T36" fmla="*/ 27 w 161"/>
                <a:gd name="T37" fmla="*/ 126 h 196"/>
                <a:gd name="T38" fmla="*/ 32 w 161"/>
                <a:gd name="T39" fmla="*/ 118 h 196"/>
                <a:gd name="T40" fmla="*/ 36 w 161"/>
                <a:gd name="T41" fmla="*/ 144 h 196"/>
                <a:gd name="T42" fmla="*/ 24 w 161"/>
                <a:gd name="T43" fmla="*/ 166 h 196"/>
                <a:gd name="T44" fmla="*/ 41 w 161"/>
                <a:gd name="T45" fmla="*/ 160 h 196"/>
                <a:gd name="T46" fmla="*/ 44 w 161"/>
                <a:gd name="T47" fmla="*/ 184 h 196"/>
                <a:gd name="T48" fmla="*/ 51 w 161"/>
                <a:gd name="T49" fmla="*/ 153 h 196"/>
                <a:gd name="T50" fmla="*/ 55 w 161"/>
                <a:gd name="T51" fmla="*/ 155 h 196"/>
                <a:gd name="T52" fmla="*/ 53 w 161"/>
                <a:gd name="T53" fmla="*/ 151 h 196"/>
                <a:gd name="T54" fmla="*/ 52 w 161"/>
                <a:gd name="T55" fmla="*/ 151 h 196"/>
                <a:gd name="T56" fmla="*/ 50 w 161"/>
                <a:gd name="T57" fmla="*/ 143 h 196"/>
                <a:gd name="T58" fmla="*/ 48 w 161"/>
                <a:gd name="T59" fmla="*/ 150 h 196"/>
                <a:gd name="T60" fmla="*/ 46 w 161"/>
                <a:gd name="T61" fmla="*/ 151 h 196"/>
                <a:gd name="T62" fmla="*/ 56 w 161"/>
                <a:gd name="T63" fmla="*/ 183 h 196"/>
                <a:gd name="T64" fmla="*/ 55 w 161"/>
                <a:gd name="T65" fmla="*/ 155 h 196"/>
                <a:gd name="T66" fmla="*/ 70 w 161"/>
                <a:gd name="T67" fmla="*/ 160 h 196"/>
                <a:gd name="T68" fmla="*/ 76 w 161"/>
                <a:gd name="T69" fmla="*/ 164 h 196"/>
                <a:gd name="T70" fmla="*/ 75 w 161"/>
                <a:gd name="T71" fmla="*/ 164 h 196"/>
                <a:gd name="T72" fmla="*/ 77 w 161"/>
                <a:gd name="T73" fmla="*/ 178 h 196"/>
                <a:gd name="T74" fmla="*/ 84 w 161"/>
                <a:gd name="T75" fmla="*/ 185 h 196"/>
                <a:gd name="T76" fmla="*/ 98 w 161"/>
                <a:gd name="T77" fmla="*/ 169 h 196"/>
                <a:gd name="T78" fmla="*/ 111 w 161"/>
                <a:gd name="T79" fmla="*/ 186 h 196"/>
                <a:gd name="T80" fmla="*/ 114 w 161"/>
                <a:gd name="T81" fmla="*/ 177 h 196"/>
                <a:gd name="T82" fmla="*/ 91 w 161"/>
                <a:gd name="T83" fmla="*/ 161 h 196"/>
                <a:gd name="T84" fmla="*/ 92 w 161"/>
                <a:gd name="T85" fmla="*/ 169 h 196"/>
                <a:gd name="T86" fmla="*/ 98 w 161"/>
                <a:gd name="T87" fmla="*/ 155 h 196"/>
                <a:gd name="T88" fmla="*/ 99 w 161"/>
                <a:gd name="T89" fmla="*/ 156 h 196"/>
                <a:gd name="T90" fmla="*/ 103 w 161"/>
                <a:gd name="T91" fmla="*/ 146 h 196"/>
                <a:gd name="T92" fmla="*/ 102 w 161"/>
                <a:gd name="T93" fmla="*/ 146 h 196"/>
                <a:gd name="T94" fmla="*/ 110 w 161"/>
                <a:gd name="T95" fmla="*/ 154 h 196"/>
                <a:gd name="T96" fmla="*/ 105 w 161"/>
                <a:gd name="T97" fmla="*/ 151 h 196"/>
                <a:gd name="T98" fmla="*/ 110 w 161"/>
                <a:gd name="T99" fmla="*/ 145 h 196"/>
                <a:gd name="T100" fmla="*/ 105 w 161"/>
                <a:gd name="T101" fmla="*/ 160 h 196"/>
                <a:gd name="T102" fmla="*/ 87 w 161"/>
                <a:gd name="T103" fmla="*/ 154 h 196"/>
                <a:gd name="T104" fmla="*/ 86 w 161"/>
                <a:gd name="T105" fmla="*/ 159 h 196"/>
                <a:gd name="T106" fmla="*/ 144 w 161"/>
                <a:gd name="T107" fmla="*/ 165 h 196"/>
                <a:gd name="T108" fmla="*/ 148 w 161"/>
                <a:gd name="T109" fmla="*/ 126 h 196"/>
                <a:gd name="T110" fmla="*/ 78 w 161"/>
                <a:gd name="T111" fmla="*/ 42 h 196"/>
                <a:gd name="T112" fmla="*/ 78 w 161"/>
                <a:gd name="T113" fmla="*/ 16 h 196"/>
                <a:gd name="T114" fmla="*/ 31 w 161"/>
                <a:gd name="T115" fmla="*/ 43 h 196"/>
                <a:gd name="T116" fmla="*/ 15 w 161"/>
                <a:gd name="T117" fmla="*/ 118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 h="196">
                  <a:moveTo>
                    <a:pt x="154" y="175"/>
                  </a:moveTo>
                  <a:cubicBezTo>
                    <a:pt x="156" y="175"/>
                    <a:pt x="156" y="177"/>
                    <a:pt x="156" y="177"/>
                  </a:cubicBezTo>
                  <a:cubicBezTo>
                    <a:pt x="154" y="177"/>
                    <a:pt x="154" y="177"/>
                    <a:pt x="154" y="177"/>
                  </a:cubicBezTo>
                  <a:cubicBezTo>
                    <a:pt x="154" y="177"/>
                    <a:pt x="153" y="177"/>
                    <a:pt x="153" y="177"/>
                  </a:cubicBezTo>
                  <a:cubicBezTo>
                    <a:pt x="153" y="177"/>
                    <a:pt x="152" y="177"/>
                    <a:pt x="152" y="177"/>
                  </a:cubicBezTo>
                  <a:cubicBezTo>
                    <a:pt x="151" y="174"/>
                    <a:pt x="151" y="174"/>
                    <a:pt x="151" y="174"/>
                  </a:cubicBezTo>
                  <a:cubicBezTo>
                    <a:pt x="151" y="174"/>
                    <a:pt x="153" y="174"/>
                    <a:pt x="154" y="175"/>
                  </a:cubicBezTo>
                  <a:moveTo>
                    <a:pt x="151" y="183"/>
                  </a:moveTo>
                  <a:cubicBezTo>
                    <a:pt x="152" y="181"/>
                    <a:pt x="152" y="181"/>
                    <a:pt x="152" y="181"/>
                  </a:cubicBezTo>
                  <a:cubicBezTo>
                    <a:pt x="152" y="181"/>
                    <a:pt x="152" y="181"/>
                    <a:pt x="153" y="181"/>
                  </a:cubicBezTo>
                  <a:cubicBezTo>
                    <a:pt x="154" y="181"/>
                    <a:pt x="154" y="181"/>
                    <a:pt x="154" y="181"/>
                  </a:cubicBezTo>
                  <a:cubicBezTo>
                    <a:pt x="156" y="181"/>
                    <a:pt x="156" y="181"/>
                    <a:pt x="156" y="181"/>
                  </a:cubicBezTo>
                  <a:cubicBezTo>
                    <a:pt x="156" y="181"/>
                    <a:pt x="156" y="182"/>
                    <a:pt x="154" y="183"/>
                  </a:cubicBezTo>
                  <a:cubicBezTo>
                    <a:pt x="152" y="184"/>
                    <a:pt x="151" y="183"/>
                    <a:pt x="151" y="183"/>
                  </a:cubicBezTo>
                  <a:moveTo>
                    <a:pt x="150" y="180"/>
                  </a:moveTo>
                  <a:cubicBezTo>
                    <a:pt x="149" y="182"/>
                    <a:pt x="149" y="182"/>
                    <a:pt x="149" y="182"/>
                  </a:cubicBezTo>
                  <a:cubicBezTo>
                    <a:pt x="149" y="182"/>
                    <a:pt x="148" y="182"/>
                    <a:pt x="148" y="180"/>
                  </a:cubicBezTo>
                  <a:cubicBezTo>
                    <a:pt x="148" y="179"/>
                    <a:pt x="148" y="178"/>
                    <a:pt x="148" y="178"/>
                  </a:cubicBezTo>
                  <a:cubicBezTo>
                    <a:pt x="149" y="178"/>
                    <a:pt x="149" y="178"/>
                    <a:pt x="149" y="178"/>
                  </a:cubicBezTo>
                  <a:cubicBezTo>
                    <a:pt x="149" y="178"/>
                    <a:pt x="149" y="179"/>
                    <a:pt x="149" y="179"/>
                  </a:cubicBezTo>
                  <a:cubicBezTo>
                    <a:pt x="149" y="180"/>
                    <a:pt x="150" y="180"/>
                    <a:pt x="150" y="180"/>
                  </a:cubicBezTo>
                  <a:moveTo>
                    <a:pt x="150" y="166"/>
                  </a:moveTo>
                  <a:cubicBezTo>
                    <a:pt x="149" y="166"/>
                    <a:pt x="148" y="167"/>
                    <a:pt x="148" y="167"/>
                  </a:cubicBezTo>
                  <a:cubicBezTo>
                    <a:pt x="148" y="165"/>
                    <a:pt x="148" y="165"/>
                    <a:pt x="148" y="165"/>
                  </a:cubicBezTo>
                  <a:cubicBezTo>
                    <a:pt x="149" y="165"/>
                    <a:pt x="149" y="165"/>
                    <a:pt x="149" y="165"/>
                  </a:cubicBezTo>
                  <a:lnTo>
                    <a:pt x="150" y="166"/>
                  </a:lnTo>
                  <a:close/>
                  <a:moveTo>
                    <a:pt x="147" y="152"/>
                  </a:moveTo>
                  <a:cubicBezTo>
                    <a:pt x="146" y="155"/>
                    <a:pt x="146" y="155"/>
                    <a:pt x="146" y="155"/>
                  </a:cubicBezTo>
                  <a:cubicBezTo>
                    <a:pt x="146" y="155"/>
                    <a:pt x="146" y="155"/>
                    <a:pt x="146" y="155"/>
                  </a:cubicBezTo>
                  <a:cubicBezTo>
                    <a:pt x="144" y="155"/>
                    <a:pt x="144" y="155"/>
                    <a:pt x="144" y="155"/>
                  </a:cubicBezTo>
                  <a:cubicBezTo>
                    <a:pt x="144" y="155"/>
                    <a:pt x="144" y="156"/>
                    <a:pt x="144" y="158"/>
                  </a:cubicBezTo>
                  <a:cubicBezTo>
                    <a:pt x="143" y="157"/>
                    <a:pt x="141" y="156"/>
                    <a:pt x="140" y="155"/>
                  </a:cubicBezTo>
                  <a:cubicBezTo>
                    <a:pt x="140" y="155"/>
                    <a:pt x="140" y="155"/>
                    <a:pt x="140" y="154"/>
                  </a:cubicBezTo>
                  <a:cubicBezTo>
                    <a:pt x="140" y="153"/>
                    <a:pt x="142" y="150"/>
                    <a:pt x="144" y="147"/>
                  </a:cubicBezTo>
                  <a:cubicBezTo>
                    <a:pt x="144" y="145"/>
                    <a:pt x="144" y="144"/>
                    <a:pt x="145" y="142"/>
                  </a:cubicBezTo>
                  <a:cubicBezTo>
                    <a:pt x="146" y="146"/>
                    <a:pt x="147" y="152"/>
                    <a:pt x="147" y="152"/>
                  </a:cubicBezTo>
                  <a:moveTo>
                    <a:pt x="110" y="140"/>
                  </a:moveTo>
                  <a:cubicBezTo>
                    <a:pt x="110" y="141"/>
                    <a:pt x="110" y="141"/>
                    <a:pt x="110" y="142"/>
                  </a:cubicBezTo>
                  <a:cubicBezTo>
                    <a:pt x="109" y="142"/>
                    <a:pt x="108" y="142"/>
                    <a:pt x="108" y="142"/>
                  </a:cubicBezTo>
                  <a:cubicBezTo>
                    <a:pt x="108" y="142"/>
                    <a:pt x="108" y="142"/>
                    <a:pt x="108" y="142"/>
                  </a:cubicBezTo>
                  <a:lnTo>
                    <a:pt x="110" y="140"/>
                  </a:lnTo>
                  <a:close/>
                  <a:moveTo>
                    <a:pt x="110" y="140"/>
                  </a:moveTo>
                  <a:cubicBezTo>
                    <a:pt x="109" y="140"/>
                    <a:pt x="109" y="141"/>
                    <a:pt x="108" y="141"/>
                  </a:cubicBezTo>
                  <a:cubicBezTo>
                    <a:pt x="109" y="139"/>
                    <a:pt x="109" y="139"/>
                    <a:pt x="109" y="139"/>
                  </a:cubicBezTo>
                  <a:cubicBezTo>
                    <a:pt x="109" y="140"/>
                    <a:pt x="110" y="140"/>
                    <a:pt x="110" y="140"/>
                  </a:cubicBezTo>
                  <a:moveTo>
                    <a:pt x="109" y="139"/>
                  </a:moveTo>
                  <a:cubicBezTo>
                    <a:pt x="107" y="142"/>
                    <a:pt x="107" y="142"/>
                    <a:pt x="107" y="142"/>
                  </a:cubicBezTo>
                  <a:cubicBezTo>
                    <a:pt x="107" y="142"/>
                    <a:pt x="107" y="142"/>
                    <a:pt x="107" y="142"/>
                  </a:cubicBezTo>
                  <a:cubicBezTo>
                    <a:pt x="106" y="142"/>
                    <a:pt x="105" y="142"/>
                    <a:pt x="104" y="143"/>
                  </a:cubicBezTo>
                  <a:cubicBezTo>
                    <a:pt x="106" y="136"/>
                    <a:pt x="106" y="136"/>
                    <a:pt x="106" y="136"/>
                  </a:cubicBezTo>
                  <a:cubicBezTo>
                    <a:pt x="106" y="136"/>
                    <a:pt x="106" y="136"/>
                    <a:pt x="106" y="136"/>
                  </a:cubicBezTo>
                  <a:cubicBezTo>
                    <a:pt x="107" y="136"/>
                    <a:pt x="109" y="135"/>
                    <a:pt x="109" y="135"/>
                  </a:cubicBezTo>
                  <a:cubicBezTo>
                    <a:pt x="109" y="135"/>
                    <a:pt x="109" y="136"/>
                    <a:pt x="109" y="137"/>
                  </a:cubicBezTo>
                  <a:cubicBezTo>
                    <a:pt x="109" y="137"/>
                    <a:pt x="109" y="138"/>
                    <a:pt x="109" y="139"/>
                  </a:cubicBezTo>
                  <a:moveTo>
                    <a:pt x="105" y="136"/>
                  </a:moveTo>
                  <a:cubicBezTo>
                    <a:pt x="105" y="138"/>
                    <a:pt x="104" y="141"/>
                    <a:pt x="103" y="143"/>
                  </a:cubicBezTo>
                  <a:cubicBezTo>
                    <a:pt x="103" y="143"/>
                    <a:pt x="102" y="143"/>
                    <a:pt x="102" y="143"/>
                  </a:cubicBezTo>
                  <a:cubicBezTo>
                    <a:pt x="102" y="143"/>
                    <a:pt x="102" y="142"/>
                    <a:pt x="102" y="142"/>
                  </a:cubicBezTo>
                  <a:cubicBezTo>
                    <a:pt x="105" y="136"/>
                    <a:pt x="105" y="136"/>
                    <a:pt x="105" y="136"/>
                  </a:cubicBezTo>
                  <a:cubicBezTo>
                    <a:pt x="105" y="136"/>
                    <a:pt x="105" y="136"/>
                    <a:pt x="105" y="136"/>
                  </a:cubicBezTo>
                  <a:moveTo>
                    <a:pt x="105" y="136"/>
                  </a:moveTo>
                  <a:cubicBezTo>
                    <a:pt x="102" y="141"/>
                    <a:pt x="102" y="141"/>
                    <a:pt x="102" y="141"/>
                  </a:cubicBezTo>
                  <a:cubicBezTo>
                    <a:pt x="102" y="139"/>
                    <a:pt x="102" y="136"/>
                    <a:pt x="102" y="134"/>
                  </a:cubicBezTo>
                  <a:cubicBezTo>
                    <a:pt x="104" y="133"/>
                    <a:pt x="104" y="133"/>
                    <a:pt x="104" y="133"/>
                  </a:cubicBezTo>
                  <a:cubicBezTo>
                    <a:pt x="104" y="133"/>
                    <a:pt x="104" y="133"/>
                    <a:pt x="104" y="133"/>
                  </a:cubicBezTo>
                  <a:cubicBezTo>
                    <a:pt x="104" y="134"/>
                    <a:pt x="104" y="135"/>
                    <a:pt x="105" y="136"/>
                  </a:cubicBezTo>
                  <a:moveTo>
                    <a:pt x="101" y="134"/>
                  </a:moveTo>
                  <a:cubicBezTo>
                    <a:pt x="101" y="142"/>
                    <a:pt x="101" y="142"/>
                    <a:pt x="101" y="142"/>
                  </a:cubicBezTo>
                  <a:cubicBezTo>
                    <a:pt x="100" y="143"/>
                    <a:pt x="100" y="143"/>
                    <a:pt x="100" y="143"/>
                  </a:cubicBezTo>
                  <a:cubicBezTo>
                    <a:pt x="99" y="143"/>
                    <a:pt x="99" y="143"/>
                    <a:pt x="99" y="143"/>
                  </a:cubicBezTo>
                  <a:cubicBezTo>
                    <a:pt x="99" y="143"/>
                    <a:pt x="99" y="142"/>
                    <a:pt x="99" y="142"/>
                  </a:cubicBezTo>
                  <a:cubicBezTo>
                    <a:pt x="101" y="134"/>
                    <a:pt x="101" y="134"/>
                    <a:pt x="101" y="134"/>
                  </a:cubicBezTo>
                  <a:close/>
                  <a:moveTo>
                    <a:pt x="101" y="134"/>
                  </a:moveTo>
                  <a:cubicBezTo>
                    <a:pt x="99" y="142"/>
                    <a:pt x="99" y="142"/>
                    <a:pt x="99" y="142"/>
                  </a:cubicBezTo>
                  <a:cubicBezTo>
                    <a:pt x="98" y="140"/>
                    <a:pt x="98" y="138"/>
                    <a:pt x="97" y="136"/>
                  </a:cubicBezTo>
                  <a:cubicBezTo>
                    <a:pt x="97" y="136"/>
                    <a:pt x="97" y="136"/>
                    <a:pt x="97" y="136"/>
                  </a:cubicBezTo>
                  <a:cubicBezTo>
                    <a:pt x="99" y="136"/>
                    <a:pt x="99" y="134"/>
                    <a:pt x="99" y="134"/>
                  </a:cubicBezTo>
                  <a:lnTo>
                    <a:pt x="101" y="134"/>
                  </a:lnTo>
                  <a:close/>
                  <a:moveTo>
                    <a:pt x="97" y="136"/>
                  </a:moveTo>
                  <a:cubicBezTo>
                    <a:pt x="98" y="142"/>
                    <a:pt x="98" y="142"/>
                    <a:pt x="98" y="142"/>
                  </a:cubicBezTo>
                  <a:cubicBezTo>
                    <a:pt x="98" y="143"/>
                    <a:pt x="98" y="143"/>
                    <a:pt x="98" y="143"/>
                  </a:cubicBezTo>
                  <a:cubicBezTo>
                    <a:pt x="96" y="142"/>
                    <a:pt x="96" y="142"/>
                    <a:pt x="96" y="142"/>
                  </a:cubicBezTo>
                  <a:cubicBezTo>
                    <a:pt x="96" y="136"/>
                    <a:pt x="96" y="136"/>
                    <a:pt x="96" y="136"/>
                  </a:cubicBezTo>
                  <a:cubicBezTo>
                    <a:pt x="96" y="136"/>
                    <a:pt x="97" y="136"/>
                    <a:pt x="97" y="136"/>
                  </a:cubicBezTo>
                  <a:moveTo>
                    <a:pt x="96" y="136"/>
                  </a:moveTo>
                  <a:cubicBezTo>
                    <a:pt x="96" y="142"/>
                    <a:pt x="96" y="142"/>
                    <a:pt x="96" y="142"/>
                  </a:cubicBezTo>
                  <a:cubicBezTo>
                    <a:pt x="92" y="137"/>
                    <a:pt x="92" y="137"/>
                    <a:pt x="92" y="137"/>
                  </a:cubicBezTo>
                  <a:cubicBezTo>
                    <a:pt x="95" y="135"/>
                    <a:pt x="95" y="135"/>
                    <a:pt x="95" y="135"/>
                  </a:cubicBezTo>
                  <a:cubicBezTo>
                    <a:pt x="95" y="135"/>
                    <a:pt x="96" y="136"/>
                    <a:pt x="96" y="136"/>
                  </a:cubicBezTo>
                  <a:moveTo>
                    <a:pt x="92" y="137"/>
                  </a:moveTo>
                  <a:cubicBezTo>
                    <a:pt x="95" y="142"/>
                    <a:pt x="95" y="142"/>
                    <a:pt x="95" y="142"/>
                  </a:cubicBezTo>
                  <a:cubicBezTo>
                    <a:pt x="93" y="142"/>
                    <a:pt x="93" y="142"/>
                    <a:pt x="93" y="142"/>
                  </a:cubicBezTo>
                  <a:lnTo>
                    <a:pt x="92" y="137"/>
                  </a:lnTo>
                  <a:close/>
                  <a:moveTo>
                    <a:pt x="91" y="137"/>
                  </a:moveTo>
                  <a:cubicBezTo>
                    <a:pt x="93" y="142"/>
                    <a:pt x="93" y="142"/>
                    <a:pt x="93" y="142"/>
                  </a:cubicBezTo>
                  <a:cubicBezTo>
                    <a:pt x="90" y="142"/>
                    <a:pt x="90" y="142"/>
                    <a:pt x="90" y="142"/>
                  </a:cubicBezTo>
                  <a:cubicBezTo>
                    <a:pt x="86" y="139"/>
                    <a:pt x="86" y="139"/>
                    <a:pt x="86" y="139"/>
                  </a:cubicBezTo>
                  <a:lnTo>
                    <a:pt x="91" y="137"/>
                  </a:lnTo>
                  <a:close/>
                  <a:moveTo>
                    <a:pt x="86" y="139"/>
                  </a:moveTo>
                  <a:cubicBezTo>
                    <a:pt x="90" y="142"/>
                    <a:pt x="90" y="142"/>
                    <a:pt x="90" y="142"/>
                  </a:cubicBezTo>
                  <a:cubicBezTo>
                    <a:pt x="87" y="142"/>
                    <a:pt x="87" y="142"/>
                    <a:pt x="87" y="142"/>
                  </a:cubicBezTo>
                  <a:cubicBezTo>
                    <a:pt x="86" y="140"/>
                    <a:pt x="86" y="140"/>
                    <a:pt x="86" y="140"/>
                  </a:cubicBezTo>
                  <a:cubicBezTo>
                    <a:pt x="86" y="140"/>
                    <a:pt x="86" y="139"/>
                    <a:pt x="86" y="139"/>
                  </a:cubicBezTo>
                  <a:moveTo>
                    <a:pt x="72" y="146"/>
                  </a:moveTo>
                  <a:cubicBezTo>
                    <a:pt x="72" y="146"/>
                    <a:pt x="71" y="146"/>
                    <a:pt x="70" y="146"/>
                  </a:cubicBezTo>
                  <a:cubicBezTo>
                    <a:pt x="70" y="145"/>
                    <a:pt x="70" y="144"/>
                    <a:pt x="70" y="143"/>
                  </a:cubicBezTo>
                  <a:cubicBezTo>
                    <a:pt x="71" y="143"/>
                    <a:pt x="73" y="143"/>
                    <a:pt x="74" y="143"/>
                  </a:cubicBezTo>
                  <a:cubicBezTo>
                    <a:pt x="74" y="144"/>
                    <a:pt x="74" y="144"/>
                    <a:pt x="74" y="145"/>
                  </a:cubicBezTo>
                  <a:cubicBezTo>
                    <a:pt x="74" y="146"/>
                    <a:pt x="73" y="146"/>
                    <a:pt x="72" y="146"/>
                  </a:cubicBezTo>
                  <a:moveTo>
                    <a:pt x="73" y="140"/>
                  </a:moveTo>
                  <a:cubicBezTo>
                    <a:pt x="72" y="140"/>
                    <a:pt x="72" y="140"/>
                    <a:pt x="71" y="140"/>
                  </a:cubicBezTo>
                  <a:cubicBezTo>
                    <a:pt x="71" y="139"/>
                    <a:pt x="71" y="139"/>
                    <a:pt x="71" y="138"/>
                  </a:cubicBezTo>
                  <a:cubicBezTo>
                    <a:pt x="72" y="138"/>
                    <a:pt x="72" y="138"/>
                    <a:pt x="72" y="138"/>
                  </a:cubicBezTo>
                  <a:cubicBezTo>
                    <a:pt x="72" y="138"/>
                    <a:pt x="72" y="138"/>
                    <a:pt x="73" y="138"/>
                  </a:cubicBezTo>
                  <a:cubicBezTo>
                    <a:pt x="73" y="138"/>
                    <a:pt x="73" y="139"/>
                    <a:pt x="73" y="140"/>
                  </a:cubicBezTo>
                  <a:moveTo>
                    <a:pt x="69" y="151"/>
                  </a:moveTo>
                  <a:cubicBezTo>
                    <a:pt x="79" y="152"/>
                    <a:pt x="79" y="152"/>
                    <a:pt x="79" y="152"/>
                  </a:cubicBezTo>
                  <a:cubicBezTo>
                    <a:pt x="79" y="153"/>
                    <a:pt x="79" y="153"/>
                    <a:pt x="79" y="153"/>
                  </a:cubicBezTo>
                  <a:cubicBezTo>
                    <a:pt x="75" y="153"/>
                    <a:pt x="72" y="154"/>
                    <a:pt x="70" y="154"/>
                  </a:cubicBezTo>
                  <a:cubicBezTo>
                    <a:pt x="69" y="154"/>
                    <a:pt x="69" y="154"/>
                    <a:pt x="69" y="154"/>
                  </a:cubicBezTo>
                  <a:cubicBezTo>
                    <a:pt x="69" y="153"/>
                    <a:pt x="69" y="152"/>
                    <a:pt x="69" y="151"/>
                  </a:cubicBezTo>
                  <a:moveTo>
                    <a:pt x="68" y="176"/>
                  </a:moveTo>
                  <a:cubicBezTo>
                    <a:pt x="67" y="177"/>
                    <a:pt x="66" y="177"/>
                    <a:pt x="65" y="178"/>
                  </a:cubicBezTo>
                  <a:cubicBezTo>
                    <a:pt x="59" y="161"/>
                    <a:pt x="59" y="161"/>
                    <a:pt x="59" y="161"/>
                  </a:cubicBezTo>
                  <a:cubicBezTo>
                    <a:pt x="64" y="167"/>
                    <a:pt x="64" y="167"/>
                    <a:pt x="64" y="167"/>
                  </a:cubicBezTo>
                  <a:cubicBezTo>
                    <a:pt x="65" y="170"/>
                    <a:pt x="66" y="173"/>
                    <a:pt x="68" y="176"/>
                  </a:cubicBezTo>
                  <a:moveTo>
                    <a:pt x="64" y="166"/>
                  </a:moveTo>
                  <a:cubicBezTo>
                    <a:pt x="59" y="160"/>
                    <a:pt x="59" y="160"/>
                    <a:pt x="59" y="160"/>
                  </a:cubicBezTo>
                  <a:cubicBezTo>
                    <a:pt x="57" y="153"/>
                    <a:pt x="57" y="153"/>
                    <a:pt x="57" y="153"/>
                  </a:cubicBezTo>
                  <a:cubicBezTo>
                    <a:pt x="58" y="154"/>
                    <a:pt x="59" y="154"/>
                    <a:pt x="60" y="154"/>
                  </a:cubicBezTo>
                  <a:cubicBezTo>
                    <a:pt x="60" y="154"/>
                    <a:pt x="61" y="154"/>
                    <a:pt x="61" y="154"/>
                  </a:cubicBezTo>
                  <a:cubicBezTo>
                    <a:pt x="62" y="155"/>
                    <a:pt x="62" y="155"/>
                    <a:pt x="62" y="155"/>
                  </a:cubicBezTo>
                  <a:cubicBezTo>
                    <a:pt x="62" y="158"/>
                    <a:pt x="63" y="162"/>
                    <a:pt x="64" y="166"/>
                  </a:cubicBezTo>
                  <a:moveTo>
                    <a:pt x="62" y="153"/>
                  </a:moveTo>
                  <a:cubicBezTo>
                    <a:pt x="62" y="153"/>
                    <a:pt x="62" y="154"/>
                    <a:pt x="62" y="154"/>
                  </a:cubicBezTo>
                  <a:cubicBezTo>
                    <a:pt x="61" y="154"/>
                    <a:pt x="61" y="154"/>
                    <a:pt x="61" y="154"/>
                  </a:cubicBezTo>
                  <a:cubicBezTo>
                    <a:pt x="61" y="153"/>
                    <a:pt x="62" y="153"/>
                    <a:pt x="62" y="153"/>
                  </a:cubicBezTo>
                  <a:moveTo>
                    <a:pt x="63" y="140"/>
                  </a:moveTo>
                  <a:cubicBezTo>
                    <a:pt x="63" y="140"/>
                    <a:pt x="63" y="141"/>
                    <a:pt x="63" y="141"/>
                  </a:cubicBezTo>
                  <a:cubicBezTo>
                    <a:pt x="62" y="141"/>
                    <a:pt x="62" y="141"/>
                    <a:pt x="61" y="141"/>
                  </a:cubicBezTo>
                  <a:cubicBezTo>
                    <a:pt x="59" y="140"/>
                    <a:pt x="59" y="140"/>
                    <a:pt x="59" y="140"/>
                  </a:cubicBezTo>
                  <a:cubicBezTo>
                    <a:pt x="59" y="139"/>
                    <a:pt x="59" y="139"/>
                    <a:pt x="59" y="139"/>
                  </a:cubicBezTo>
                  <a:cubicBezTo>
                    <a:pt x="57" y="139"/>
                    <a:pt x="57" y="139"/>
                    <a:pt x="57" y="139"/>
                  </a:cubicBezTo>
                  <a:cubicBezTo>
                    <a:pt x="57" y="140"/>
                    <a:pt x="57" y="140"/>
                    <a:pt x="57" y="140"/>
                  </a:cubicBezTo>
                  <a:cubicBezTo>
                    <a:pt x="57" y="140"/>
                    <a:pt x="56" y="140"/>
                    <a:pt x="55" y="141"/>
                  </a:cubicBezTo>
                  <a:cubicBezTo>
                    <a:pt x="55" y="141"/>
                    <a:pt x="55" y="141"/>
                    <a:pt x="55" y="141"/>
                  </a:cubicBezTo>
                  <a:cubicBezTo>
                    <a:pt x="57" y="138"/>
                    <a:pt x="57" y="138"/>
                    <a:pt x="57" y="138"/>
                  </a:cubicBezTo>
                  <a:cubicBezTo>
                    <a:pt x="59" y="139"/>
                    <a:pt x="61" y="139"/>
                    <a:pt x="62" y="140"/>
                  </a:cubicBezTo>
                  <a:cubicBezTo>
                    <a:pt x="63" y="140"/>
                    <a:pt x="63" y="140"/>
                    <a:pt x="63" y="140"/>
                  </a:cubicBezTo>
                  <a:moveTo>
                    <a:pt x="57" y="138"/>
                  </a:moveTo>
                  <a:cubicBezTo>
                    <a:pt x="55" y="140"/>
                    <a:pt x="55" y="140"/>
                    <a:pt x="55" y="140"/>
                  </a:cubicBezTo>
                  <a:cubicBezTo>
                    <a:pt x="55" y="138"/>
                    <a:pt x="55" y="138"/>
                    <a:pt x="55" y="138"/>
                  </a:cubicBezTo>
                  <a:cubicBezTo>
                    <a:pt x="56" y="138"/>
                    <a:pt x="56" y="138"/>
                    <a:pt x="57" y="138"/>
                  </a:cubicBezTo>
                  <a:moveTo>
                    <a:pt x="55" y="138"/>
                  </a:moveTo>
                  <a:cubicBezTo>
                    <a:pt x="55" y="140"/>
                    <a:pt x="55" y="140"/>
                    <a:pt x="55" y="140"/>
                  </a:cubicBezTo>
                  <a:cubicBezTo>
                    <a:pt x="54" y="141"/>
                    <a:pt x="54" y="141"/>
                    <a:pt x="54" y="141"/>
                  </a:cubicBezTo>
                  <a:cubicBezTo>
                    <a:pt x="54" y="141"/>
                    <a:pt x="54" y="141"/>
                    <a:pt x="54" y="141"/>
                  </a:cubicBezTo>
                  <a:cubicBezTo>
                    <a:pt x="53" y="141"/>
                    <a:pt x="53" y="141"/>
                    <a:pt x="53" y="141"/>
                  </a:cubicBezTo>
                  <a:cubicBezTo>
                    <a:pt x="53" y="139"/>
                    <a:pt x="53" y="139"/>
                    <a:pt x="53" y="139"/>
                  </a:cubicBezTo>
                  <a:cubicBezTo>
                    <a:pt x="54" y="137"/>
                    <a:pt x="54" y="137"/>
                    <a:pt x="54" y="137"/>
                  </a:cubicBezTo>
                  <a:cubicBezTo>
                    <a:pt x="54" y="137"/>
                    <a:pt x="54" y="137"/>
                    <a:pt x="54" y="137"/>
                  </a:cubicBezTo>
                  <a:cubicBezTo>
                    <a:pt x="54" y="138"/>
                    <a:pt x="55" y="138"/>
                    <a:pt x="55" y="138"/>
                  </a:cubicBezTo>
                  <a:moveTo>
                    <a:pt x="53" y="137"/>
                  </a:moveTo>
                  <a:cubicBezTo>
                    <a:pt x="53" y="138"/>
                    <a:pt x="53" y="138"/>
                    <a:pt x="53" y="138"/>
                  </a:cubicBezTo>
                  <a:cubicBezTo>
                    <a:pt x="53" y="137"/>
                    <a:pt x="53" y="137"/>
                    <a:pt x="53" y="137"/>
                  </a:cubicBezTo>
                  <a:cubicBezTo>
                    <a:pt x="53" y="137"/>
                    <a:pt x="53" y="137"/>
                    <a:pt x="53" y="137"/>
                  </a:cubicBezTo>
                  <a:moveTo>
                    <a:pt x="53" y="139"/>
                  </a:moveTo>
                  <a:cubicBezTo>
                    <a:pt x="53" y="142"/>
                    <a:pt x="53" y="142"/>
                    <a:pt x="53" y="142"/>
                  </a:cubicBezTo>
                  <a:cubicBezTo>
                    <a:pt x="53" y="142"/>
                    <a:pt x="53" y="142"/>
                    <a:pt x="53" y="142"/>
                  </a:cubicBezTo>
                  <a:cubicBezTo>
                    <a:pt x="52" y="142"/>
                    <a:pt x="52" y="142"/>
                    <a:pt x="51" y="142"/>
                  </a:cubicBezTo>
                  <a:cubicBezTo>
                    <a:pt x="51" y="142"/>
                    <a:pt x="51" y="142"/>
                    <a:pt x="51" y="142"/>
                  </a:cubicBezTo>
                  <a:lnTo>
                    <a:pt x="53" y="139"/>
                  </a:lnTo>
                  <a:close/>
                  <a:moveTo>
                    <a:pt x="52" y="139"/>
                  </a:moveTo>
                  <a:cubicBezTo>
                    <a:pt x="51" y="142"/>
                    <a:pt x="51" y="142"/>
                    <a:pt x="51" y="142"/>
                  </a:cubicBezTo>
                  <a:cubicBezTo>
                    <a:pt x="50" y="139"/>
                    <a:pt x="50" y="139"/>
                    <a:pt x="50" y="139"/>
                  </a:cubicBezTo>
                  <a:cubicBezTo>
                    <a:pt x="50" y="137"/>
                    <a:pt x="50" y="137"/>
                    <a:pt x="50" y="137"/>
                  </a:cubicBezTo>
                  <a:cubicBezTo>
                    <a:pt x="51" y="137"/>
                    <a:pt x="51" y="137"/>
                    <a:pt x="52" y="137"/>
                  </a:cubicBezTo>
                  <a:lnTo>
                    <a:pt x="52" y="139"/>
                  </a:lnTo>
                  <a:close/>
                  <a:moveTo>
                    <a:pt x="50" y="137"/>
                  </a:moveTo>
                  <a:cubicBezTo>
                    <a:pt x="50" y="139"/>
                    <a:pt x="50" y="139"/>
                    <a:pt x="50" y="139"/>
                  </a:cubicBezTo>
                  <a:cubicBezTo>
                    <a:pt x="49" y="137"/>
                    <a:pt x="49" y="137"/>
                    <a:pt x="49" y="137"/>
                  </a:cubicBezTo>
                  <a:cubicBezTo>
                    <a:pt x="49" y="137"/>
                    <a:pt x="49" y="137"/>
                    <a:pt x="50" y="137"/>
                  </a:cubicBezTo>
                  <a:moveTo>
                    <a:pt x="50" y="139"/>
                  </a:moveTo>
                  <a:cubicBezTo>
                    <a:pt x="49" y="142"/>
                    <a:pt x="49" y="142"/>
                    <a:pt x="49" y="142"/>
                  </a:cubicBezTo>
                  <a:cubicBezTo>
                    <a:pt x="48" y="140"/>
                    <a:pt x="48" y="140"/>
                    <a:pt x="48" y="140"/>
                  </a:cubicBezTo>
                  <a:cubicBezTo>
                    <a:pt x="47" y="137"/>
                    <a:pt x="47" y="137"/>
                    <a:pt x="47" y="137"/>
                  </a:cubicBezTo>
                  <a:cubicBezTo>
                    <a:pt x="48" y="137"/>
                    <a:pt x="48" y="137"/>
                    <a:pt x="48" y="137"/>
                  </a:cubicBezTo>
                  <a:cubicBezTo>
                    <a:pt x="48" y="137"/>
                    <a:pt x="48" y="137"/>
                    <a:pt x="48" y="137"/>
                  </a:cubicBezTo>
                  <a:lnTo>
                    <a:pt x="50" y="139"/>
                  </a:lnTo>
                  <a:close/>
                  <a:moveTo>
                    <a:pt x="47" y="140"/>
                  </a:moveTo>
                  <a:cubicBezTo>
                    <a:pt x="47" y="143"/>
                    <a:pt x="47" y="143"/>
                    <a:pt x="47" y="143"/>
                  </a:cubicBezTo>
                  <a:cubicBezTo>
                    <a:pt x="47" y="143"/>
                    <a:pt x="47" y="143"/>
                    <a:pt x="46" y="143"/>
                  </a:cubicBezTo>
                  <a:cubicBezTo>
                    <a:pt x="45" y="139"/>
                    <a:pt x="45" y="139"/>
                    <a:pt x="45" y="139"/>
                  </a:cubicBezTo>
                  <a:lnTo>
                    <a:pt x="47" y="140"/>
                  </a:lnTo>
                  <a:close/>
                  <a:moveTo>
                    <a:pt x="47" y="140"/>
                  </a:moveTo>
                  <a:cubicBezTo>
                    <a:pt x="45" y="138"/>
                    <a:pt x="45" y="138"/>
                    <a:pt x="45" y="138"/>
                  </a:cubicBezTo>
                  <a:cubicBezTo>
                    <a:pt x="45" y="137"/>
                    <a:pt x="45" y="137"/>
                    <a:pt x="45" y="137"/>
                  </a:cubicBezTo>
                  <a:cubicBezTo>
                    <a:pt x="45" y="137"/>
                    <a:pt x="46" y="138"/>
                    <a:pt x="46" y="137"/>
                  </a:cubicBezTo>
                  <a:cubicBezTo>
                    <a:pt x="47" y="137"/>
                    <a:pt x="47" y="137"/>
                    <a:pt x="47" y="137"/>
                  </a:cubicBezTo>
                  <a:lnTo>
                    <a:pt x="47" y="140"/>
                  </a:lnTo>
                  <a:close/>
                  <a:moveTo>
                    <a:pt x="44" y="147"/>
                  </a:moveTo>
                  <a:cubicBezTo>
                    <a:pt x="46" y="147"/>
                    <a:pt x="46" y="147"/>
                    <a:pt x="46" y="147"/>
                  </a:cubicBezTo>
                  <a:cubicBezTo>
                    <a:pt x="46" y="147"/>
                    <a:pt x="46" y="147"/>
                    <a:pt x="46" y="148"/>
                  </a:cubicBezTo>
                  <a:cubicBezTo>
                    <a:pt x="21" y="154"/>
                    <a:pt x="21" y="154"/>
                    <a:pt x="21" y="154"/>
                  </a:cubicBezTo>
                  <a:cubicBezTo>
                    <a:pt x="20" y="152"/>
                    <a:pt x="20" y="150"/>
                    <a:pt x="20" y="147"/>
                  </a:cubicBezTo>
                  <a:cubicBezTo>
                    <a:pt x="35" y="147"/>
                    <a:pt x="35" y="147"/>
                    <a:pt x="35" y="147"/>
                  </a:cubicBezTo>
                  <a:cubicBezTo>
                    <a:pt x="35" y="148"/>
                    <a:pt x="36" y="148"/>
                    <a:pt x="36" y="148"/>
                  </a:cubicBezTo>
                  <a:cubicBezTo>
                    <a:pt x="37" y="148"/>
                    <a:pt x="40" y="148"/>
                    <a:pt x="44" y="147"/>
                  </a:cubicBezTo>
                  <a:moveTo>
                    <a:pt x="41" y="119"/>
                  </a:moveTo>
                  <a:cubicBezTo>
                    <a:pt x="41" y="119"/>
                    <a:pt x="41" y="119"/>
                    <a:pt x="41" y="119"/>
                  </a:cubicBezTo>
                  <a:cubicBezTo>
                    <a:pt x="41" y="119"/>
                    <a:pt x="41" y="119"/>
                    <a:pt x="40" y="119"/>
                  </a:cubicBezTo>
                  <a:cubicBezTo>
                    <a:pt x="38" y="113"/>
                    <a:pt x="38" y="113"/>
                    <a:pt x="38" y="113"/>
                  </a:cubicBezTo>
                  <a:cubicBezTo>
                    <a:pt x="38" y="113"/>
                    <a:pt x="38" y="113"/>
                    <a:pt x="38" y="113"/>
                  </a:cubicBezTo>
                  <a:cubicBezTo>
                    <a:pt x="38" y="113"/>
                    <a:pt x="39" y="113"/>
                    <a:pt x="39" y="113"/>
                  </a:cubicBezTo>
                  <a:cubicBezTo>
                    <a:pt x="39" y="112"/>
                    <a:pt x="39" y="112"/>
                    <a:pt x="39" y="112"/>
                  </a:cubicBezTo>
                  <a:cubicBezTo>
                    <a:pt x="39" y="112"/>
                    <a:pt x="40" y="116"/>
                    <a:pt x="41" y="119"/>
                  </a:cubicBezTo>
                  <a:moveTo>
                    <a:pt x="38" y="107"/>
                  </a:moveTo>
                  <a:cubicBezTo>
                    <a:pt x="37" y="108"/>
                    <a:pt x="36" y="108"/>
                    <a:pt x="35" y="109"/>
                  </a:cubicBezTo>
                  <a:cubicBezTo>
                    <a:pt x="34" y="109"/>
                    <a:pt x="34" y="109"/>
                    <a:pt x="33" y="109"/>
                  </a:cubicBezTo>
                  <a:cubicBezTo>
                    <a:pt x="33" y="110"/>
                    <a:pt x="30" y="110"/>
                    <a:pt x="30" y="110"/>
                  </a:cubicBezTo>
                  <a:cubicBezTo>
                    <a:pt x="29" y="110"/>
                    <a:pt x="26" y="111"/>
                    <a:pt x="25" y="112"/>
                  </a:cubicBezTo>
                  <a:cubicBezTo>
                    <a:pt x="25" y="112"/>
                    <a:pt x="24" y="112"/>
                    <a:pt x="24" y="112"/>
                  </a:cubicBezTo>
                  <a:cubicBezTo>
                    <a:pt x="24" y="112"/>
                    <a:pt x="24" y="111"/>
                    <a:pt x="24" y="111"/>
                  </a:cubicBezTo>
                  <a:cubicBezTo>
                    <a:pt x="24" y="111"/>
                    <a:pt x="24" y="110"/>
                    <a:pt x="24" y="109"/>
                  </a:cubicBezTo>
                  <a:cubicBezTo>
                    <a:pt x="23" y="108"/>
                    <a:pt x="22" y="107"/>
                    <a:pt x="22" y="107"/>
                  </a:cubicBezTo>
                  <a:cubicBezTo>
                    <a:pt x="22" y="106"/>
                    <a:pt x="22" y="106"/>
                    <a:pt x="22" y="105"/>
                  </a:cubicBezTo>
                  <a:cubicBezTo>
                    <a:pt x="23" y="103"/>
                    <a:pt x="24" y="102"/>
                    <a:pt x="24" y="100"/>
                  </a:cubicBezTo>
                  <a:cubicBezTo>
                    <a:pt x="24" y="98"/>
                    <a:pt x="24" y="97"/>
                    <a:pt x="24" y="96"/>
                  </a:cubicBezTo>
                  <a:cubicBezTo>
                    <a:pt x="24" y="95"/>
                    <a:pt x="25" y="92"/>
                    <a:pt x="24" y="90"/>
                  </a:cubicBezTo>
                  <a:cubicBezTo>
                    <a:pt x="24" y="89"/>
                    <a:pt x="24" y="88"/>
                    <a:pt x="24" y="87"/>
                  </a:cubicBezTo>
                  <a:cubicBezTo>
                    <a:pt x="25" y="86"/>
                    <a:pt x="27" y="85"/>
                    <a:pt x="30" y="83"/>
                  </a:cubicBezTo>
                  <a:cubicBezTo>
                    <a:pt x="32" y="81"/>
                    <a:pt x="33" y="80"/>
                    <a:pt x="33" y="80"/>
                  </a:cubicBezTo>
                  <a:cubicBezTo>
                    <a:pt x="33" y="80"/>
                    <a:pt x="35" y="92"/>
                    <a:pt x="36" y="96"/>
                  </a:cubicBezTo>
                  <a:cubicBezTo>
                    <a:pt x="37" y="98"/>
                    <a:pt x="38" y="103"/>
                    <a:pt x="38" y="107"/>
                  </a:cubicBezTo>
                  <a:moveTo>
                    <a:pt x="23" y="134"/>
                  </a:moveTo>
                  <a:cubicBezTo>
                    <a:pt x="23" y="132"/>
                    <a:pt x="24" y="130"/>
                    <a:pt x="25" y="128"/>
                  </a:cubicBezTo>
                  <a:cubicBezTo>
                    <a:pt x="37" y="137"/>
                    <a:pt x="37" y="137"/>
                    <a:pt x="37" y="137"/>
                  </a:cubicBezTo>
                  <a:cubicBezTo>
                    <a:pt x="37" y="138"/>
                    <a:pt x="38" y="140"/>
                    <a:pt x="38" y="141"/>
                  </a:cubicBezTo>
                  <a:lnTo>
                    <a:pt x="23" y="134"/>
                  </a:lnTo>
                  <a:close/>
                  <a:moveTo>
                    <a:pt x="28" y="124"/>
                  </a:moveTo>
                  <a:cubicBezTo>
                    <a:pt x="28" y="124"/>
                    <a:pt x="30" y="124"/>
                    <a:pt x="30" y="124"/>
                  </a:cubicBezTo>
                  <a:cubicBezTo>
                    <a:pt x="30" y="124"/>
                    <a:pt x="30" y="124"/>
                    <a:pt x="30" y="124"/>
                  </a:cubicBezTo>
                  <a:cubicBezTo>
                    <a:pt x="35" y="128"/>
                    <a:pt x="35" y="128"/>
                    <a:pt x="35" y="128"/>
                  </a:cubicBezTo>
                  <a:cubicBezTo>
                    <a:pt x="36" y="131"/>
                    <a:pt x="36" y="134"/>
                    <a:pt x="37" y="136"/>
                  </a:cubicBezTo>
                  <a:cubicBezTo>
                    <a:pt x="25" y="127"/>
                    <a:pt x="25" y="127"/>
                    <a:pt x="25" y="127"/>
                  </a:cubicBezTo>
                  <a:cubicBezTo>
                    <a:pt x="25" y="127"/>
                    <a:pt x="26" y="127"/>
                    <a:pt x="26" y="126"/>
                  </a:cubicBezTo>
                  <a:cubicBezTo>
                    <a:pt x="26" y="126"/>
                    <a:pt x="27" y="126"/>
                    <a:pt x="27" y="126"/>
                  </a:cubicBezTo>
                  <a:cubicBezTo>
                    <a:pt x="29" y="125"/>
                    <a:pt x="28" y="124"/>
                    <a:pt x="28" y="124"/>
                  </a:cubicBezTo>
                  <a:moveTo>
                    <a:pt x="36" y="116"/>
                  </a:moveTo>
                  <a:cubicBezTo>
                    <a:pt x="36" y="116"/>
                    <a:pt x="36" y="115"/>
                    <a:pt x="35" y="115"/>
                  </a:cubicBezTo>
                  <a:cubicBezTo>
                    <a:pt x="36" y="114"/>
                    <a:pt x="37" y="114"/>
                    <a:pt x="37" y="113"/>
                  </a:cubicBezTo>
                  <a:cubicBezTo>
                    <a:pt x="40" y="119"/>
                    <a:pt x="40" y="119"/>
                    <a:pt x="40" y="119"/>
                  </a:cubicBezTo>
                  <a:cubicBezTo>
                    <a:pt x="39" y="120"/>
                    <a:pt x="36" y="120"/>
                    <a:pt x="35" y="120"/>
                  </a:cubicBezTo>
                  <a:cubicBezTo>
                    <a:pt x="34" y="120"/>
                    <a:pt x="34" y="121"/>
                    <a:pt x="34" y="122"/>
                  </a:cubicBezTo>
                  <a:cubicBezTo>
                    <a:pt x="34" y="123"/>
                    <a:pt x="35" y="125"/>
                    <a:pt x="35" y="128"/>
                  </a:cubicBezTo>
                  <a:cubicBezTo>
                    <a:pt x="31" y="123"/>
                    <a:pt x="31" y="123"/>
                    <a:pt x="31" y="123"/>
                  </a:cubicBezTo>
                  <a:cubicBezTo>
                    <a:pt x="31" y="123"/>
                    <a:pt x="31" y="122"/>
                    <a:pt x="31" y="122"/>
                  </a:cubicBezTo>
                  <a:cubicBezTo>
                    <a:pt x="31" y="122"/>
                    <a:pt x="32" y="122"/>
                    <a:pt x="32" y="122"/>
                  </a:cubicBezTo>
                  <a:cubicBezTo>
                    <a:pt x="33" y="121"/>
                    <a:pt x="34" y="120"/>
                    <a:pt x="33" y="120"/>
                  </a:cubicBezTo>
                  <a:cubicBezTo>
                    <a:pt x="33" y="119"/>
                    <a:pt x="33" y="118"/>
                    <a:pt x="32" y="118"/>
                  </a:cubicBezTo>
                  <a:cubicBezTo>
                    <a:pt x="33" y="117"/>
                    <a:pt x="33" y="117"/>
                    <a:pt x="33" y="117"/>
                  </a:cubicBezTo>
                  <a:cubicBezTo>
                    <a:pt x="33" y="117"/>
                    <a:pt x="34" y="118"/>
                    <a:pt x="34" y="118"/>
                  </a:cubicBezTo>
                  <a:cubicBezTo>
                    <a:pt x="34" y="118"/>
                    <a:pt x="34" y="119"/>
                    <a:pt x="35" y="119"/>
                  </a:cubicBezTo>
                  <a:cubicBezTo>
                    <a:pt x="36" y="119"/>
                    <a:pt x="36" y="117"/>
                    <a:pt x="36" y="116"/>
                  </a:cubicBezTo>
                  <a:moveTo>
                    <a:pt x="22" y="134"/>
                  </a:moveTo>
                  <a:cubicBezTo>
                    <a:pt x="38" y="141"/>
                    <a:pt x="38" y="141"/>
                    <a:pt x="38" y="141"/>
                  </a:cubicBezTo>
                  <a:cubicBezTo>
                    <a:pt x="38" y="142"/>
                    <a:pt x="38" y="143"/>
                    <a:pt x="39" y="144"/>
                  </a:cubicBezTo>
                  <a:cubicBezTo>
                    <a:pt x="38" y="144"/>
                    <a:pt x="38" y="144"/>
                    <a:pt x="37" y="144"/>
                  </a:cubicBezTo>
                  <a:cubicBezTo>
                    <a:pt x="21" y="141"/>
                    <a:pt x="21" y="141"/>
                    <a:pt x="21" y="141"/>
                  </a:cubicBezTo>
                  <a:cubicBezTo>
                    <a:pt x="21" y="138"/>
                    <a:pt x="22" y="136"/>
                    <a:pt x="22" y="134"/>
                  </a:cubicBezTo>
                  <a:moveTo>
                    <a:pt x="21" y="141"/>
                  </a:moveTo>
                  <a:cubicBezTo>
                    <a:pt x="36" y="144"/>
                    <a:pt x="36" y="144"/>
                    <a:pt x="36" y="144"/>
                  </a:cubicBezTo>
                  <a:cubicBezTo>
                    <a:pt x="36" y="144"/>
                    <a:pt x="36" y="144"/>
                    <a:pt x="36" y="144"/>
                  </a:cubicBezTo>
                  <a:cubicBezTo>
                    <a:pt x="35" y="144"/>
                    <a:pt x="35" y="146"/>
                    <a:pt x="35" y="147"/>
                  </a:cubicBezTo>
                  <a:cubicBezTo>
                    <a:pt x="20" y="147"/>
                    <a:pt x="20" y="147"/>
                    <a:pt x="20" y="147"/>
                  </a:cubicBezTo>
                  <a:cubicBezTo>
                    <a:pt x="20" y="146"/>
                    <a:pt x="20" y="145"/>
                    <a:pt x="20" y="144"/>
                  </a:cubicBezTo>
                  <a:cubicBezTo>
                    <a:pt x="21" y="143"/>
                    <a:pt x="21" y="142"/>
                    <a:pt x="21" y="141"/>
                  </a:cubicBezTo>
                  <a:moveTo>
                    <a:pt x="21" y="154"/>
                  </a:moveTo>
                  <a:cubicBezTo>
                    <a:pt x="46" y="148"/>
                    <a:pt x="46" y="148"/>
                    <a:pt x="46" y="148"/>
                  </a:cubicBezTo>
                  <a:cubicBezTo>
                    <a:pt x="46" y="148"/>
                    <a:pt x="46" y="148"/>
                    <a:pt x="46" y="148"/>
                  </a:cubicBezTo>
                  <a:cubicBezTo>
                    <a:pt x="40" y="153"/>
                    <a:pt x="40" y="153"/>
                    <a:pt x="40" y="153"/>
                  </a:cubicBezTo>
                  <a:cubicBezTo>
                    <a:pt x="22" y="160"/>
                    <a:pt x="22" y="160"/>
                    <a:pt x="22" y="160"/>
                  </a:cubicBezTo>
                  <a:cubicBezTo>
                    <a:pt x="21" y="158"/>
                    <a:pt x="21" y="156"/>
                    <a:pt x="21" y="154"/>
                  </a:cubicBezTo>
                  <a:moveTo>
                    <a:pt x="22" y="161"/>
                  </a:moveTo>
                  <a:cubicBezTo>
                    <a:pt x="39" y="154"/>
                    <a:pt x="39" y="154"/>
                    <a:pt x="39" y="154"/>
                  </a:cubicBezTo>
                  <a:cubicBezTo>
                    <a:pt x="24" y="166"/>
                    <a:pt x="24" y="166"/>
                    <a:pt x="24" y="166"/>
                  </a:cubicBezTo>
                  <a:cubicBezTo>
                    <a:pt x="23" y="164"/>
                    <a:pt x="22" y="162"/>
                    <a:pt x="22" y="161"/>
                  </a:cubicBezTo>
                  <a:moveTo>
                    <a:pt x="24" y="166"/>
                  </a:moveTo>
                  <a:cubicBezTo>
                    <a:pt x="40" y="153"/>
                    <a:pt x="40" y="153"/>
                    <a:pt x="40" y="153"/>
                  </a:cubicBezTo>
                  <a:cubicBezTo>
                    <a:pt x="46" y="151"/>
                    <a:pt x="46" y="151"/>
                    <a:pt x="46" y="151"/>
                  </a:cubicBezTo>
                  <a:cubicBezTo>
                    <a:pt x="40" y="160"/>
                    <a:pt x="40" y="160"/>
                    <a:pt x="40" y="160"/>
                  </a:cubicBezTo>
                  <a:cubicBezTo>
                    <a:pt x="27" y="172"/>
                    <a:pt x="27" y="172"/>
                    <a:pt x="27" y="172"/>
                  </a:cubicBezTo>
                  <a:cubicBezTo>
                    <a:pt x="26" y="170"/>
                    <a:pt x="25" y="168"/>
                    <a:pt x="24" y="166"/>
                  </a:cubicBezTo>
                  <a:moveTo>
                    <a:pt x="27" y="172"/>
                  </a:moveTo>
                  <a:cubicBezTo>
                    <a:pt x="40" y="161"/>
                    <a:pt x="40" y="161"/>
                    <a:pt x="40" y="161"/>
                  </a:cubicBezTo>
                  <a:cubicBezTo>
                    <a:pt x="30" y="176"/>
                    <a:pt x="30" y="176"/>
                    <a:pt x="30" y="176"/>
                  </a:cubicBezTo>
                  <a:cubicBezTo>
                    <a:pt x="29" y="175"/>
                    <a:pt x="28" y="173"/>
                    <a:pt x="27" y="172"/>
                  </a:cubicBezTo>
                  <a:moveTo>
                    <a:pt x="30" y="176"/>
                  </a:moveTo>
                  <a:cubicBezTo>
                    <a:pt x="41" y="160"/>
                    <a:pt x="41" y="160"/>
                    <a:pt x="41" y="160"/>
                  </a:cubicBezTo>
                  <a:cubicBezTo>
                    <a:pt x="46" y="155"/>
                    <a:pt x="46" y="155"/>
                    <a:pt x="46" y="155"/>
                  </a:cubicBezTo>
                  <a:cubicBezTo>
                    <a:pt x="44" y="165"/>
                    <a:pt x="44" y="165"/>
                    <a:pt x="44" y="165"/>
                  </a:cubicBezTo>
                  <a:cubicBezTo>
                    <a:pt x="35" y="180"/>
                    <a:pt x="35" y="180"/>
                    <a:pt x="35" y="180"/>
                  </a:cubicBezTo>
                  <a:cubicBezTo>
                    <a:pt x="33" y="179"/>
                    <a:pt x="32" y="177"/>
                    <a:pt x="30" y="176"/>
                  </a:cubicBezTo>
                  <a:moveTo>
                    <a:pt x="35" y="180"/>
                  </a:moveTo>
                  <a:cubicBezTo>
                    <a:pt x="44" y="166"/>
                    <a:pt x="44" y="166"/>
                    <a:pt x="44" y="166"/>
                  </a:cubicBezTo>
                  <a:cubicBezTo>
                    <a:pt x="39" y="182"/>
                    <a:pt x="39" y="182"/>
                    <a:pt x="39" y="182"/>
                  </a:cubicBezTo>
                  <a:cubicBezTo>
                    <a:pt x="38" y="182"/>
                    <a:pt x="36" y="181"/>
                    <a:pt x="35" y="180"/>
                  </a:cubicBezTo>
                  <a:moveTo>
                    <a:pt x="40" y="182"/>
                  </a:moveTo>
                  <a:cubicBezTo>
                    <a:pt x="44" y="165"/>
                    <a:pt x="44" y="165"/>
                    <a:pt x="44" y="165"/>
                  </a:cubicBezTo>
                  <a:cubicBezTo>
                    <a:pt x="49" y="157"/>
                    <a:pt x="49" y="157"/>
                    <a:pt x="49" y="157"/>
                  </a:cubicBezTo>
                  <a:cubicBezTo>
                    <a:pt x="49" y="165"/>
                    <a:pt x="49" y="165"/>
                    <a:pt x="49" y="165"/>
                  </a:cubicBezTo>
                  <a:cubicBezTo>
                    <a:pt x="44" y="184"/>
                    <a:pt x="44" y="184"/>
                    <a:pt x="44" y="184"/>
                  </a:cubicBezTo>
                  <a:cubicBezTo>
                    <a:pt x="43" y="183"/>
                    <a:pt x="41" y="183"/>
                    <a:pt x="40" y="182"/>
                  </a:cubicBezTo>
                  <a:moveTo>
                    <a:pt x="45" y="184"/>
                  </a:moveTo>
                  <a:cubicBezTo>
                    <a:pt x="49" y="166"/>
                    <a:pt x="49" y="166"/>
                    <a:pt x="49" y="166"/>
                  </a:cubicBezTo>
                  <a:cubicBezTo>
                    <a:pt x="50" y="184"/>
                    <a:pt x="50" y="184"/>
                    <a:pt x="50" y="184"/>
                  </a:cubicBezTo>
                  <a:cubicBezTo>
                    <a:pt x="49" y="184"/>
                    <a:pt x="48" y="184"/>
                    <a:pt x="46" y="184"/>
                  </a:cubicBezTo>
                  <a:cubicBezTo>
                    <a:pt x="46" y="184"/>
                    <a:pt x="45" y="184"/>
                    <a:pt x="45" y="184"/>
                  </a:cubicBezTo>
                  <a:moveTo>
                    <a:pt x="49" y="156"/>
                  </a:moveTo>
                  <a:cubicBezTo>
                    <a:pt x="49" y="152"/>
                    <a:pt x="49" y="152"/>
                    <a:pt x="49" y="152"/>
                  </a:cubicBezTo>
                  <a:cubicBezTo>
                    <a:pt x="51" y="151"/>
                    <a:pt x="51" y="151"/>
                    <a:pt x="51" y="151"/>
                  </a:cubicBezTo>
                  <a:cubicBezTo>
                    <a:pt x="51" y="153"/>
                    <a:pt x="51" y="153"/>
                    <a:pt x="51" y="153"/>
                  </a:cubicBezTo>
                  <a:lnTo>
                    <a:pt x="49" y="156"/>
                  </a:lnTo>
                  <a:close/>
                  <a:moveTo>
                    <a:pt x="49" y="157"/>
                  </a:moveTo>
                  <a:cubicBezTo>
                    <a:pt x="51" y="153"/>
                    <a:pt x="51" y="153"/>
                    <a:pt x="51" y="153"/>
                  </a:cubicBezTo>
                  <a:cubicBezTo>
                    <a:pt x="52" y="156"/>
                    <a:pt x="52" y="156"/>
                    <a:pt x="52" y="156"/>
                  </a:cubicBezTo>
                  <a:cubicBezTo>
                    <a:pt x="50" y="164"/>
                    <a:pt x="50" y="164"/>
                    <a:pt x="50" y="164"/>
                  </a:cubicBezTo>
                  <a:lnTo>
                    <a:pt x="49" y="157"/>
                  </a:lnTo>
                  <a:close/>
                  <a:moveTo>
                    <a:pt x="50" y="165"/>
                  </a:moveTo>
                  <a:cubicBezTo>
                    <a:pt x="52" y="156"/>
                    <a:pt x="52" y="156"/>
                    <a:pt x="52" y="156"/>
                  </a:cubicBezTo>
                  <a:cubicBezTo>
                    <a:pt x="55" y="164"/>
                    <a:pt x="55" y="164"/>
                    <a:pt x="55" y="164"/>
                  </a:cubicBezTo>
                  <a:cubicBezTo>
                    <a:pt x="55" y="183"/>
                    <a:pt x="55" y="183"/>
                    <a:pt x="55" y="183"/>
                  </a:cubicBezTo>
                  <a:cubicBezTo>
                    <a:pt x="54" y="184"/>
                    <a:pt x="52" y="184"/>
                    <a:pt x="51" y="184"/>
                  </a:cubicBezTo>
                  <a:lnTo>
                    <a:pt x="50" y="165"/>
                  </a:lnTo>
                  <a:close/>
                  <a:moveTo>
                    <a:pt x="55" y="163"/>
                  </a:moveTo>
                  <a:cubicBezTo>
                    <a:pt x="52" y="156"/>
                    <a:pt x="52" y="156"/>
                    <a:pt x="52" y="156"/>
                  </a:cubicBezTo>
                  <a:cubicBezTo>
                    <a:pt x="53" y="153"/>
                    <a:pt x="53" y="153"/>
                    <a:pt x="53" y="153"/>
                  </a:cubicBezTo>
                  <a:cubicBezTo>
                    <a:pt x="55" y="155"/>
                    <a:pt x="55" y="155"/>
                    <a:pt x="55" y="155"/>
                  </a:cubicBezTo>
                  <a:lnTo>
                    <a:pt x="55" y="163"/>
                  </a:lnTo>
                  <a:close/>
                  <a:moveTo>
                    <a:pt x="54" y="151"/>
                  </a:moveTo>
                  <a:cubicBezTo>
                    <a:pt x="54" y="151"/>
                    <a:pt x="54" y="151"/>
                    <a:pt x="55" y="151"/>
                  </a:cubicBezTo>
                  <a:cubicBezTo>
                    <a:pt x="55" y="151"/>
                    <a:pt x="55" y="151"/>
                    <a:pt x="55" y="151"/>
                  </a:cubicBezTo>
                  <a:cubicBezTo>
                    <a:pt x="55" y="151"/>
                    <a:pt x="55" y="151"/>
                    <a:pt x="55" y="151"/>
                  </a:cubicBezTo>
                  <a:cubicBezTo>
                    <a:pt x="55" y="151"/>
                    <a:pt x="55" y="151"/>
                    <a:pt x="55" y="151"/>
                  </a:cubicBezTo>
                  <a:cubicBezTo>
                    <a:pt x="55" y="154"/>
                    <a:pt x="55" y="154"/>
                    <a:pt x="55" y="154"/>
                  </a:cubicBezTo>
                  <a:cubicBezTo>
                    <a:pt x="53" y="152"/>
                    <a:pt x="53" y="152"/>
                    <a:pt x="53" y="152"/>
                  </a:cubicBezTo>
                  <a:lnTo>
                    <a:pt x="54" y="151"/>
                  </a:lnTo>
                  <a:close/>
                  <a:moveTo>
                    <a:pt x="53" y="151"/>
                  </a:moveTo>
                  <a:cubicBezTo>
                    <a:pt x="53" y="151"/>
                    <a:pt x="53" y="151"/>
                    <a:pt x="54" y="151"/>
                  </a:cubicBezTo>
                  <a:cubicBezTo>
                    <a:pt x="53" y="152"/>
                    <a:pt x="53" y="152"/>
                    <a:pt x="53" y="152"/>
                  </a:cubicBezTo>
                  <a:cubicBezTo>
                    <a:pt x="53" y="151"/>
                    <a:pt x="53" y="151"/>
                    <a:pt x="53" y="151"/>
                  </a:cubicBezTo>
                  <a:close/>
                  <a:moveTo>
                    <a:pt x="52" y="150"/>
                  </a:moveTo>
                  <a:cubicBezTo>
                    <a:pt x="52" y="150"/>
                    <a:pt x="52" y="150"/>
                    <a:pt x="52" y="150"/>
                  </a:cubicBezTo>
                  <a:cubicBezTo>
                    <a:pt x="52" y="150"/>
                    <a:pt x="52" y="150"/>
                    <a:pt x="53" y="150"/>
                  </a:cubicBezTo>
                  <a:cubicBezTo>
                    <a:pt x="53" y="150"/>
                    <a:pt x="53" y="150"/>
                    <a:pt x="53" y="150"/>
                  </a:cubicBezTo>
                  <a:cubicBezTo>
                    <a:pt x="52" y="151"/>
                    <a:pt x="52" y="151"/>
                    <a:pt x="52" y="151"/>
                  </a:cubicBezTo>
                  <a:lnTo>
                    <a:pt x="52" y="150"/>
                  </a:lnTo>
                  <a:close/>
                  <a:moveTo>
                    <a:pt x="52" y="152"/>
                  </a:moveTo>
                  <a:cubicBezTo>
                    <a:pt x="53" y="153"/>
                    <a:pt x="53" y="153"/>
                    <a:pt x="53" y="153"/>
                  </a:cubicBezTo>
                  <a:cubicBezTo>
                    <a:pt x="52" y="155"/>
                    <a:pt x="52" y="155"/>
                    <a:pt x="52" y="155"/>
                  </a:cubicBezTo>
                  <a:cubicBezTo>
                    <a:pt x="52" y="153"/>
                    <a:pt x="52" y="153"/>
                    <a:pt x="52" y="153"/>
                  </a:cubicBezTo>
                  <a:lnTo>
                    <a:pt x="52" y="152"/>
                  </a:lnTo>
                  <a:close/>
                  <a:moveTo>
                    <a:pt x="51" y="150"/>
                  </a:moveTo>
                  <a:cubicBezTo>
                    <a:pt x="52" y="151"/>
                    <a:pt x="52" y="151"/>
                    <a:pt x="52" y="151"/>
                  </a:cubicBezTo>
                  <a:cubicBezTo>
                    <a:pt x="51" y="153"/>
                    <a:pt x="51" y="153"/>
                    <a:pt x="51" y="153"/>
                  </a:cubicBezTo>
                  <a:cubicBezTo>
                    <a:pt x="51" y="151"/>
                    <a:pt x="51" y="151"/>
                    <a:pt x="51" y="151"/>
                  </a:cubicBezTo>
                  <a:lnTo>
                    <a:pt x="51" y="150"/>
                  </a:lnTo>
                  <a:close/>
                  <a:moveTo>
                    <a:pt x="51" y="150"/>
                  </a:moveTo>
                  <a:cubicBezTo>
                    <a:pt x="51" y="150"/>
                    <a:pt x="51" y="150"/>
                    <a:pt x="51" y="150"/>
                  </a:cubicBezTo>
                  <a:cubicBezTo>
                    <a:pt x="51" y="150"/>
                    <a:pt x="51" y="150"/>
                    <a:pt x="51" y="150"/>
                  </a:cubicBezTo>
                  <a:cubicBezTo>
                    <a:pt x="51" y="150"/>
                    <a:pt x="51" y="150"/>
                    <a:pt x="51" y="150"/>
                  </a:cubicBezTo>
                  <a:cubicBezTo>
                    <a:pt x="51" y="150"/>
                    <a:pt x="51" y="150"/>
                    <a:pt x="51" y="150"/>
                  </a:cubicBezTo>
                  <a:moveTo>
                    <a:pt x="50" y="142"/>
                  </a:moveTo>
                  <a:cubicBezTo>
                    <a:pt x="50" y="140"/>
                    <a:pt x="50" y="140"/>
                    <a:pt x="50" y="140"/>
                  </a:cubicBezTo>
                  <a:cubicBezTo>
                    <a:pt x="51" y="142"/>
                    <a:pt x="51" y="142"/>
                    <a:pt x="51" y="142"/>
                  </a:cubicBezTo>
                  <a:cubicBezTo>
                    <a:pt x="51" y="142"/>
                    <a:pt x="51" y="142"/>
                    <a:pt x="51" y="142"/>
                  </a:cubicBezTo>
                  <a:cubicBezTo>
                    <a:pt x="50" y="143"/>
                    <a:pt x="50" y="143"/>
                    <a:pt x="50" y="143"/>
                  </a:cubicBezTo>
                  <a:lnTo>
                    <a:pt x="50" y="142"/>
                  </a:lnTo>
                  <a:close/>
                  <a:moveTo>
                    <a:pt x="50" y="150"/>
                  </a:moveTo>
                  <a:cubicBezTo>
                    <a:pt x="50" y="151"/>
                    <a:pt x="50" y="151"/>
                    <a:pt x="50" y="151"/>
                  </a:cubicBezTo>
                  <a:cubicBezTo>
                    <a:pt x="49" y="152"/>
                    <a:pt x="49" y="152"/>
                    <a:pt x="49" y="152"/>
                  </a:cubicBezTo>
                  <a:cubicBezTo>
                    <a:pt x="49" y="151"/>
                    <a:pt x="49" y="151"/>
                    <a:pt x="49" y="151"/>
                  </a:cubicBezTo>
                  <a:cubicBezTo>
                    <a:pt x="49" y="151"/>
                    <a:pt x="49" y="151"/>
                    <a:pt x="49" y="151"/>
                  </a:cubicBezTo>
                  <a:cubicBezTo>
                    <a:pt x="50" y="151"/>
                    <a:pt x="50" y="151"/>
                    <a:pt x="50" y="150"/>
                  </a:cubicBezTo>
                  <a:moveTo>
                    <a:pt x="48" y="141"/>
                  </a:moveTo>
                  <a:cubicBezTo>
                    <a:pt x="49" y="142"/>
                    <a:pt x="49" y="142"/>
                    <a:pt x="49" y="142"/>
                  </a:cubicBezTo>
                  <a:cubicBezTo>
                    <a:pt x="49" y="143"/>
                    <a:pt x="49" y="143"/>
                    <a:pt x="49" y="143"/>
                  </a:cubicBezTo>
                  <a:cubicBezTo>
                    <a:pt x="49" y="143"/>
                    <a:pt x="48" y="143"/>
                    <a:pt x="48" y="143"/>
                  </a:cubicBezTo>
                  <a:lnTo>
                    <a:pt x="48" y="141"/>
                  </a:lnTo>
                  <a:close/>
                  <a:moveTo>
                    <a:pt x="48" y="150"/>
                  </a:moveTo>
                  <a:cubicBezTo>
                    <a:pt x="48" y="151"/>
                    <a:pt x="48" y="151"/>
                    <a:pt x="49" y="151"/>
                  </a:cubicBezTo>
                  <a:cubicBezTo>
                    <a:pt x="49" y="152"/>
                    <a:pt x="49" y="152"/>
                    <a:pt x="49" y="152"/>
                  </a:cubicBezTo>
                  <a:cubicBezTo>
                    <a:pt x="47" y="154"/>
                    <a:pt x="47" y="154"/>
                    <a:pt x="47" y="154"/>
                  </a:cubicBezTo>
                  <a:lnTo>
                    <a:pt x="48" y="150"/>
                  </a:lnTo>
                  <a:close/>
                  <a:moveTo>
                    <a:pt x="47" y="154"/>
                  </a:moveTo>
                  <a:cubicBezTo>
                    <a:pt x="49" y="153"/>
                    <a:pt x="49" y="153"/>
                    <a:pt x="49" y="153"/>
                  </a:cubicBezTo>
                  <a:cubicBezTo>
                    <a:pt x="49" y="156"/>
                    <a:pt x="49" y="156"/>
                    <a:pt x="49" y="156"/>
                  </a:cubicBezTo>
                  <a:cubicBezTo>
                    <a:pt x="44" y="164"/>
                    <a:pt x="44" y="164"/>
                    <a:pt x="44" y="164"/>
                  </a:cubicBezTo>
                  <a:lnTo>
                    <a:pt x="47" y="154"/>
                  </a:lnTo>
                  <a:close/>
                  <a:moveTo>
                    <a:pt x="48" y="150"/>
                  </a:moveTo>
                  <a:cubicBezTo>
                    <a:pt x="47" y="154"/>
                    <a:pt x="47" y="154"/>
                    <a:pt x="47" y="154"/>
                  </a:cubicBezTo>
                  <a:cubicBezTo>
                    <a:pt x="41" y="159"/>
                    <a:pt x="41" y="159"/>
                    <a:pt x="41" y="159"/>
                  </a:cubicBezTo>
                  <a:cubicBezTo>
                    <a:pt x="46" y="151"/>
                    <a:pt x="46" y="151"/>
                    <a:pt x="46" y="151"/>
                  </a:cubicBezTo>
                  <a:lnTo>
                    <a:pt x="48" y="150"/>
                  </a:lnTo>
                  <a:close/>
                  <a:moveTo>
                    <a:pt x="46" y="151"/>
                  </a:moveTo>
                  <a:cubicBezTo>
                    <a:pt x="41" y="152"/>
                    <a:pt x="41" y="152"/>
                    <a:pt x="41" y="152"/>
                  </a:cubicBezTo>
                  <a:cubicBezTo>
                    <a:pt x="46" y="149"/>
                    <a:pt x="46" y="149"/>
                    <a:pt x="46" y="149"/>
                  </a:cubicBezTo>
                  <a:cubicBezTo>
                    <a:pt x="46" y="149"/>
                    <a:pt x="46" y="149"/>
                    <a:pt x="47" y="150"/>
                  </a:cubicBezTo>
                  <a:lnTo>
                    <a:pt x="46" y="151"/>
                  </a:lnTo>
                  <a:close/>
                  <a:moveTo>
                    <a:pt x="47" y="150"/>
                  </a:moveTo>
                  <a:cubicBezTo>
                    <a:pt x="47" y="150"/>
                    <a:pt x="47" y="150"/>
                    <a:pt x="47" y="150"/>
                  </a:cubicBezTo>
                  <a:cubicBezTo>
                    <a:pt x="47" y="150"/>
                    <a:pt x="47" y="150"/>
                    <a:pt x="47" y="150"/>
                  </a:cubicBezTo>
                  <a:close/>
                  <a:moveTo>
                    <a:pt x="56" y="183"/>
                  </a:moveTo>
                  <a:cubicBezTo>
                    <a:pt x="55" y="166"/>
                    <a:pt x="55" y="166"/>
                    <a:pt x="55" y="166"/>
                  </a:cubicBezTo>
                  <a:cubicBezTo>
                    <a:pt x="61" y="181"/>
                    <a:pt x="61" y="181"/>
                    <a:pt x="61" y="181"/>
                  </a:cubicBezTo>
                  <a:cubicBezTo>
                    <a:pt x="59" y="182"/>
                    <a:pt x="57" y="183"/>
                    <a:pt x="56" y="183"/>
                  </a:cubicBezTo>
                  <a:moveTo>
                    <a:pt x="55" y="151"/>
                  </a:moveTo>
                  <a:cubicBezTo>
                    <a:pt x="55" y="151"/>
                    <a:pt x="55" y="151"/>
                    <a:pt x="55" y="151"/>
                  </a:cubicBezTo>
                  <a:cubicBezTo>
                    <a:pt x="56" y="151"/>
                    <a:pt x="56" y="151"/>
                    <a:pt x="56" y="151"/>
                  </a:cubicBezTo>
                  <a:cubicBezTo>
                    <a:pt x="56" y="151"/>
                    <a:pt x="56" y="151"/>
                    <a:pt x="56" y="151"/>
                  </a:cubicBezTo>
                  <a:cubicBezTo>
                    <a:pt x="56" y="151"/>
                    <a:pt x="55" y="151"/>
                    <a:pt x="55" y="151"/>
                  </a:cubicBezTo>
                  <a:moveTo>
                    <a:pt x="56" y="152"/>
                  </a:moveTo>
                  <a:cubicBezTo>
                    <a:pt x="56" y="151"/>
                    <a:pt x="56" y="151"/>
                    <a:pt x="56" y="151"/>
                  </a:cubicBezTo>
                  <a:cubicBezTo>
                    <a:pt x="57" y="151"/>
                    <a:pt x="58" y="152"/>
                    <a:pt x="58" y="152"/>
                  </a:cubicBezTo>
                  <a:cubicBezTo>
                    <a:pt x="59" y="152"/>
                    <a:pt x="59" y="152"/>
                    <a:pt x="59" y="152"/>
                  </a:cubicBezTo>
                  <a:cubicBezTo>
                    <a:pt x="59" y="152"/>
                    <a:pt x="59" y="152"/>
                    <a:pt x="59" y="152"/>
                  </a:cubicBezTo>
                  <a:cubicBezTo>
                    <a:pt x="58" y="153"/>
                    <a:pt x="57" y="152"/>
                    <a:pt x="56" y="152"/>
                  </a:cubicBezTo>
                  <a:moveTo>
                    <a:pt x="59" y="159"/>
                  </a:moveTo>
                  <a:cubicBezTo>
                    <a:pt x="55" y="155"/>
                    <a:pt x="55" y="155"/>
                    <a:pt x="55" y="155"/>
                  </a:cubicBezTo>
                  <a:cubicBezTo>
                    <a:pt x="55" y="151"/>
                    <a:pt x="55" y="151"/>
                    <a:pt x="55" y="151"/>
                  </a:cubicBezTo>
                  <a:cubicBezTo>
                    <a:pt x="55" y="152"/>
                    <a:pt x="56" y="152"/>
                    <a:pt x="56" y="153"/>
                  </a:cubicBezTo>
                  <a:lnTo>
                    <a:pt x="59" y="159"/>
                  </a:lnTo>
                  <a:close/>
                  <a:moveTo>
                    <a:pt x="61" y="181"/>
                  </a:moveTo>
                  <a:cubicBezTo>
                    <a:pt x="55" y="164"/>
                    <a:pt x="55" y="164"/>
                    <a:pt x="55" y="164"/>
                  </a:cubicBezTo>
                  <a:cubicBezTo>
                    <a:pt x="55" y="155"/>
                    <a:pt x="55" y="155"/>
                    <a:pt x="55" y="155"/>
                  </a:cubicBezTo>
                  <a:cubicBezTo>
                    <a:pt x="59" y="160"/>
                    <a:pt x="59" y="160"/>
                    <a:pt x="59" y="160"/>
                  </a:cubicBezTo>
                  <a:cubicBezTo>
                    <a:pt x="65" y="178"/>
                    <a:pt x="65" y="178"/>
                    <a:pt x="65" y="178"/>
                  </a:cubicBezTo>
                  <a:cubicBezTo>
                    <a:pt x="63" y="179"/>
                    <a:pt x="62" y="180"/>
                    <a:pt x="61" y="181"/>
                  </a:cubicBezTo>
                  <a:moveTo>
                    <a:pt x="69" y="154"/>
                  </a:moveTo>
                  <a:cubicBezTo>
                    <a:pt x="70" y="154"/>
                    <a:pt x="70" y="154"/>
                    <a:pt x="70" y="154"/>
                  </a:cubicBezTo>
                  <a:cubicBezTo>
                    <a:pt x="76" y="158"/>
                    <a:pt x="76" y="158"/>
                    <a:pt x="76" y="158"/>
                  </a:cubicBezTo>
                  <a:cubicBezTo>
                    <a:pt x="70" y="160"/>
                    <a:pt x="70" y="160"/>
                    <a:pt x="70" y="160"/>
                  </a:cubicBezTo>
                  <a:cubicBezTo>
                    <a:pt x="70" y="158"/>
                    <a:pt x="70" y="156"/>
                    <a:pt x="69" y="154"/>
                  </a:cubicBezTo>
                  <a:moveTo>
                    <a:pt x="70" y="161"/>
                  </a:moveTo>
                  <a:cubicBezTo>
                    <a:pt x="75" y="164"/>
                    <a:pt x="75" y="164"/>
                    <a:pt x="75" y="164"/>
                  </a:cubicBezTo>
                  <a:cubicBezTo>
                    <a:pt x="71" y="166"/>
                    <a:pt x="71" y="166"/>
                    <a:pt x="71" y="166"/>
                  </a:cubicBezTo>
                  <a:cubicBezTo>
                    <a:pt x="71" y="164"/>
                    <a:pt x="70" y="163"/>
                    <a:pt x="70" y="161"/>
                  </a:cubicBezTo>
                  <a:moveTo>
                    <a:pt x="71" y="166"/>
                  </a:moveTo>
                  <a:cubicBezTo>
                    <a:pt x="75" y="165"/>
                    <a:pt x="75" y="165"/>
                    <a:pt x="75" y="165"/>
                  </a:cubicBezTo>
                  <a:cubicBezTo>
                    <a:pt x="75" y="165"/>
                    <a:pt x="75" y="165"/>
                    <a:pt x="75" y="165"/>
                  </a:cubicBezTo>
                  <a:cubicBezTo>
                    <a:pt x="75" y="167"/>
                    <a:pt x="74" y="168"/>
                    <a:pt x="73" y="170"/>
                  </a:cubicBezTo>
                  <a:cubicBezTo>
                    <a:pt x="72" y="169"/>
                    <a:pt x="72" y="167"/>
                    <a:pt x="71" y="166"/>
                  </a:cubicBezTo>
                  <a:moveTo>
                    <a:pt x="76" y="165"/>
                  </a:moveTo>
                  <a:cubicBezTo>
                    <a:pt x="75" y="164"/>
                    <a:pt x="75" y="164"/>
                    <a:pt x="75" y="164"/>
                  </a:cubicBezTo>
                  <a:cubicBezTo>
                    <a:pt x="76" y="164"/>
                    <a:pt x="76" y="164"/>
                    <a:pt x="76" y="164"/>
                  </a:cubicBezTo>
                  <a:cubicBezTo>
                    <a:pt x="76" y="164"/>
                    <a:pt x="76" y="164"/>
                    <a:pt x="76" y="165"/>
                  </a:cubicBezTo>
                  <a:moveTo>
                    <a:pt x="70" y="154"/>
                  </a:moveTo>
                  <a:cubicBezTo>
                    <a:pt x="79" y="153"/>
                    <a:pt x="79" y="153"/>
                    <a:pt x="79" y="153"/>
                  </a:cubicBezTo>
                  <a:cubicBezTo>
                    <a:pt x="79" y="155"/>
                    <a:pt x="79" y="156"/>
                    <a:pt x="78" y="157"/>
                  </a:cubicBezTo>
                  <a:cubicBezTo>
                    <a:pt x="77" y="158"/>
                    <a:pt x="77" y="158"/>
                    <a:pt x="77" y="158"/>
                  </a:cubicBezTo>
                  <a:lnTo>
                    <a:pt x="70" y="154"/>
                  </a:lnTo>
                  <a:close/>
                  <a:moveTo>
                    <a:pt x="77" y="158"/>
                  </a:moveTo>
                  <a:cubicBezTo>
                    <a:pt x="78" y="157"/>
                    <a:pt x="78" y="157"/>
                    <a:pt x="78" y="157"/>
                  </a:cubicBezTo>
                  <a:cubicBezTo>
                    <a:pt x="78" y="158"/>
                    <a:pt x="78" y="158"/>
                    <a:pt x="78" y="158"/>
                  </a:cubicBezTo>
                  <a:lnTo>
                    <a:pt x="77" y="158"/>
                  </a:lnTo>
                  <a:close/>
                  <a:moveTo>
                    <a:pt x="78" y="158"/>
                  </a:moveTo>
                  <a:cubicBezTo>
                    <a:pt x="77" y="160"/>
                    <a:pt x="77" y="162"/>
                    <a:pt x="76" y="164"/>
                  </a:cubicBezTo>
                  <a:cubicBezTo>
                    <a:pt x="75" y="164"/>
                    <a:pt x="75" y="164"/>
                    <a:pt x="75" y="164"/>
                  </a:cubicBezTo>
                  <a:cubicBezTo>
                    <a:pt x="70" y="161"/>
                    <a:pt x="70" y="161"/>
                    <a:pt x="70" y="161"/>
                  </a:cubicBezTo>
                  <a:cubicBezTo>
                    <a:pt x="77" y="158"/>
                    <a:pt x="77" y="158"/>
                    <a:pt x="77" y="158"/>
                  </a:cubicBezTo>
                  <a:lnTo>
                    <a:pt x="78" y="158"/>
                  </a:lnTo>
                  <a:close/>
                  <a:moveTo>
                    <a:pt x="76" y="176"/>
                  </a:moveTo>
                  <a:cubicBezTo>
                    <a:pt x="80" y="172"/>
                    <a:pt x="82" y="167"/>
                    <a:pt x="84" y="161"/>
                  </a:cubicBezTo>
                  <a:cubicBezTo>
                    <a:pt x="86" y="159"/>
                    <a:pt x="86" y="159"/>
                    <a:pt x="86" y="159"/>
                  </a:cubicBezTo>
                  <a:cubicBezTo>
                    <a:pt x="92" y="156"/>
                    <a:pt x="92" y="156"/>
                    <a:pt x="92" y="156"/>
                  </a:cubicBezTo>
                  <a:cubicBezTo>
                    <a:pt x="93" y="156"/>
                    <a:pt x="93" y="156"/>
                    <a:pt x="93" y="157"/>
                  </a:cubicBezTo>
                  <a:cubicBezTo>
                    <a:pt x="93" y="157"/>
                    <a:pt x="93" y="157"/>
                    <a:pt x="93" y="157"/>
                  </a:cubicBezTo>
                  <a:cubicBezTo>
                    <a:pt x="91" y="162"/>
                    <a:pt x="91" y="162"/>
                    <a:pt x="91" y="162"/>
                  </a:cubicBezTo>
                  <a:cubicBezTo>
                    <a:pt x="77" y="177"/>
                    <a:pt x="77" y="177"/>
                    <a:pt x="77" y="177"/>
                  </a:cubicBezTo>
                  <a:cubicBezTo>
                    <a:pt x="77" y="177"/>
                    <a:pt x="76" y="177"/>
                    <a:pt x="76" y="176"/>
                  </a:cubicBezTo>
                  <a:moveTo>
                    <a:pt x="77" y="178"/>
                  </a:moveTo>
                  <a:cubicBezTo>
                    <a:pt x="90" y="163"/>
                    <a:pt x="90" y="163"/>
                    <a:pt x="90" y="163"/>
                  </a:cubicBezTo>
                  <a:cubicBezTo>
                    <a:pt x="80" y="182"/>
                    <a:pt x="80" y="182"/>
                    <a:pt x="80" y="182"/>
                  </a:cubicBezTo>
                  <a:cubicBezTo>
                    <a:pt x="79" y="181"/>
                    <a:pt x="78" y="179"/>
                    <a:pt x="77" y="178"/>
                  </a:cubicBezTo>
                  <a:moveTo>
                    <a:pt x="81" y="182"/>
                  </a:moveTo>
                  <a:cubicBezTo>
                    <a:pt x="91" y="162"/>
                    <a:pt x="91" y="162"/>
                    <a:pt x="91" y="162"/>
                  </a:cubicBezTo>
                  <a:cubicBezTo>
                    <a:pt x="94" y="159"/>
                    <a:pt x="94" y="159"/>
                    <a:pt x="94" y="159"/>
                  </a:cubicBezTo>
                  <a:cubicBezTo>
                    <a:pt x="92" y="170"/>
                    <a:pt x="92" y="170"/>
                    <a:pt x="92" y="170"/>
                  </a:cubicBezTo>
                  <a:cubicBezTo>
                    <a:pt x="84" y="185"/>
                    <a:pt x="84" y="185"/>
                    <a:pt x="84" y="185"/>
                  </a:cubicBezTo>
                  <a:cubicBezTo>
                    <a:pt x="83" y="184"/>
                    <a:pt x="82" y="183"/>
                    <a:pt x="81" y="182"/>
                  </a:cubicBezTo>
                  <a:moveTo>
                    <a:pt x="84" y="185"/>
                  </a:moveTo>
                  <a:cubicBezTo>
                    <a:pt x="86" y="183"/>
                    <a:pt x="89" y="177"/>
                    <a:pt x="92" y="171"/>
                  </a:cubicBezTo>
                  <a:cubicBezTo>
                    <a:pt x="89" y="188"/>
                    <a:pt x="89" y="188"/>
                    <a:pt x="89" y="188"/>
                  </a:cubicBezTo>
                  <a:cubicBezTo>
                    <a:pt x="87" y="187"/>
                    <a:pt x="86" y="186"/>
                    <a:pt x="84" y="185"/>
                  </a:cubicBezTo>
                  <a:moveTo>
                    <a:pt x="89" y="188"/>
                  </a:moveTo>
                  <a:cubicBezTo>
                    <a:pt x="92" y="170"/>
                    <a:pt x="92" y="170"/>
                    <a:pt x="92" y="170"/>
                  </a:cubicBezTo>
                  <a:cubicBezTo>
                    <a:pt x="94" y="167"/>
                    <a:pt x="95" y="164"/>
                    <a:pt x="97" y="161"/>
                  </a:cubicBezTo>
                  <a:cubicBezTo>
                    <a:pt x="98" y="169"/>
                    <a:pt x="98" y="169"/>
                    <a:pt x="98" y="169"/>
                  </a:cubicBezTo>
                  <a:cubicBezTo>
                    <a:pt x="97" y="177"/>
                    <a:pt x="95" y="187"/>
                    <a:pt x="95" y="189"/>
                  </a:cubicBezTo>
                  <a:cubicBezTo>
                    <a:pt x="93" y="189"/>
                    <a:pt x="91" y="188"/>
                    <a:pt x="89" y="188"/>
                  </a:cubicBezTo>
                  <a:moveTo>
                    <a:pt x="95" y="189"/>
                  </a:moveTo>
                  <a:cubicBezTo>
                    <a:pt x="98" y="170"/>
                    <a:pt x="98" y="170"/>
                    <a:pt x="98" y="170"/>
                  </a:cubicBezTo>
                  <a:cubicBezTo>
                    <a:pt x="101" y="190"/>
                    <a:pt x="101" y="190"/>
                    <a:pt x="101" y="190"/>
                  </a:cubicBezTo>
                  <a:cubicBezTo>
                    <a:pt x="99" y="190"/>
                    <a:pt x="98" y="190"/>
                    <a:pt x="97" y="190"/>
                  </a:cubicBezTo>
                  <a:cubicBezTo>
                    <a:pt x="96" y="190"/>
                    <a:pt x="96" y="189"/>
                    <a:pt x="95" y="189"/>
                  </a:cubicBezTo>
                  <a:moveTo>
                    <a:pt x="101" y="190"/>
                  </a:moveTo>
                  <a:cubicBezTo>
                    <a:pt x="98" y="169"/>
                    <a:pt x="98" y="169"/>
                    <a:pt x="98" y="169"/>
                  </a:cubicBezTo>
                  <a:cubicBezTo>
                    <a:pt x="100" y="158"/>
                    <a:pt x="100" y="158"/>
                    <a:pt x="100" y="158"/>
                  </a:cubicBezTo>
                  <a:cubicBezTo>
                    <a:pt x="103" y="166"/>
                    <a:pt x="103" y="166"/>
                    <a:pt x="103" y="166"/>
                  </a:cubicBezTo>
                  <a:cubicBezTo>
                    <a:pt x="103" y="169"/>
                    <a:pt x="103" y="169"/>
                    <a:pt x="103" y="169"/>
                  </a:cubicBezTo>
                  <a:cubicBezTo>
                    <a:pt x="103" y="169"/>
                    <a:pt x="102" y="170"/>
                    <a:pt x="102" y="171"/>
                  </a:cubicBezTo>
                  <a:cubicBezTo>
                    <a:pt x="102" y="171"/>
                    <a:pt x="103" y="172"/>
                    <a:pt x="104" y="172"/>
                  </a:cubicBezTo>
                  <a:cubicBezTo>
                    <a:pt x="106" y="189"/>
                    <a:pt x="106" y="189"/>
                    <a:pt x="106" y="189"/>
                  </a:cubicBezTo>
                  <a:cubicBezTo>
                    <a:pt x="104" y="189"/>
                    <a:pt x="103" y="189"/>
                    <a:pt x="101" y="190"/>
                  </a:cubicBezTo>
                  <a:moveTo>
                    <a:pt x="106" y="188"/>
                  </a:moveTo>
                  <a:cubicBezTo>
                    <a:pt x="104" y="172"/>
                    <a:pt x="104" y="172"/>
                    <a:pt x="104" y="172"/>
                  </a:cubicBezTo>
                  <a:cubicBezTo>
                    <a:pt x="105" y="173"/>
                    <a:pt x="105" y="173"/>
                    <a:pt x="106" y="173"/>
                  </a:cubicBezTo>
                  <a:cubicBezTo>
                    <a:pt x="105" y="174"/>
                    <a:pt x="105" y="175"/>
                    <a:pt x="105" y="176"/>
                  </a:cubicBezTo>
                  <a:cubicBezTo>
                    <a:pt x="105" y="180"/>
                    <a:pt x="108" y="183"/>
                    <a:pt x="111" y="184"/>
                  </a:cubicBezTo>
                  <a:cubicBezTo>
                    <a:pt x="111" y="186"/>
                    <a:pt x="111" y="186"/>
                    <a:pt x="111" y="186"/>
                  </a:cubicBezTo>
                  <a:cubicBezTo>
                    <a:pt x="110" y="187"/>
                    <a:pt x="108" y="188"/>
                    <a:pt x="106" y="188"/>
                  </a:cubicBezTo>
                  <a:moveTo>
                    <a:pt x="112" y="186"/>
                  </a:moveTo>
                  <a:cubicBezTo>
                    <a:pt x="111" y="184"/>
                    <a:pt x="111" y="184"/>
                    <a:pt x="111" y="184"/>
                  </a:cubicBezTo>
                  <a:cubicBezTo>
                    <a:pt x="112" y="185"/>
                    <a:pt x="113" y="185"/>
                    <a:pt x="113" y="185"/>
                  </a:cubicBezTo>
                  <a:cubicBezTo>
                    <a:pt x="113" y="185"/>
                    <a:pt x="113" y="185"/>
                    <a:pt x="114" y="185"/>
                  </a:cubicBezTo>
                  <a:cubicBezTo>
                    <a:pt x="113" y="185"/>
                    <a:pt x="112" y="185"/>
                    <a:pt x="112" y="186"/>
                  </a:cubicBezTo>
                  <a:moveTo>
                    <a:pt x="114" y="177"/>
                  </a:moveTo>
                  <a:cubicBezTo>
                    <a:pt x="115" y="177"/>
                    <a:pt x="115" y="177"/>
                    <a:pt x="115" y="177"/>
                  </a:cubicBezTo>
                  <a:cubicBezTo>
                    <a:pt x="115" y="177"/>
                    <a:pt x="116" y="176"/>
                    <a:pt x="116" y="176"/>
                  </a:cubicBezTo>
                  <a:cubicBezTo>
                    <a:pt x="117" y="177"/>
                    <a:pt x="117" y="177"/>
                    <a:pt x="117" y="177"/>
                  </a:cubicBezTo>
                  <a:cubicBezTo>
                    <a:pt x="116" y="178"/>
                    <a:pt x="116" y="178"/>
                    <a:pt x="116" y="178"/>
                  </a:cubicBezTo>
                  <a:cubicBezTo>
                    <a:pt x="116" y="179"/>
                    <a:pt x="116" y="179"/>
                    <a:pt x="115" y="179"/>
                  </a:cubicBezTo>
                  <a:lnTo>
                    <a:pt x="114" y="177"/>
                  </a:lnTo>
                  <a:close/>
                  <a:moveTo>
                    <a:pt x="106" y="145"/>
                  </a:moveTo>
                  <a:cubicBezTo>
                    <a:pt x="107" y="145"/>
                    <a:pt x="108" y="145"/>
                    <a:pt x="109" y="145"/>
                  </a:cubicBezTo>
                  <a:cubicBezTo>
                    <a:pt x="108" y="146"/>
                    <a:pt x="107" y="146"/>
                    <a:pt x="107" y="147"/>
                  </a:cubicBezTo>
                  <a:cubicBezTo>
                    <a:pt x="104" y="148"/>
                    <a:pt x="104" y="148"/>
                    <a:pt x="104" y="148"/>
                  </a:cubicBezTo>
                  <a:cubicBezTo>
                    <a:pt x="105" y="146"/>
                    <a:pt x="105" y="146"/>
                    <a:pt x="105" y="146"/>
                  </a:cubicBezTo>
                  <a:cubicBezTo>
                    <a:pt x="106" y="146"/>
                    <a:pt x="106" y="146"/>
                    <a:pt x="106" y="145"/>
                  </a:cubicBezTo>
                  <a:moveTo>
                    <a:pt x="98" y="147"/>
                  </a:moveTo>
                  <a:cubicBezTo>
                    <a:pt x="99" y="147"/>
                    <a:pt x="99" y="147"/>
                    <a:pt x="99" y="147"/>
                  </a:cubicBezTo>
                  <a:cubicBezTo>
                    <a:pt x="100" y="147"/>
                    <a:pt x="100" y="147"/>
                    <a:pt x="100" y="147"/>
                  </a:cubicBezTo>
                  <a:cubicBezTo>
                    <a:pt x="100" y="147"/>
                    <a:pt x="100" y="147"/>
                    <a:pt x="100" y="147"/>
                  </a:cubicBezTo>
                  <a:cubicBezTo>
                    <a:pt x="99" y="147"/>
                    <a:pt x="99" y="147"/>
                    <a:pt x="98" y="147"/>
                  </a:cubicBezTo>
                  <a:moveTo>
                    <a:pt x="94" y="158"/>
                  </a:moveTo>
                  <a:cubicBezTo>
                    <a:pt x="91" y="161"/>
                    <a:pt x="91" y="161"/>
                    <a:pt x="91" y="161"/>
                  </a:cubicBezTo>
                  <a:cubicBezTo>
                    <a:pt x="94" y="157"/>
                    <a:pt x="94" y="157"/>
                    <a:pt x="94" y="157"/>
                  </a:cubicBezTo>
                  <a:cubicBezTo>
                    <a:pt x="94" y="157"/>
                    <a:pt x="94" y="157"/>
                    <a:pt x="94" y="157"/>
                  </a:cubicBezTo>
                  <a:lnTo>
                    <a:pt x="94" y="158"/>
                  </a:lnTo>
                  <a:close/>
                  <a:moveTo>
                    <a:pt x="96" y="156"/>
                  </a:moveTo>
                  <a:cubicBezTo>
                    <a:pt x="96" y="156"/>
                    <a:pt x="95" y="155"/>
                    <a:pt x="95" y="155"/>
                  </a:cubicBezTo>
                  <a:cubicBezTo>
                    <a:pt x="95" y="155"/>
                    <a:pt x="95" y="155"/>
                    <a:pt x="95" y="155"/>
                  </a:cubicBezTo>
                  <a:cubicBezTo>
                    <a:pt x="95" y="155"/>
                    <a:pt x="96" y="155"/>
                    <a:pt x="96" y="155"/>
                  </a:cubicBezTo>
                  <a:cubicBezTo>
                    <a:pt x="96" y="156"/>
                    <a:pt x="96" y="156"/>
                    <a:pt x="96" y="156"/>
                  </a:cubicBezTo>
                  <a:cubicBezTo>
                    <a:pt x="94" y="158"/>
                    <a:pt x="94" y="158"/>
                    <a:pt x="94" y="158"/>
                  </a:cubicBezTo>
                  <a:cubicBezTo>
                    <a:pt x="94" y="157"/>
                    <a:pt x="94" y="157"/>
                    <a:pt x="94" y="157"/>
                  </a:cubicBezTo>
                  <a:cubicBezTo>
                    <a:pt x="95" y="157"/>
                    <a:pt x="96" y="157"/>
                    <a:pt x="96" y="156"/>
                  </a:cubicBezTo>
                  <a:moveTo>
                    <a:pt x="97" y="161"/>
                  </a:moveTo>
                  <a:cubicBezTo>
                    <a:pt x="92" y="169"/>
                    <a:pt x="92" y="169"/>
                    <a:pt x="92" y="169"/>
                  </a:cubicBezTo>
                  <a:cubicBezTo>
                    <a:pt x="94" y="159"/>
                    <a:pt x="94" y="159"/>
                    <a:pt x="94" y="159"/>
                  </a:cubicBezTo>
                  <a:cubicBezTo>
                    <a:pt x="96" y="156"/>
                    <a:pt x="96" y="156"/>
                    <a:pt x="96" y="156"/>
                  </a:cubicBezTo>
                  <a:lnTo>
                    <a:pt x="97" y="161"/>
                  </a:lnTo>
                  <a:close/>
                  <a:moveTo>
                    <a:pt x="96" y="156"/>
                  </a:moveTo>
                  <a:cubicBezTo>
                    <a:pt x="96" y="155"/>
                    <a:pt x="96" y="155"/>
                    <a:pt x="96" y="155"/>
                  </a:cubicBezTo>
                  <a:cubicBezTo>
                    <a:pt x="96" y="155"/>
                    <a:pt x="97" y="155"/>
                    <a:pt x="97" y="155"/>
                  </a:cubicBezTo>
                  <a:cubicBezTo>
                    <a:pt x="97" y="155"/>
                    <a:pt x="97" y="155"/>
                    <a:pt x="97" y="155"/>
                  </a:cubicBezTo>
                  <a:lnTo>
                    <a:pt x="96" y="156"/>
                  </a:lnTo>
                  <a:close/>
                  <a:moveTo>
                    <a:pt x="97" y="160"/>
                  </a:moveTo>
                  <a:cubicBezTo>
                    <a:pt x="96" y="156"/>
                    <a:pt x="96" y="156"/>
                    <a:pt x="96" y="156"/>
                  </a:cubicBezTo>
                  <a:cubicBezTo>
                    <a:pt x="98" y="155"/>
                    <a:pt x="98" y="155"/>
                    <a:pt x="98" y="155"/>
                  </a:cubicBezTo>
                  <a:cubicBezTo>
                    <a:pt x="98" y="155"/>
                    <a:pt x="98" y="155"/>
                    <a:pt x="98" y="155"/>
                  </a:cubicBezTo>
                  <a:cubicBezTo>
                    <a:pt x="98" y="155"/>
                    <a:pt x="98" y="155"/>
                    <a:pt x="98" y="155"/>
                  </a:cubicBezTo>
                  <a:cubicBezTo>
                    <a:pt x="99" y="156"/>
                    <a:pt x="99" y="156"/>
                    <a:pt x="99" y="156"/>
                  </a:cubicBezTo>
                  <a:lnTo>
                    <a:pt x="97" y="160"/>
                  </a:lnTo>
                  <a:close/>
                  <a:moveTo>
                    <a:pt x="100" y="158"/>
                  </a:moveTo>
                  <a:cubicBezTo>
                    <a:pt x="99" y="160"/>
                    <a:pt x="99" y="164"/>
                    <a:pt x="98" y="168"/>
                  </a:cubicBezTo>
                  <a:cubicBezTo>
                    <a:pt x="97" y="161"/>
                    <a:pt x="97" y="161"/>
                    <a:pt x="97" y="161"/>
                  </a:cubicBezTo>
                  <a:cubicBezTo>
                    <a:pt x="98" y="159"/>
                    <a:pt x="98" y="158"/>
                    <a:pt x="99" y="157"/>
                  </a:cubicBezTo>
                  <a:lnTo>
                    <a:pt x="100" y="158"/>
                  </a:lnTo>
                  <a:close/>
                  <a:moveTo>
                    <a:pt x="99" y="156"/>
                  </a:moveTo>
                  <a:cubicBezTo>
                    <a:pt x="98" y="155"/>
                    <a:pt x="98" y="155"/>
                    <a:pt x="98" y="155"/>
                  </a:cubicBezTo>
                  <a:cubicBezTo>
                    <a:pt x="99" y="155"/>
                    <a:pt x="99" y="155"/>
                    <a:pt x="99" y="155"/>
                  </a:cubicBezTo>
                  <a:lnTo>
                    <a:pt x="99" y="156"/>
                  </a:lnTo>
                  <a:close/>
                  <a:moveTo>
                    <a:pt x="100" y="157"/>
                  </a:moveTo>
                  <a:cubicBezTo>
                    <a:pt x="99" y="156"/>
                    <a:pt x="99" y="156"/>
                    <a:pt x="99" y="156"/>
                  </a:cubicBezTo>
                  <a:cubicBezTo>
                    <a:pt x="99" y="156"/>
                    <a:pt x="100" y="156"/>
                    <a:pt x="100" y="155"/>
                  </a:cubicBezTo>
                  <a:cubicBezTo>
                    <a:pt x="100" y="155"/>
                    <a:pt x="100" y="155"/>
                    <a:pt x="100" y="155"/>
                  </a:cubicBezTo>
                  <a:cubicBezTo>
                    <a:pt x="100" y="156"/>
                    <a:pt x="100" y="156"/>
                    <a:pt x="100" y="157"/>
                  </a:cubicBezTo>
                  <a:moveTo>
                    <a:pt x="103" y="165"/>
                  </a:moveTo>
                  <a:cubicBezTo>
                    <a:pt x="100" y="158"/>
                    <a:pt x="100" y="158"/>
                    <a:pt x="100" y="158"/>
                  </a:cubicBezTo>
                  <a:cubicBezTo>
                    <a:pt x="100" y="155"/>
                    <a:pt x="100" y="155"/>
                    <a:pt x="100" y="155"/>
                  </a:cubicBezTo>
                  <a:cubicBezTo>
                    <a:pt x="102" y="156"/>
                    <a:pt x="102" y="156"/>
                    <a:pt x="102" y="156"/>
                  </a:cubicBezTo>
                  <a:lnTo>
                    <a:pt x="103" y="165"/>
                  </a:lnTo>
                  <a:close/>
                  <a:moveTo>
                    <a:pt x="104" y="157"/>
                  </a:moveTo>
                  <a:cubicBezTo>
                    <a:pt x="104" y="158"/>
                    <a:pt x="104" y="158"/>
                    <a:pt x="104" y="158"/>
                  </a:cubicBezTo>
                  <a:cubicBezTo>
                    <a:pt x="103" y="157"/>
                    <a:pt x="103" y="157"/>
                    <a:pt x="103" y="157"/>
                  </a:cubicBezTo>
                  <a:lnTo>
                    <a:pt x="104" y="157"/>
                  </a:lnTo>
                  <a:close/>
                  <a:moveTo>
                    <a:pt x="103" y="146"/>
                  </a:moveTo>
                  <a:cubicBezTo>
                    <a:pt x="104" y="146"/>
                    <a:pt x="104" y="146"/>
                    <a:pt x="105" y="146"/>
                  </a:cubicBezTo>
                  <a:cubicBezTo>
                    <a:pt x="103" y="148"/>
                    <a:pt x="103" y="148"/>
                    <a:pt x="103" y="148"/>
                  </a:cubicBezTo>
                  <a:cubicBezTo>
                    <a:pt x="103" y="147"/>
                    <a:pt x="103" y="147"/>
                    <a:pt x="102" y="147"/>
                  </a:cubicBezTo>
                  <a:cubicBezTo>
                    <a:pt x="103" y="146"/>
                    <a:pt x="103" y="146"/>
                    <a:pt x="103" y="146"/>
                  </a:cubicBezTo>
                  <a:close/>
                  <a:moveTo>
                    <a:pt x="102" y="147"/>
                  </a:moveTo>
                  <a:cubicBezTo>
                    <a:pt x="102" y="147"/>
                    <a:pt x="102" y="147"/>
                    <a:pt x="102" y="147"/>
                  </a:cubicBezTo>
                  <a:cubicBezTo>
                    <a:pt x="102" y="147"/>
                    <a:pt x="102" y="147"/>
                    <a:pt x="102" y="147"/>
                  </a:cubicBezTo>
                  <a:close/>
                  <a:moveTo>
                    <a:pt x="101" y="146"/>
                  </a:moveTo>
                  <a:cubicBezTo>
                    <a:pt x="101" y="147"/>
                    <a:pt x="101" y="147"/>
                    <a:pt x="101" y="147"/>
                  </a:cubicBezTo>
                  <a:cubicBezTo>
                    <a:pt x="101" y="147"/>
                    <a:pt x="100" y="147"/>
                    <a:pt x="100" y="147"/>
                  </a:cubicBezTo>
                  <a:cubicBezTo>
                    <a:pt x="100" y="147"/>
                    <a:pt x="100" y="147"/>
                    <a:pt x="100" y="146"/>
                  </a:cubicBezTo>
                  <a:cubicBezTo>
                    <a:pt x="100" y="146"/>
                    <a:pt x="101" y="146"/>
                    <a:pt x="101" y="146"/>
                  </a:cubicBezTo>
                  <a:moveTo>
                    <a:pt x="102" y="146"/>
                  </a:moveTo>
                  <a:cubicBezTo>
                    <a:pt x="102" y="146"/>
                    <a:pt x="102" y="147"/>
                    <a:pt x="102" y="147"/>
                  </a:cubicBezTo>
                  <a:cubicBezTo>
                    <a:pt x="102" y="147"/>
                    <a:pt x="102" y="146"/>
                    <a:pt x="102" y="146"/>
                  </a:cubicBezTo>
                  <a:cubicBezTo>
                    <a:pt x="102" y="146"/>
                    <a:pt x="102" y="146"/>
                    <a:pt x="102" y="146"/>
                  </a:cubicBezTo>
                  <a:moveTo>
                    <a:pt x="107" y="159"/>
                  </a:moveTo>
                  <a:cubicBezTo>
                    <a:pt x="106" y="160"/>
                    <a:pt x="106" y="160"/>
                    <a:pt x="106" y="161"/>
                  </a:cubicBezTo>
                  <a:cubicBezTo>
                    <a:pt x="105" y="160"/>
                    <a:pt x="105" y="160"/>
                    <a:pt x="105" y="160"/>
                  </a:cubicBezTo>
                  <a:cubicBezTo>
                    <a:pt x="104" y="158"/>
                    <a:pt x="104" y="158"/>
                    <a:pt x="104" y="158"/>
                  </a:cubicBezTo>
                  <a:lnTo>
                    <a:pt x="107" y="159"/>
                  </a:lnTo>
                  <a:close/>
                  <a:moveTo>
                    <a:pt x="105" y="153"/>
                  </a:moveTo>
                  <a:cubicBezTo>
                    <a:pt x="105" y="152"/>
                    <a:pt x="105" y="152"/>
                    <a:pt x="105" y="151"/>
                  </a:cubicBezTo>
                  <a:cubicBezTo>
                    <a:pt x="109" y="152"/>
                    <a:pt x="109" y="152"/>
                    <a:pt x="109" y="152"/>
                  </a:cubicBezTo>
                  <a:cubicBezTo>
                    <a:pt x="109" y="152"/>
                    <a:pt x="110" y="153"/>
                    <a:pt x="110" y="153"/>
                  </a:cubicBezTo>
                  <a:cubicBezTo>
                    <a:pt x="110" y="154"/>
                    <a:pt x="110" y="154"/>
                    <a:pt x="110" y="154"/>
                  </a:cubicBezTo>
                  <a:cubicBezTo>
                    <a:pt x="108" y="154"/>
                    <a:pt x="106" y="153"/>
                    <a:pt x="105" y="153"/>
                  </a:cubicBezTo>
                  <a:moveTo>
                    <a:pt x="111" y="177"/>
                  </a:moveTo>
                  <a:cubicBezTo>
                    <a:pt x="111" y="178"/>
                    <a:pt x="112" y="178"/>
                    <a:pt x="112" y="178"/>
                  </a:cubicBezTo>
                  <a:cubicBezTo>
                    <a:pt x="113" y="180"/>
                    <a:pt x="113" y="180"/>
                    <a:pt x="113" y="180"/>
                  </a:cubicBezTo>
                  <a:cubicBezTo>
                    <a:pt x="113" y="180"/>
                    <a:pt x="111" y="180"/>
                    <a:pt x="110" y="179"/>
                  </a:cubicBezTo>
                  <a:cubicBezTo>
                    <a:pt x="109" y="178"/>
                    <a:pt x="109" y="176"/>
                    <a:pt x="109" y="176"/>
                  </a:cubicBezTo>
                  <a:cubicBezTo>
                    <a:pt x="110" y="176"/>
                    <a:pt x="110" y="176"/>
                    <a:pt x="110" y="176"/>
                  </a:cubicBezTo>
                  <a:lnTo>
                    <a:pt x="111" y="177"/>
                  </a:lnTo>
                  <a:close/>
                  <a:moveTo>
                    <a:pt x="109" y="151"/>
                  </a:moveTo>
                  <a:cubicBezTo>
                    <a:pt x="109" y="151"/>
                    <a:pt x="109" y="151"/>
                    <a:pt x="109" y="151"/>
                  </a:cubicBezTo>
                  <a:cubicBezTo>
                    <a:pt x="105" y="151"/>
                    <a:pt x="105" y="151"/>
                    <a:pt x="105" y="151"/>
                  </a:cubicBezTo>
                  <a:cubicBezTo>
                    <a:pt x="105" y="151"/>
                    <a:pt x="105" y="151"/>
                    <a:pt x="105" y="151"/>
                  </a:cubicBezTo>
                  <a:cubicBezTo>
                    <a:pt x="105" y="151"/>
                    <a:pt x="105" y="151"/>
                    <a:pt x="105" y="151"/>
                  </a:cubicBezTo>
                  <a:cubicBezTo>
                    <a:pt x="109" y="150"/>
                    <a:pt x="109" y="150"/>
                    <a:pt x="109" y="150"/>
                  </a:cubicBezTo>
                  <a:cubicBezTo>
                    <a:pt x="109" y="151"/>
                    <a:pt x="109" y="151"/>
                    <a:pt x="109" y="151"/>
                  </a:cubicBezTo>
                  <a:moveTo>
                    <a:pt x="104" y="148"/>
                  </a:moveTo>
                  <a:cubicBezTo>
                    <a:pt x="104" y="148"/>
                    <a:pt x="104" y="148"/>
                    <a:pt x="104" y="148"/>
                  </a:cubicBezTo>
                  <a:cubicBezTo>
                    <a:pt x="106" y="147"/>
                    <a:pt x="106" y="147"/>
                    <a:pt x="106" y="147"/>
                  </a:cubicBezTo>
                  <a:cubicBezTo>
                    <a:pt x="105" y="148"/>
                    <a:pt x="105" y="148"/>
                    <a:pt x="104" y="148"/>
                  </a:cubicBezTo>
                  <a:moveTo>
                    <a:pt x="107" y="147"/>
                  </a:moveTo>
                  <a:cubicBezTo>
                    <a:pt x="110" y="146"/>
                    <a:pt x="110" y="146"/>
                    <a:pt x="110" y="146"/>
                  </a:cubicBezTo>
                  <a:cubicBezTo>
                    <a:pt x="109" y="148"/>
                    <a:pt x="109" y="149"/>
                    <a:pt x="109" y="150"/>
                  </a:cubicBezTo>
                  <a:cubicBezTo>
                    <a:pt x="105" y="150"/>
                    <a:pt x="105" y="150"/>
                    <a:pt x="105" y="150"/>
                  </a:cubicBezTo>
                  <a:cubicBezTo>
                    <a:pt x="105" y="150"/>
                    <a:pt x="105" y="149"/>
                    <a:pt x="104" y="149"/>
                  </a:cubicBezTo>
                  <a:lnTo>
                    <a:pt x="107" y="147"/>
                  </a:lnTo>
                  <a:close/>
                  <a:moveTo>
                    <a:pt x="110" y="145"/>
                  </a:moveTo>
                  <a:cubicBezTo>
                    <a:pt x="110" y="145"/>
                    <a:pt x="110" y="146"/>
                    <a:pt x="110" y="146"/>
                  </a:cubicBezTo>
                  <a:cubicBezTo>
                    <a:pt x="108" y="146"/>
                    <a:pt x="108" y="146"/>
                    <a:pt x="108" y="146"/>
                  </a:cubicBezTo>
                  <a:cubicBezTo>
                    <a:pt x="110" y="145"/>
                    <a:pt x="110" y="145"/>
                    <a:pt x="110" y="145"/>
                  </a:cubicBezTo>
                  <a:cubicBezTo>
                    <a:pt x="110" y="145"/>
                    <a:pt x="110" y="145"/>
                    <a:pt x="110" y="145"/>
                  </a:cubicBezTo>
                  <a:moveTo>
                    <a:pt x="104" y="168"/>
                  </a:moveTo>
                  <a:cubicBezTo>
                    <a:pt x="104" y="168"/>
                    <a:pt x="104" y="168"/>
                    <a:pt x="104" y="168"/>
                  </a:cubicBezTo>
                  <a:cubicBezTo>
                    <a:pt x="104" y="168"/>
                    <a:pt x="104" y="168"/>
                    <a:pt x="104" y="168"/>
                  </a:cubicBezTo>
                  <a:cubicBezTo>
                    <a:pt x="103" y="167"/>
                    <a:pt x="103" y="167"/>
                    <a:pt x="103" y="167"/>
                  </a:cubicBezTo>
                  <a:lnTo>
                    <a:pt x="104" y="168"/>
                  </a:lnTo>
                  <a:close/>
                  <a:moveTo>
                    <a:pt x="103" y="166"/>
                  </a:moveTo>
                  <a:cubicBezTo>
                    <a:pt x="102" y="156"/>
                    <a:pt x="102" y="156"/>
                    <a:pt x="102" y="156"/>
                  </a:cubicBezTo>
                  <a:cubicBezTo>
                    <a:pt x="103" y="157"/>
                    <a:pt x="103" y="157"/>
                    <a:pt x="103" y="157"/>
                  </a:cubicBezTo>
                  <a:cubicBezTo>
                    <a:pt x="105" y="160"/>
                    <a:pt x="105" y="160"/>
                    <a:pt x="105" y="160"/>
                  </a:cubicBezTo>
                  <a:cubicBezTo>
                    <a:pt x="106" y="161"/>
                    <a:pt x="106" y="161"/>
                    <a:pt x="106" y="161"/>
                  </a:cubicBezTo>
                  <a:cubicBezTo>
                    <a:pt x="106" y="161"/>
                    <a:pt x="105" y="161"/>
                    <a:pt x="105" y="162"/>
                  </a:cubicBezTo>
                  <a:cubicBezTo>
                    <a:pt x="104" y="163"/>
                    <a:pt x="104" y="164"/>
                    <a:pt x="104" y="166"/>
                  </a:cubicBezTo>
                  <a:cubicBezTo>
                    <a:pt x="104" y="167"/>
                    <a:pt x="104" y="167"/>
                    <a:pt x="104" y="167"/>
                  </a:cubicBezTo>
                  <a:lnTo>
                    <a:pt x="103" y="166"/>
                  </a:lnTo>
                  <a:close/>
                  <a:moveTo>
                    <a:pt x="85" y="160"/>
                  </a:moveTo>
                  <a:cubicBezTo>
                    <a:pt x="84" y="160"/>
                    <a:pt x="84" y="160"/>
                    <a:pt x="84" y="160"/>
                  </a:cubicBezTo>
                  <a:cubicBezTo>
                    <a:pt x="84" y="160"/>
                    <a:pt x="84" y="160"/>
                    <a:pt x="84" y="160"/>
                  </a:cubicBezTo>
                  <a:lnTo>
                    <a:pt x="85" y="160"/>
                  </a:lnTo>
                  <a:close/>
                  <a:moveTo>
                    <a:pt x="86" y="154"/>
                  </a:moveTo>
                  <a:cubicBezTo>
                    <a:pt x="86" y="154"/>
                    <a:pt x="86" y="153"/>
                    <a:pt x="86" y="153"/>
                  </a:cubicBezTo>
                  <a:cubicBezTo>
                    <a:pt x="87" y="153"/>
                    <a:pt x="87" y="153"/>
                    <a:pt x="87" y="153"/>
                  </a:cubicBezTo>
                  <a:cubicBezTo>
                    <a:pt x="87" y="153"/>
                    <a:pt x="87" y="153"/>
                    <a:pt x="87" y="154"/>
                  </a:cubicBezTo>
                  <a:lnTo>
                    <a:pt x="86" y="154"/>
                  </a:lnTo>
                  <a:close/>
                  <a:moveTo>
                    <a:pt x="90" y="155"/>
                  </a:moveTo>
                  <a:cubicBezTo>
                    <a:pt x="91" y="155"/>
                    <a:pt x="91" y="155"/>
                    <a:pt x="92" y="156"/>
                  </a:cubicBezTo>
                  <a:cubicBezTo>
                    <a:pt x="87" y="158"/>
                    <a:pt x="87" y="158"/>
                    <a:pt x="87" y="158"/>
                  </a:cubicBezTo>
                  <a:lnTo>
                    <a:pt x="90" y="155"/>
                  </a:lnTo>
                  <a:close/>
                  <a:moveTo>
                    <a:pt x="86" y="159"/>
                  </a:moveTo>
                  <a:cubicBezTo>
                    <a:pt x="85" y="159"/>
                    <a:pt x="85" y="159"/>
                    <a:pt x="85" y="159"/>
                  </a:cubicBezTo>
                  <a:cubicBezTo>
                    <a:pt x="85" y="158"/>
                    <a:pt x="85" y="156"/>
                    <a:pt x="86" y="155"/>
                  </a:cubicBezTo>
                  <a:cubicBezTo>
                    <a:pt x="87" y="154"/>
                    <a:pt x="87" y="154"/>
                    <a:pt x="87" y="154"/>
                  </a:cubicBezTo>
                  <a:cubicBezTo>
                    <a:pt x="87" y="154"/>
                    <a:pt x="88" y="154"/>
                    <a:pt x="88" y="154"/>
                  </a:cubicBezTo>
                  <a:cubicBezTo>
                    <a:pt x="88" y="155"/>
                    <a:pt x="90" y="154"/>
                    <a:pt x="90" y="154"/>
                  </a:cubicBezTo>
                  <a:cubicBezTo>
                    <a:pt x="90" y="154"/>
                    <a:pt x="90" y="155"/>
                    <a:pt x="90" y="155"/>
                  </a:cubicBezTo>
                  <a:lnTo>
                    <a:pt x="86" y="159"/>
                  </a:lnTo>
                  <a:close/>
                  <a:moveTo>
                    <a:pt x="101" y="143"/>
                  </a:moveTo>
                  <a:cubicBezTo>
                    <a:pt x="101" y="143"/>
                    <a:pt x="101" y="143"/>
                    <a:pt x="101" y="143"/>
                  </a:cubicBezTo>
                  <a:cubicBezTo>
                    <a:pt x="101" y="142"/>
                    <a:pt x="101" y="142"/>
                    <a:pt x="101" y="142"/>
                  </a:cubicBezTo>
                  <a:lnTo>
                    <a:pt x="101" y="143"/>
                  </a:lnTo>
                  <a:close/>
                  <a:moveTo>
                    <a:pt x="121" y="178"/>
                  </a:moveTo>
                  <a:cubicBezTo>
                    <a:pt x="121" y="177"/>
                    <a:pt x="121" y="176"/>
                    <a:pt x="121" y="176"/>
                  </a:cubicBezTo>
                  <a:cubicBezTo>
                    <a:pt x="121" y="175"/>
                    <a:pt x="121" y="175"/>
                    <a:pt x="121" y="175"/>
                  </a:cubicBezTo>
                  <a:cubicBezTo>
                    <a:pt x="122" y="175"/>
                    <a:pt x="122" y="175"/>
                    <a:pt x="122" y="175"/>
                  </a:cubicBezTo>
                  <a:cubicBezTo>
                    <a:pt x="122" y="176"/>
                    <a:pt x="121" y="177"/>
                    <a:pt x="121" y="178"/>
                  </a:cubicBezTo>
                  <a:moveTo>
                    <a:pt x="139" y="162"/>
                  </a:moveTo>
                  <a:cubicBezTo>
                    <a:pt x="138" y="161"/>
                    <a:pt x="137" y="159"/>
                    <a:pt x="136" y="157"/>
                  </a:cubicBezTo>
                  <a:cubicBezTo>
                    <a:pt x="140" y="159"/>
                    <a:pt x="142" y="161"/>
                    <a:pt x="144" y="162"/>
                  </a:cubicBezTo>
                  <a:cubicBezTo>
                    <a:pt x="144" y="163"/>
                    <a:pt x="144" y="165"/>
                    <a:pt x="144" y="165"/>
                  </a:cubicBezTo>
                  <a:cubicBezTo>
                    <a:pt x="145" y="165"/>
                    <a:pt x="145" y="165"/>
                    <a:pt x="145" y="165"/>
                  </a:cubicBezTo>
                  <a:cubicBezTo>
                    <a:pt x="145" y="166"/>
                    <a:pt x="145" y="166"/>
                    <a:pt x="145" y="166"/>
                  </a:cubicBezTo>
                  <a:cubicBezTo>
                    <a:pt x="143" y="165"/>
                    <a:pt x="140" y="164"/>
                    <a:pt x="139" y="162"/>
                  </a:cubicBezTo>
                  <a:moveTo>
                    <a:pt x="144" y="174"/>
                  </a:moveTo>
                  <a:cubicBezTo>
                    <a:pt x="144" y="174"/>
                    <a:pt x="145" y="174"/>
                    <a:pt x="145" y="174"/>
                  </a:cubicBezTo>
                  <a:cubicBezTo>
                    <a:pt x="145" y="174"/>
                    <a:pt x="145" y="174"/>
                    <a:pt x="145" y="174"/>
                  </a:cubicBezTo>
                  <a:lnTo>
                    <a:pt x="144" y="174"/>
                  </a:lnTo>
                  <a:close/>
                  <a:moveTo>
                    <a:pt x="153" y="170"/>
                  </a:moveTo>
                  <a:cubicBezTo>
                    <a:pt x="151" y="160"/>
                    <a:pt x="151" y="160"/>
                    <a:pt x="151" y="160"/>
                  </a:cubicBezTo>
                  <a:cubicBezTo>
                    <a:pt x="152" y="159"/>
                    <a:pt x="152" y="159"/>
                    <a:pt x="152" y="159"/>
                  </a:cubicBezTo>
                  <a:cubicBezTo>
                    <a:pt x="152" y="159"/>
                    <a:pt x="152" y="159"/>
                    <a:pt x="151" y="155"/>
                  </a:cubicBezTo>
                  <a:cubicBezTo>
                    <a:pt x="150" y="151"/>
                    <a:pt x="148" y="138"/>
                    <a:pt x="147" y="134"/>
                  </a:cubicBezTo>
                  <a:cubicBezTo>
                    <a:pt x="147" y="131"/>
                    <a:pt x="148" y="129"/>
                    <a:pt x="148" y="126"/>
                  </a:cubicBezTo>
                  <a:cubicBezTo>
                    <a:pt x="149" y="121"/>
                    <a:pt x="151" y="115"/>
                    <a:pt x="151" y="109"/>
                  </a:cubicBezTo>
                  <a:cubicBezTo>
                    <a:pt x="151" y="104"/>
                    <a:pt x="152" y="96"/>
                    <a:pt x="150" y="93"/>
                  </a:cubicBezTo>
                  <a:cubicBezTo>
                    <a:pt x="149" y="89"/>
                    <a:pt x="144" y="86"/>
                    <a:pt x="139" y="87"/>
                  </a:cubicBezTo>
                  <a:cubicBezTo>
                    <a:pt x="134" y="88"/>
                    <a:pt x="127" y="89"/>
                    <a:pt x="127" y="89"/>
                  </a:cubicBezTo>
                  <a:cubicBezTo>
                    <a:pt x="127" y="89"/>
                    <a:pt x="125" y="86"/>
                    <a:pt x="122" y="84"/>
                  </a:cubicBezTo>
                  <a:cubicBezTo>
                    <a:pt x="118" y="81"/>
                    <a:pt x="104" y="86"/>
                    <a:pt x="99" y="88"/>
                  </a:cubicBezTo>
                  <a:cubicBezTo>
                    <a:pt x="96" y="88"/>
                    <a:pt x="92" y="90"/>
                    <a:pt x="91" y="90"/>
                  </a:cubicBezTo>
                  <a:cubicBezTo>
                    <a:pt x="89" y="89"/>
                    <a:pt x="88" y="87"/>
                    <a:pt x="88" y="86"/>
                  </a:cubicBezTo>
                  <a:cubicBezTo>
                    <a:pt x="87" y="80"/>
                    <a:pt x="87" y="72"/>
                    <a:pt x="85" y="69"/>
                  </a:cubicBezTo>
                  <a:cubicBezTo>
                    <a:pt x="83" y="66"/>
                    <a:pt x="83" y="65"/>
                    <a:pt x="83" y="64"/>
                  </a:cubicBezTo>
                  <a:cubicBezTo>
                    <a:pt x="83" y="64"/>
                    <a:pt x="82" y="53"/>
                    <a:pt x="80" y="49"/>
                  </a:cubicBezTo>
                  <a:cubicBezTo>
                    <a:pt x="78" y="45"/>
                    <a:pt x="77" y="44"/>
                    <a:pt x="77" y="44"/>
                  </a:cubicBezTo>
                  <a:cubicBezTo>
                    <a:pt x="77" y="44"/>
                    <a:pt x="78" y="43"/>
                    <a:pt x="78" y="42"/>
                  </a:cubicBezTo>
                  <a:cubicBezTo>
                    <a:pt x="78" y="41"/>
                    <a:pt x="78" y="41"/>
                    <a:pt x="78" y="41"/>
                  </a:cubicBezTo>
                  <a:cubicBezTo>
                    <a:pt x="78" y="41"/>
                    <a:pt x="76" y="41"/>
                    <a:pt x="74" y="40"/>
                  </a:cubicBezTo>
                  <a:cubicBezTo>
                    <a:pt x="73" y="38"/>
                    <a:pt x="72" y="38"/>
                    <a:pt x="72" y="38"/>
                  </a:cubicBezTo>
                  <a:cubicBezTo>
                    <a:pt x="72" y="38"/>
                    <a:pt x="73" y="36"/>
                    <a:pt x="75" y="36"/>
                  </a:cubicBezTo>
                  <a:cubicBezTo>
                    <a:pt x="76" y="36"/>
                    <a:pt x="79" y="35"/>
                    <a:pt x="79" y="33"/>
                  </a:cubicBezTo>
                  <a:cubicBezTo>
                    <a:pt x="79" y="31"/>
                    <a:pt x="78" y="30"/>
                    <a:pt x="78" y="29"/>
                  </a:cubicBezTo>
                  <a:cubicBezTo>
                    <a:pt x="79" y="29"/>
                    <a:pt x="80" y="28"/>
                    <a:pt x="80" y="27"/>
                  </a:cubicBezTo>
                  <a:cubicBezTo>
                    <a:pt x="79" y="26"/>
                    <a:pt x="79" y="26"/>
                    <a:pt x="79" y="26"/>
                  </a:cubicBezTo>
                  <a:cubicBezTo>
                    <a:pt x="79" y="26"/>
                    <a:pt x="80" y="26"/>
                    <a:pt x="80" y="25"/>
                  </a:cubicBezTo>
                  <a:cubicBezTo>
                    <a:pt x="80" y="25"/>
                    <a:pt x="79" y="23"/>
                    <a:pt x="79" y="23"/>
                  </a:cubicBezTo>
                  <a:cubicBezTo>
                    <a:pt x="79" y="23"/>
                    <a:pt x="82" y="23"/>
                    <a:pt x="82" y="22"/>
                  </a:cubicBezTo>
                  <a:cubicBezTo>
                    <a:pt x="82" y="21"/>
                    <a:pt x="82" y="21"/>
                    <a:pt x="81" y="19"/>
                  </a:cubicBezTo>
                  <a:cubicBezTo>
                    <a:pt x="80" y="18"/>
                    <a:pt x="78" y="17"/>
                    <a:pt x="78" y="16"/>
                  </a:cubicBezTo>
                  <a:cubicBezTo>
                    <a:pt x="78" y="15"/>
                    <a:pt x="78" y="13"/>
                    <a:pt x="76" y="11"/>
                  </a:cubicBezTo>
                  <a:cubicBezTo>
                    <a:pt x="75" y="9"/>
                    <a:pt x="74" y="6"/>
                    <a:pt x="74" y="6"/>
                  </a:cubicBezTo>
                  <a:cubicBezTo>
                    <a:pt x="74" y="6"/>
                    <a:pt x="74" y="4"/>
                    <a:pt x="72" y="3"/>
                  </a:cubicBezTo>
                  <a:cubicBezTo>
                    <a:pt x="70" y="2"/>
                    <a:pt x="62" y="0"/>
                    <a:pt x="57" y="1"/>
                  </a:cubicBezTo>
                  <a:cubicBezTo>
                    <a:pt x="53" y="2"/>
                    <a:pt x="47" y="6"/>
                    <a:pt x="46" y="12"/>
                  </a:cubicBezTo>
                  <a:cubicBezTo>
                    <a:pt x="44" y="17"/>
                    <a:pt x="46" y="23"/>
                    <a:pt x="47" y="25"/>
                  </a:cubicBezTo>
                  <a:cubicBezTo>
                    <a:pt x="48" y="26"/>
                    <a:pt x="49" y="27"/>
                    <a:pt x="49" y="28"/>
                  </a:cubicBezTo>
                  <a:cubicBezTo>
                    <a:pt x="49" y="29"/>
                    <a:pt x="49" y="29"/>
                    <a:pt x="49" y="29"/>
                  </a:cubicBezTo>
                  <a:cubicBezTo>
                    <a:pt x="49" y="29"/>
                    <a:pt x="46" y="29"/>
                    <a:pt x="45" y="29"/>
                  </a:cubicBezTo>
                  <a:cubicBezTo>
                    <a:pt x="44" y="30"/>
                    <a:pt x="43" y="32"/>
                    <a:pt x="43" y="34"/>
                  </a:cubicBezTo>
                  <a:cubicBezTo>
                    <a:pt x="44" y="35"/>
                    <a:pt x="43" y="37"/>
                    <a:pt x="43" y="37"/>
                  </a:cubicBezTo>
                  <a:cubicBezTo>
                    <a:pt x="43" y="37"/>
                    <a:pt x="39" y="39"/>
                    <a:pt x="37" y="41"/>
                  </a:cubicBezTo>
                  <a:cubicBezTo>
                    <a:pt x="35" y="43"/>
                    <a:pt x="33" y="42"/>
                    <a:pt x="31" y="43"/>
                  </a:cubicBezTo>
                  <a:cubicBezTo>
                    <a:pt x="30" y="43"/>
                    <a:pt x="26" y="47"/>
                    <a:pt x="24" y="50"/>
                  </a:cubicBezTo>
                  <a:cubicBezTo>
                    <a:pt x="23" y="52"/>
                    <a:pt x="23" y="52"/>
                    <a:pt x="21" y="55"/>
                  </a:cubicBezTo>
                  <a:cubicBezTo>
                    <a:pt x="18" y="57"/>
                    <a:pt x="10" y="65"/>
                    <a:pt x="8" y="69"/>
                  </a:cubicBezTo>
                  <a:cubicBezTo>
                    <a:pt x="5" y="73"/>
                    <a:pt x="2" y="76"/>
                    <a:pt x="1" y="78"/>
                  </a:cubicBezTo>
                  <a:cubicBezTo>
                    <a:pt x="1" y="81"/>
                    <a:pt x="0" y="83"/>
                    <a:pt x="0" y="84"/>
                  </a:cubicBezTo>
                  <a:cubicBezTo>
                    <a:pt x="0" y="86"/>
                    <a:pt x="1" y="89"/>
                    <a:pt x="1" y="92"/>
                  </a:cubicBezTo>
                  <a:cubicBezTo>
                    <a:pt x="1" y="95"/>
                    <a:pt x="1" y="104"/>
                    <a:pt x="3" y="107"/>
                  </a:cubicBezTo>
                  <a:cubicBezTo>
                    <a:pt x="4" y="109"/>
                    <a:pt x="7" y="110"/>
                    <a:pt x="7" y="110"/>
                  </a:cubicBezTo>
                  <a:cubicBezTo>
                    <a:pt x="7" y="110"/>
                    <a:pt x="10" y="112"/>
                    <a:pt x="11" y="114"/>
                  </a:cubicBezTo>
                  <a:cubicBezTo>
                    <a:pt x="12" y="115"/>
                    <a:pt x="13" y="117"/>
                    <a:pt x="14" y="117"/>
                  </a:cubicBezTo>
                  <a:cubicBezTo>
                    <a:pt x="14" y="117"/>
                    <a:pt x="14" y="117"/>
                    <a:pt x="14" y="117"/>
                  </a:cubicBezTo>
                  <a:cubicBezTo>
                    <a:pt x="14" y="117"/>
                    <a:pt x="14" y="117"/>
                    <a:pt x="14" y="117"/>
                  </a:cubicBezTo>
                  <a:cubicBezTo>
                    <a:pt x="15" y="117"/>
                    <a:pt x="15" y="118"/>
                    <a:pt x="15" y="118"/>
                  </a:cubicBezTo>
                  <a:cubicBezTo>
                    <a:pt x="16" y="119"/>
                    <a:pt x="17" y="121"/>
                    <a:pt x="18" y="122"/>
                  </a:cubicBezTo>
                  <a:cubicBezTo>
                    <a:pt x="19" y="124"/>
                    <a:pt x="21" y="124"/>
                    <a:pt x="21" y="124"/>
                  </a:cubicBezTo>
                  <a:cubicBezTo>
                    <a:pt x="18" y="130"/>
                    <a:pt x="16" y="136"/>
                    <a:pt x="15" y="144"/>
                  </a:cubicBezTo>
                  <a:cubicBezTo>
                    <a:pt x="13" y="168"/>
                    <a:pt x="27" y="189"/>
                    <a:pt x="46" y="191"/>
                  </a:cubicBezTo>
                  <a:cubicBezTo>
                    <a:pt x="56" y="191"/>
                    <a:pt x="64" y="188"/>
                    <a:pt x="71" y="182"/>
                  </a:cubicBezTo>
                  <a:cubicBezTo>
                    <a:pt x="78" y="190"/>
                    <a:pt x="87" y="196"/>
                    <a:pt x="98" y="196"/>
                  </a:cubicBezTo>
                  <a:cubicBezTo>
                    <a:pt x="111" y="196"/>
                    <a:pt x="122" y="188"/>
                    <a:pt x="128" y="176"/>
                  </a:cubicBezTo>
                  <a:cubicBezTo>
                    <a:pt x="144" y="178"/>
                    <a:pt x="144" y="178"/>
                    <a:pt x="144" y="178"/>
                  </a:cubicBezTo>
                  <a:cubicBezTo>
                    <a:pt x="144" y="179"/>
                    <a:pt x="144" y="179"/>
                    <a:pt x="144" y="179"/>
                  </a:cubicBezTo>
                  <a:cubicBezTo>
                    <a:pt x="144" y="184"/>
                    <a:pt x="148" y="188"/>
                    <a:pt x="153" y="188"/>
                  </a:cubicBezTo>
                  <a:cubicBezTo>
                    <a:pt x="157" y="187"/>
                    <a:pt x="161" y="183"/>
                    <a:pt x="160" y="178"/>
                  </a:cubicBezTo>
                  <a:cubicBezTo>
                    <a:pt x="160" y="174"/>
                    <a:pt x="157" y="170"/>
                    <a:pt x="153" y="170"/>
                  </a:cubicBezTo>
                </a:path>
              </a:pathLst>
            </a:custGeom>
            <a:solidFill>
              <a:schemeClr val="bg1"/>
            </a:solidFill>
            <a:ln w="9525">
              <a:noFill/>
              <a:round/>
              <a:headEnd/>
              <a:tailEnd/>
            </a:ln>
            <a:effectLst>
              <a:innerShdw blurRad="63500" dist="50800" dir="1164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12" name="Rectangle 11"/>
          <p:cNvSpPr/>
          <p:nvPr userDrawn="1"/>
        </p:nvSpPr>
        <p:spPr>
          <a:xfrm>
            <a:off x="6804248" y="4925793"/>
            <a:ext cx="2016224"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6417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pos="43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endParaRPr lang="en-GB" dirty="0"/>
          </a:p>
        </p:txBody>
      </p:sp>
      <p:sp>
        <p:nvSpPr>
          <p:cNvPr id="4" name="Slide Number Placeholder 3"/>
          <p:cNvSpPr>
            <a:spLocks noGrp="1"/>
          </p:cNvSpPr>
          <p:nvPr>
            <p:ph type="sldNum" sz="quarter" idx="11"/>
          </p:nvPr>
        </p:nvSpPr>
        <p:spPr/>
        <p:txBody>
          <a:bodyPr/>
          <a:lstStyle/>
          <a:p>
            <a:fld id="{4E406AB4-22D1-4ABB-99CF-8A54ADA954A2}" type="slidenum">
              <a:rPr lang="en-GB" smtClean="0"/>
              <a:pPr/>
              <a:t>‹#›</a:t>
            </a:fld>
            <a:endParaRPr lang="en-GB" dirty="0"/>
          </a:p>
        </p:txBody>
      </p:sp>
    </p:spTree>
    <p:extLst>
      <p:ext uri="{BB962C8B-B14F-4D97-AF65-F5344CB8AC3E}">
        <p14:creationId xmlns:p14="http://schemas.microsoft.com/office/powerpoint/2010/main" val="654937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7832" y="1370014"/>
            <a:ext cx="8494503" cy="3073399"/>
          </a:xfrm>
        </p:spPr>
        <p:txBody>
          <a:bodyPr/>
          <a:lstStyle>
            <a:lvl1pPr>
              <a:defRPr cap="all"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06AB4-22D1-4ABB-99CF-8A54ADA954A2}" type="slidenum">
              <a:rPr lang="en-GB" smtClean="0"/>
              <a:t>‹#›</a:t>
            </a:fld>
            <a:endParaRPr lang="en-GB" dirty="0"/>
          </a:p>
        </p:txBody>
      </p:sp>
      <p:sp>
        <p:nvSpPr>
          <p:cNvPr id="13" name="Title 12"/>
          <p:cNvSpPr>
            <a:spLocks noGrp="1"/>
          </p:cNvSpPr>
          <p:nvPr>
            <p:ph type="title"/>
          </p:nvPr>
        </p:nvSpPr>
        <p:spPr>
          <a:xfrm>
            <a:off x="277832" y="117018"/>
            <a:ext cx="8494504" cy="891939"/>
          </a:xfrm>
        </p:spPr>
        <p:txBody>
          <a:bodyPr/>
          <a:lstStyle/>
          <a:p>
            <a:r>
              <a:rPr lang="en-US" smtClean="0"/>
              <a:t>Click to edit Master title style</a:t>
            </a:r>
            <a:endParaRPr lang="en-GB"/>
          </a:p>
        </p:txBody>
      </p:sp>
      <p:sp>
        <p:nvSpPr>
          <p:cNvPr id="11" name="Freeform 5"/>
          <p:cNvSpPr>
            <a:spLocks noEditPoints="1"/>
          </p:cNvSpPr>
          <p:nvPr userDrawn="1"/>
        </p:nvSpPr>
        <p:spPr bwMode="auto">
          <a:xfrm>
            <a:off x="8486785" y="3625851"/>
            <a:ext cx="458788" cy="882650"/>
          </a:xfrm>
          <a:custGeom>
            <a:avLst/>
            <a:gdLst>
              <a:gd name="T0" fmla="*/ 12 w 64"/>
              <a:gd name="T1" fmla="*/ 76 h 125"/>
              <a:gd name="T2" fmla="*/ 14 w 64"/>
              <a:gd name="T3" fmla="*/ 76 h 125"/>
              <a:gd name="T4" fmla="*/ 16 w 64"/>
              <a:gd name="T5" fmla="*/ 76 h 125"/>
              <a:gd name="T6" fmla="*/ 13 w 64"/>
              <a:gd name="T7" fmla="*/ 77 h 125"/>
              <a:gd name="T8" fmla="*/ 11 w 64"/>
              <a:gd name="T9" fmla="*/ 75 h 125"/>
              <a:gd name="T10" fmla="*/ 16 w 64"/>
              <a:gd name="T11" fmla="*/ 77 h 125"/>
              <a:gd name="T12" fmla="*/ 48 w 64"/>
              <a:gd name="T13" fmla="*/ 68 h 125"/>
              <a:gd name="T14" fmla="*/ 47 w 64"/>
              <a:gd name="T15" fmla="*/ 67 h 125"/>
              <a:gd name="T16" fmla="*/ 15 w 64"/>
              <a:gd name="T17" fmla="*/ 67 h 125"/>
              <a:gd name="T18" fmla="*/ 16 w 64"/>
              <a:gd name="T19" fmla="*/ 67 h 125"/>
              <a:gd name="T20" fmla="*/ 27 w 64"/>
              <a:gd name="T21" fmla="*/ 0 h 125"/>
              <a:gd name="T22" fmla="*/ 23 w 64"/>
              <a:gd name="T23" fmla="*/ 7 h 125"/>
              <a:gd name="T24" fmla="*/ 25 w 64"/>
              <a:gd name="T25" fmla="*/ 15 h 125"/>
              <a:gd name="T26" fmla="*/ 19 w 64"/>
              <a:gd name="T27" fmla="*/ 22 h 125"/>
              <a:gd name="T28" fmla="*/ 11 w 64"/>
              <a:gd name="T29" fmla="*/ 33 h 125"/>
              <a:gd name="T30" fmla="*/ 8 w 64"/>
              <a:gd name="T31" fmla="*/ 53 h 125"/>
              <a:gd name="T32" fmla="*/ 9 w 64"/>
              <a:gd name="T33" fmla="*/ 64 h 125"/>
              <a:gd name="T34" fmla="*/ 11 w 64"/>
              <a:gd name="T35" fmla="*/ 67 h 125"/>
              <a:gd name="T36" fmla="*/ 10 w 64"/>
              <a:gd name="T37" fmla="*/ 76 h 125"/>
              <a:gd name="T38" fmla="*/ 6 w 64"/>
              <a:gd name="T39" fmla="*/ 76 h 125"/>
              <a:gd name="T40" fmla="*/ 1 w 64"/>
              <a:gd name="T41" fmla="*/ 84 h 125"/>
              <a:gd name="T42" fmla="*/ 12 w 64"/>
              <a:gd name="T43" fmla="*/ 91 h 125"/>
              <a:gd name="T44" fmla="*/ 16 w 64"/>
              <a:gd name="T45" fmla="*/ 98 h 125"/>
              <a:gd name="T46" fmla="*/ 20 w 64"/>
              <a:gd name="T47" fmla="*/ 109 h 125"/>
              <a:gd name="T48" fmla="*/ 21 w 64"/>
              <a:gd name="T49" fmla="*/ 117 h 125"/>
              <a:gd name="T50" fmla="*/ 21 w 64"/>
              <a:gd name="T51" fmla="*/ 123 h 125"/>
              <a:gd name="T52" fmla="*/ 30 w 64"/>
              <a:gd name="T53" fmla="*/ 124 h 125"/>
              <a:gd name="T54" fmla="*/ 28 w 64"/>
              <a:gd name="T55" fmla="*/ 118 h 125"/>
              <a:gd name="T56" fmla="*/ 29 w 64"/>
              <a:gd name="T57" fmla="*/ 111 h 125"/>
              <a:gd name="T58" fmla="*/ 28 w 64"/>
              <a:gd name="T59" fmla="*/ 94 h 125"/>
              <a:gd name="T60" fmla="*/ 31 w 64"/>
              <a:gd name="T61" fmla="*/ 83 h 125"/>
              <a:gd name="T62" fmla="*/ 36 w 64"/>
              <a:gd name="T63" fmla="*/ 94 h 125"/>
              <a:gd name="T64" fmla="*/ 39 w 64"/>
              <a:gd name="T65" fmla="*/ 107 h 125"/>
              <a:gd name="T66" fmla="*/ 40 w 64"/>
              <a:gd name="T67" fmla="*/ 115 h 125"/>
              <a:gd name="T68" fmla="*/ 48 w 64"/>
              <a:gd name="T69" fmla="*/ 124 h 125"/>
              <a:gd name="T70" fmla="*/ 56 w 64"/>
              <a:gd name="T71" fmla="*/ 124 h 125"/>
              <a:gd name="T72" fmla="*/ 58 w 64"/>
              <a:gd name="T73" fmla="*/ 121 h 125"/>
              <a:gd name="T74" fmla="*/ 52 w 64"/>
              <a:gd name="T75" fmla="*/ 118 h 125"/>
              <a:gd name="T76" fmla="*/ 50 w 64"/>
              <a:gd name="T77" fmla="*/ 112 h 125"/>
              <a:gd name="T78" fmla="*/ 49 w 64"/>
              <a:gd name="T79" fmla="*/ 104 h 125"/>
              <a:gd name="T80" fmla="*/ 46 w 64"/>
              <a:gd name="T81" fmla="*/ 73 h 125"/>
              <a:gd name="T82" fmla="*/ 43 w 64"/>
              <a:gd name="T83" fmla="*/ 62 h 125"/>
              <a:gd name="T84" fmla="*/ 46 w 64"/>
              <a:gd name="T85" fmla="*/ 65 h 125"/>
              <a:gd name="T86" fmla="*/ 47 w 64"/>
              <a:gd name="T87" fmla="*/ 69 h 125"/>
              <a:gd name="T88" fmla="*/ 51 w 64"/>
              <a:gd name="T89" fmla="*/ 72 h 125"/>
              <a:gd name="T90" fmla="*/ 53 w 64"/>
              <a:gd name="T91" fmla="*/ 72 h 125"/>
              <a:gd name="T92" fmla="*/ 57 w 64"/>
              <a:gd name="T93" fmla="*/ 77 h 125"/>
              <a:gd name="T94" fmla="*/ 57 w 64"/>
              <a:gd name="T95" fmla="*/ 79 h 125"/>
              <a:gd name="T96" fmla="*/ 60 w 64"/>
              <a:gd name="T97" fmla="*/ 80 h 125"/>
              <a:gd name="T98" fmla="*/ 63 w 64"/>
              <a:gd name="T99" fmla="*/ 81 h 125"/>
              <a:gd name="T100" fmla="*/ 61 w 64"/>
              <a:gd name="T101" fmla="*/ 80 h 125"/>
              <a:gd name="T102" fmla="*/ 58 w 64"/>
              <a:gd name="T103" fmla="*/ 74 h 125"/>
              <a:gd name="T104" fmla="*/ 51 w 64"/>
              <a:gd name="T105" fmla="*/ 65 h 125"/>
              <a:gd name="T106" fmla="*/ 50 w 64"/>
              <a:gd name="T107" fmla="*/ 59 h 125"/>
              <a:gd name="T108" fmla="*/ 49 w 64"/>
              <a:gd name="T109" fmla="*/ 55 h 125"/>
              <a:gd name="T110" fmla="*/ 45 w 64"/>
              <a:gd name="T111" fmla="*/ 36 h 125"/>
              <a:gd name="T112" fmla="*/ 38 w 64"/>
              <a:gd name="T113" fmla="*/ 23 h 125"/>
              <a:gd name="T114" fmla="*/ 34 w 64"/>
              <a:gd name="T115" fmla="*/ 17 h 125"/>
              <a:gd name="T116" fmla="*/ 36 w 64"/>
              <a:gd name="T117" fmla="*/ 12 h 125"/>
              <a:gd name="T118" fmla="*/ 41 w 64"/>
              <a:gd name="T119" fmla="*/ 9 h 125"/>
              <a:gd name="T120" fmla="*/ 36 w 64"/>
              <a:gd name="T121" fmla="*/ 1 h 125"/>
              <a:gd name="T122" fmla="*/ 30 w 64"/>
              <a:gd name="T123"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4" h="125">
                <a:moveTo>
                  <a:pt x="15" y="77"/>
                </a:moveTo>
                <a:cubicBezTo>
                  <a:pt x="15" y="77"/>
                  <a:pt x="15" y="77"/>
                  <a:pt x="14" y="77"/>
                </a:cubicBezTo>
                <a:cubicBezTo>
                  <a:pt x="13" y="77"/>
                  <a:pt x="13" y="77"/>
                  <a:pt x="12" y="76"/>
                </a:cubicBezTo>
                <a:cubicBezTo>
                  <a:pt x="13" y="76"/>
                  <a:pt x="13" y="76"/>
                  <a:pt x="13" y="76"/>
                </a:cubicBezTo>
                <a:cubicBezTo>
                  <a:pt x="14" y="76"/>
                  <a:pt x="14" y="76"/>
                  <a:pt x="14" y="76"/>
                </a:cubicBezTo>
                <a:cubicBezTo>
                  <a:pt x="14" y="76"/>
                  <a:pt x="14" y="76"/>
                  <a:pt x="14" y="76"/>
                </a:cubicBezTo>
                <a:cubicBezTo>
                  <a:pt x="14" y="76"/>
                  <a:pt x="15" y="76"/>
                  <a:pt x="15" y="76"/>
                </a:cubicBezTo>
                <a:cubicBezTo>
                  <a:pt x="15" y="76"/>
                  <a:pt x="15" y="76"/>
                  <a:pt x="15" y="76"/>
                </a:cubicBezTo>
                <a:cubicBezTo>
                  <a:pt x="15" y="76"/>
                  <a:pt x="15" y="76"/>
                  <a:pt x="16" y="76"/>
                </a:cubicBezTo>
                <a:cubicBezTo>
                  <a:pt x="16" y="76"/>
                  <a:pt x="16" y="76"/>
                  <a:pt x="16" y="76"/>
                </a:cubicBezTo>
                <a:cubicBezTo>
                  <a:pt x="16" y="77"/>
                  <a:pt x="16" y="77"/>
                  <a:pt x="15" y="77"/>
                </a:cubicBezTo>
                <a:moveTo>
                  <a:pt x="13" y="77"/>
                </a:moveTo>
                <a:cubicBezTo>
                  <a:pt x="11" y="77"/>
                  <a:pt x="11" y="77"/>
                  <a:pt x="11" y="77"/>
                </a:cubicBezTo>
                <a:cubicBezTo>
                  <a:pt x="11" y="76"/>
                  <a:pt x="11" y="75"/>
                  <a:pt x="11" y="75"/>
                </a:cubicBezTo>
                <a:cubicBezTo>
                  <a:pt x="11" y="75"/>
                  <a:pt x="11" y="75"/>
                  <a:pt x="11" y="75"/>
                </a:cubicBezTo>
                <a:cubicBezTo>
                  <a:pt x="12" y="75"/>
                  <a:pt x="12" y="76"/>
                  <a:pt x="13" y="77"/>
                </a:cubicBezTo>
                <a:moveTo>
                  <a:pt x="18" y="77"/>
                </a:moveTo>
                <a:cubicBezTo>
                  <a:pt x="16" y="77"/>
                  <a:pt x="16" y="77"/>
                  <a:pt x="16" y="77"/>
                </a:cubicBezTo>
                <a:cubicBezTo>
                  <a:pt x="16" y="77"/>
                  <a:pt x="16" y="75"/>
                  <a:pt x="17" y="75"/>
                </a:cubicBezTo>
                <a:cubicBezTo>
                  <a:pt x="17" y="75"/>
                  <a:pt x="18" y="77"/>
                  <a:pt x="18" y="77"/>
                </a:cubicBezTo>
                <a:moveTo>
                  <a:pt x="48" y="68"/>
                </a:moveTo>
                <a:cubicBezTo>
                  <a:pt x="48" y="68"/>
                  <a:pt x="48" y="68"/>
                  <a:pt x="48" y="68"/>
                </a:cubicBezTo>
                <a:cubicBezTo>
                  <a:pt x="47" y="68"/>
                  <a:pt x="47" y="67"/>
                  <a:pt x="47" y="67"/>
                </a:cubicBezTo>
                <a:cubicBezTo>
                  <a:pt x="47" y="67"/>
                  <a:pt x="47" y="67"/>
                  <a:pt x="47" y="67"/>
                </a:cubicBezTo>
                <a:cubicBezTo>
                  <a:pt x="48" y="67"/>
                  <a:pt x="48" y="68"/>
                  <a:pt x="48" y="68"/>
                </a:cubicBezTo>
                <a:moveTo>
                  <a:pt x="16" y="68"/>
                </a:moveTo>
                <a:cubicBezTo>
                  <a:pt x="16" y="68"/>
                  <a:pt x="15" y="68"/>
                  <a:pt x="15" y="67"/>
                </a:cubicBezTo>
                <a:cubicBezTo>
                  <a:pt x="15" y="67"/>
                  <a:pt x="15" y="66"/>
                  <a:pt x="15" y="66"/>
                </a:cubicBezTo>
                <a:cubicBezTo>
                  <a:pt x="15" y="65"/>
                  <a:pt x="15" y="65"/>
                  <a:pt x="16" y="64"/>
                </a:cubicBezTo>
                <a:cubicBezTo>
                  <a:pt x="17" y="65"/>
                  <a:pt x="16" y="67"/>
                  <a:pt x="16" y="67"/>
                </a:cubicBezTo>
                <a:cubicBezTo>
                  <a:pt x="16" y="67"/>
                  <a:pt x="16" y="68"/>
                  <a:pt x="16" y="68"/>
                </a:cubicBezTo>
                <a:moveTo>
                  <a:pt x="30" y="0"/>
                </a:moveTo>
                <a:cubicBezTo>
                  <a:pt x="29" y="0"/>
                  <a:pt x="28" y="0"/>
                  <a:pt x="27" y="0"/>
                </a:cubicBezTo>
                <a:cubicBezTo>
                  <a:pt x="26" y="0"/>
                  <a:pt x="25" y="2"/>
                  <a:pt x="24" y="3"/>
                </a:cubicBezTo>
                <a:cubicBezTo>
                  <a:pt x="24" y="4"/>
                  <a:pt x="24" y="5"/>
                  <a:pt x="24" y="5"/>
                </a:cubicBezTo>
                <a:cubicBezTo>
                  <a:pt x="23" y="6"/>
                  <a:pt x="23" y="6"/>
                  <a:pt x="23" y="7"/>
                </a:cubicBezTo>
                <a:cubicBezTo>
                  <a:pt x="24" y="7"/>
                  <a:pt x="24" y="9"/>
                  <a:pt x="24" y="10"/>
                </a:cubicBezTo>
                <a:cubicBezTo>
                  <a:pt x="23" y="11"/>
                  <a:pt x="24" y="12"/>
                  <a:pt x="25" y="13"/>
                </a:cubicBezTo>
                <a:cubicBezTo>
                  <a:pt x="25" y="14"/>
                  <a:pt x="25" y="14"/>
                  <a:pt x="25" y="15"/>
                </a:cubicBezTo>
                <a:cubicBezTo>
                  <a:pt x="25" y="16"/>
                  <a:pt x="26" y="16"/>
                  <a:pt x="25" y="17"/>
                </a:cubicBezTo>
                <a:cubicBezTo>
                  <a:pt x="23" y="17"/>
                  <a:pt x="23" y="18"/>
                  <a:pt x="23" y="20"/>
                </a:cubicBezTo>
                <a:cubicBezTo>
                  <a:pt x="23" y="21"/>
                  <a:pt x="20" y="21"/>
                  <a:pt x="19" y="22"/>
                </a:cubicBezTo>
                <a:cubicBezTo>
                  <a:pt x="17" y="23"/>
                  <a:pt x="15" y="23"/>
                  <a:pt x="14" y="25"/>
                </a:cubicBezTo>
                <a:cubicBezTo>
                  <a:pt x="13" y="26"/>
                  <a:pt x="12" y="27"/>
                  <a:pt x="12" y="29"/>
                </a:cubicBezTo>
                <a:cubicBezTo>
                  <a:pt x="11" y="30"/>
                  <a:pt x="11" y="32"/>
                  <a:pt x="11" y="33"/>
                </a:cubicBezTo>
                <a:cubicBezTo>
                  <a:pt x="11" y="35"/>
                  <a:pt x="10" y="37"/>
                  <a:pt x="10" y="40"/>
                </a:cubicBezTo>
                <a:cubicBezTo>
                  <a:pt x="10" y="42"/>
                  <a:pt x="9" y="43"/>
                  <a:pt x="9" y="45"/>
                </a:cubicBezTo>
                <a:cubicBezTo>
                  <a:pt x="8" y="48"/>
                  <a:pt x="8" y="50"/>
                  <a:pt x="8" y="53"/>
                </a:cubicBezTo>
                <a:cubicBezTo>
                  <a:pt x="8" y="55"/>
                  <a:pt x="8" y="57"/>
                  <a:pt x="8" y="59"/>
                </a:cubicBezTo>
                <a:cubicBezTo>
                  <a:pt x="8" y="60"/>
                  <a:pt x="7" y="61"/>
                  <a:pt x="7" y="63"/>
                </a:cubicBezTo>
                <a:cubicBezTo>
                  <a:pt x="8" y="63"/>
                  <a:pt x="8" y="63"/>
                  <a:pt x="9" y="64"/>
                </a:cubicBezTo>
                <a:cubicBezTo>
                  <a:pt x="10" y="64"/>
                  <a:pt x="11" y="64"/>
                  <a:pt x="11" y="64"/>
                </a:cubicBezTo>
                <a:cubicBezTo>
                  <a:pt x="11" y="65"/>
                  <a:pt x="11" y="65"/>
                  <a:pt x="11" y="66"/>
                </a:cubicBezTo>
                <a:cubicBezTo>
                  <a:pt x="11" y="66"/>
                  <a:pt x="11" y="67"/>
                  <a:pt x="11" y="67"/>
                </a:cubicBezTo>
                <a:cubicBezTo>
                  <a:pt x="11" y="69"/>
                  <a:pt x="10" y="70"/>
                  <a:pt x="10" y="72"/>
                </a:cubicBezTo>
                <a:cubicBezTo>
                  <a:pt x="10" y="73"/>
                  <a:pt x="11" y="74"/>
                  <a:pt x="11" y="75"/>
                </a:cubicBezTo>
                <a:cubicBezTo>
                  <a:pt x="11" y="75"/>
                  <a:pt x="11" y="76"/>
                  <a:pt x="10" y="76"/>
                </a:cubicBezTo>
                <a:cubicBezTo>
                  <a:pt x="10" y="76"/>
                  <a:pt x="10" y="76"/>
                  <a:pt x="10" y="76"/>
                </a:cubicBezTo>
                <a:cubicBezTo>
                  <a:pt x="9" y="76"/>
                  <a:pt x="7" y="76"/>
                  <a:pt x="6" y="76"/>
                </a:cubicBezTo>
                <a:cubicBezTo>
                  <a:pt x="6" y="76"/>
                  <a:pt x="6" y="76"/>
                  <a:pt x="6" y="76"/>
                </a:cubicBezTo>
                <a:cubicBezTo>
                  <a:pt x="4" y="76"/>
                  <a:pt x="3" y="78"/>
                  <a:pt x="2" y="79"/>
                </a:cubicBezTo>
                <a:cubicBezTo>
                  <a:pt x="2" y="80"/>
                  <a:pt x="1" y="81"/>
                  <a:pt x="0" y="82"/>
                </a:cubicBezTo>
                <a:cubicBezTo>
                  <a:pt x="0" y="82"/>
                  <a:pt x="1" y="83"/>
                  <a:pt x="1" y="84"/>
                </a:cubicBezTo>
                <a:cubicBezTo>
                  <a:pt x="1" y="85"/>
                  <a:pt x="1" y="87"/>
                  <a:pt x="1" y="88"/>
                </a:cubicBezTo>
                <a:cubicBezTo>
                  <a:pt x="1" y="89"/>
                  <a:pt x="1" y="89"/>
                  <a:pt x="2" y="89"/>
                </a:cubicBezTo>
                <a:cubicBezTo>
                  <a:pt x="5" y="90"/>
                  <a:pt x="8" y="91"/>
                  <a:pt x="12" y="91"/>
                </a:cubicBezTo>
                <a:cubicBezTo>
                  <a:pt x="13" y="91"/>
                  <a:pt x="15" y="92"/>
                  <a:pt x="17" y="92"/>
                </a:cubicBezTo>
                <a:cubicBezTo>
                  <a:pt x="18" y="92"/>
                  <a:pt x="17" y="93"/>
                  <a:pt x="17" y="94"/>
                </a:cubicBezTo>
                <a:cubicBezTo>
                  <a:pt x="16" y="95"/>
                  <a:pt x="17" y="97"/>
                  <a:pt x="16" y="98"/>
                </a:cubicBezTo>
                <a:cubicBezTo>
                  <a:pt x="16" y="100"/>
                  <a:pt x="16" y="103"/>
                  <a:pt x="17" y="104"/>
                </a:cubicBezTo>
                <a:cubicBezTo>
                  <a:pt x="18" y="105"/>
                  <a:pt x="18" y="106"/>
                  <a:pt x="19" y="107"/>
                </a:cubicBezTo>
                <a:cubicBezTo>
                  <a:pt x="19" y="108"/>
                  <a:pt x="20" y="108"/>
                  <a:pt x="20" y="109"/>
                </a:cubicBezTo>
                <a:cubicBezTo>
                  <a:pt x="20" y="110"/>
                  <a:pt x="20" y="110"/>
                  <a:pt x="20" y="110"/>
                </a:cubicBezTo>
                <a:cubicBezTo>
                  <a:pt x="19" y="111"/>
                  <a:pt x="19" y="111"/>
                  <a:pt x="20" y="112"/>
                </a:cubicBezTo>
                <a:cubicBezTo>
                  <a:pt x="20" y="113"/>
                  <a:pt x="20" y="116"/>
                  <a:pt x="21" y="117"/>
                </a:cubicBezTo>
                <a:cubicBezTo>
                  <a:pt x="21" y="118"/>
                  <a:pt x="21" y="118"/>
                  <a:pt x="22" y="119"/>
                </a:cubicBezTo>
                <a:cubicBezTo>
                  <a:pt x="22" y="119"/>
                  <a:pt x="22" y="120"/>
                  <a:pt x="22" y="121"/>
                </a:cubicBezTo>
                <a:cubicBezTo>
                  <a:pt x="21" y="121"/>
                  <a:pt x="22" y="122"/>
                  <a:pt x="21" y="123"/>
                </a:cubicBezTo>
                <a:cubicBezTo>
                  <a:pt x="21" y="124"/>
                  <a:pt x="22" y="124"/>
                  <a:pt x="23" y="125"/>
                </a:cubicBezTo>
                <a:cubicBezTo>
                  <a:pt x="23" y="125"/>
                  <a:pt x="25" y="125"/>
                  <a:pt x="26" y="125"/>
                </a:cubicBezTo>
                <a:cubicBezTo>
                  <a:pt x="28" y="125"/>
                  <a:pt x="30" y="125"/>
                  <a:pt x="30" y="124"/>
                </a:cubicBezTo>
                <a:cubicBezTo>
                  <a:pt x="30" y="123"/>
                  <a:pt x="29" y="123"/>
                  <a:pt x="29" y="122"/>
                </a:cubicBezTo>
                <a:cubicBezTo>
                  <a:pt x="29" y="121"/>
                  <a:pt x="29" y="121"/>
                  <a:pt x="29" y="120"/>
                </a:cubicBezTo>
                <a:cubicBezTo>
                  <a:pt x="29" y="119"/>
                  <a:pt x="28" y="119"/>
                  <a:pt x="28" y="118"/>
                </a:cubicBezTo>
                <a:cubicBezTo>
                  <a:pt x="29" y="117"/>
                  <a:pt x="29" y="117"/>
                  <a:pt x="29" y="116"/>
                </a:cubicBezTo>
                <a:cubicBezTo>
                  <a:pt x="29" y="115"/>
                  <a:pt x="29" y="114"/>
                  <a:pt x="29" y="113"/>
                </a:cubicBezTo>
                <a:cubicBezTo>
                  <a:pt x="29" y="112"/>
                  <a:pt x="29" y="112"/>
                  <a:pt x="29" y="111"/>
                </a:cubicBezTo>
                <a:cubicBezTo>
                  <a:pt x="29" y="109"/>
                  <a:pt x="28" y="109"/>
                  <a:pt x="28" y="108"/>
                </a:cubicBezTo>
                <a:cubicBezTo>
                  <a:pt x="28" y="105"/>
                  <a:pt x="30" y="100"/>
                  <a:pt x="28" y="98"/>
                </a:cubicBezTo>
                <a:cubicBezTo>
                  <a:pt x="26" y="97"/>
                  <a:pt x="28" y="96"/>
                  <a:pt x="28" y="94"/>
                </a:cubicBezTo>
                <a:cubicBezTo>
                  <a:pt x="29" y="93"/>
                  <a:pt x="29" y="92"/>
                  <a:pt x="29" y="90"/>
                </a:cubicBezTo>
                <a:cubicBezTo>
                  <a:pt x="30" y="89"/>
                  <a:pt x="30" y="88"/>
                  <a:pt x="30" y="86"/>
                </a:cubicBezTo>
                <a:cubicBezTo>
                  <a:pt x="30" y="86"/>
                  <a:pt x="31" y="84"/>
                  <a:pt x="31" y="83"/>
                </a:cubicBezTo>
                <a:cubicBezTo>
                  <a:pt x="32" y="84"/>
                  <a:pt x="32" y="85"/>
                  <a:pt x="33" y="86"/>
                </a:cubicBezTo>
                <a:cubicBezTo>
                  <a:pt x="33" y="88"/>
                  <a:pt x="34" y="89"/>
                  <a:pt x="34" y="90"/>
                </a:cubicBezTo>
                <a:cubicBezTo>
                  <a:pt x="35" y="91"/>
                  <a:pt x="35" y="92"/>
                  <a:pt x="36" y="94"/>
                </a:cubicBezTo>
                <a:cubicBezTo>
                  <a:pt x="36" y="95"/>
                  <a:pt x="37" y="96"/>
                  <a:pt x="37" y="97"/>
                </a:cubicBezTo>
                <a:cubicBezTo>
                  <a:pt x="38" y="99"/>
                  <a:pt x="37" y="101"/>
                  <a:pt x="38" y="104"/>
                </a:cubicBezTo>
                <a:cubicBezTo>
                  <a:pt x="38" y="105"/>
                  <a:pt x="38" y="106"/>
                  <a:pt x="39" y="107"/>
                </a:cubicBezTo>
                <a:cubicBezTo>
                  <a:pt x="39" y="108"/>
                  <a:pt x="38" y="110"/>
                  <a:pt x="39" y="111"/>
                </a:cubicBezTo>
                <a:cubicBezTo>
                  <a:pt x="40" y="112"/>
                  <a:pt x="40" y="112"/>
                  <a:pt x="40" y="112"/>
                </a:cubicBezTo>
                <a:cubicBezTo>
                  <a:pt x="39" y="113"/>
                  <a:pt x="40" y="114"/>
                  <a:pt x="40" y="115"/>
                </a:cubicBezTo>
                <a:cubicBezTo>
                  <a:pt x="40" y="117"/>
                  <a:pt x="38" y="121"/>
                  <a:pt x="40" y="122"/>
                </a:cubicBezTo>
                <a:cubicBezTo>
                  <a:pt x="42" y="122"/>
                  <a:pt x="44" y="122"/>
                  <a:pt x="45" y="123"/>
                </a:cubicBezTo>
                <a:cubicBezTo>
                  <a:pt x="47" y="123"/>
                  <a:pt x="47" y="123"/>
                  <a:pt x="48" y="124"/>
                </a:cubicBezTo>
                <a:cubicBezTo>
                  <a:pt x="50" y="124"/>
                  <a:pt x="51" y="124"/>
                  <a:pt x="52" y="124"/>
                </a:cubicBezTo>
                <a:cubicBezTo>
                  <a:pt x="52" y="124"/>
                  <a:pt x="53" y="124"/>
                  <a:pt x="53" y="124"/>
                </a:cubicBezTo>
                <a:cubicBezTo>
                  <a:pt x="54" y="124"/>
                  <a:pt x="55" y="124"/>
                  <a:pt x="56" y="124"/>
                </a:cubicBezTo>
                <a:cubicBezTo>
                  <a:pt x="56" y="124"/>
                  <a:pt x="58" y="124"/>
                  <a:pt x="58" y="123"/>
                </a:cubicBezTo>
                <a:cubicBezTo>
                  <a:pt x="58" y="123"/>
                  <a:pt x="58" y="122"/>
                  <a:pt x="58" y="122"/>
                </a:cubicBezTo>
                <a:cubicBezTo>
                  <a:pt x="58" y="121"/>
                  <a:pt x="58" y="121"/>
                  <a:pt x="58" y="121"/>
                </a:cubicBezTo>
                <a:cubicBezTo>
                  <a:pt x="57" y="120"/>
                  <a:pt x="57" y="120"/>
                  <a:pt x="56" y="120"/>
                </a:cubicBezTo>
                <a:cubicBezTo>
                  <a:pt x="55" y="120"/>
                  <a:pt x="54" y="120"/>
                  <a:pt x="53" y="119"/>
                </a:cubicBezTo>
                <a:cubicBezTo>
                  <a:pt x="53" y="119"/>
                  <a:pt x="53" y="119"/>
                  <a:pt x="52" y="118"/>
                </a:cubicBezTo>
                <a:cubicBezTo>
                  <a:pt x="52" y="118"/>
                  <a:pt x="52" y="118"/>
                  <a:pt x="52" y="117"/>
                </a:cubicBezTo>
                <a:cubicBezTo>
                  <a:pt x="51" y="116"/>
                  <a:pt x="52" y="115"/>
                  <a:pt x="51" y="114"/>
                </a:cubicBezTo>
                <a:cubicBezTo>
                  <a:pt x="50" y="114"/>
                  <a:pt x="50" y="113"/>
                  <a:pt x="50" y="112"/>
                </a:cubicBezTo>
                <a:cubicBezTo>
                  <a:pt x="50" y="112"/>
                  <a:pt x="51" y="112"/>
                  <a:pt x="51" y="111"/>
                </a:cubicBezTo>
                <a:cubicBezTo>
                  <a:pt x="51" y="110"/>
                  <a:pt x="50" y="109"/>
                  <a:pt x="50" y="108"/>
                </a:cubicBezTo>
                <a:cubicBezTo>
                  <a:pt x="49" y="107"/>
                  <a:pt x="49" y="105"/>
                  <a:pt x="49" y="104"/>
                </a:cubicBezTo>
                <a:cubicBezTo>
                  <a:pt x="49" y="101"/>
                  <a:pt x="49" y="98"/>
                  <a:pt x="49" y="96"/>
                </a:cubicBezTo>
                <a:cubicBezTo>
                  <a:pt x="49" y="93"/>
                  <a:pt x="49" y="90"/>
                  <a:pt x="48" y="88"/>
                </a:cubicBezTo>
                <a:cubicBezTo>
                  <a:pt x="47" y="83"/>
                  <a:pt x="47" y="78"/>
                  <a:pt x="46" y="73"/>
                </a:cubicBezTo>
                <a:cubicBezTo>
                  <a:pt x="45" y="72"/>
                  <a:pt x="45" y="72"/>
                  <a:pt x="45" y="71"/>
                </a:cubicBezTo>
                <a:cubicBezTo>
                  <a:pt x="45" y="70"/>
                  <a:pt x="45" y="69"/>
                  <a:pt x="45" y="67"/>
                </a:cubicBezTo>
                <a:cubicBezTo>
                  <a:pt x="44" y="66"/>
                  <a:pt x="43" y="64"/>
                  <a:pt x="43" y="62"/>
                </a:cubicBezTo>
                <a:cubicBezTo>
                  <a:pt x="43" y="61"/>
                  <a:pt x="44" y="61"/>
                  <a:pt x="44" y="61"/>
                </a:cubicBezTo>
                <a:cubicBezTo>
                  <a:pt x="44" y="61"/>
                  <a:pt x="45" y="62"/>
                  <a:pt x="45" y="62"/>
                </a:cubicBezTo>
                <a:cubicBezTo>
                  <a:pt x="46" y="63"/>
                  <a:pt x="46" y="64"/>
                  <a:pt x="46" y="65"/>
                </a:cubicBezTo>
                <a:cubicBezTo>
                  <a:pt x="47" y="67"/>
                  <a:pt x="47" y="67"/>
                  <a:pt x="47" y="67"/>
                </a:cubicBezTo>
                <a:cubicBezTo>
                  <a:pt x="46" y="67"/>
                  <a:pt x="46" y="67"/>
                  <a:pt x="47" y="68"/>
                </a:cubicBezTo>
                <a:cubicBezTo>
                  <a:pt x="47" y="68"/>
                  <a:pt x="47" y="69"/>
                  <a:pt x="47" y="69"/>
                </a:cubicBezTo>
                <a:cubicBezTo>
                  <a:pt x="47" y="70"/>
                  <a:pt x="48" y="70"/>
                  <a:pt x="48" y="70"/>
                </a:cubicBezTo>
                <a:cubicBezTo>
                  <a:pt x="49" y="70"/>
                  <a:pt x="49" y="71"/>
                  <a:pt x="50" y="71"/>
                </a:cubicBezTo>
                <a:cubicBezTo>
                  <a:pt x="50" y="72"/>
                  <a:pt x="51" y="72"/>
                  <a:pt x="51" y="72"/>
                </a:cubicBezTo>
                <a:cubicBezTo>
                  <a:pt x="51" y="72"/>
                  <a:pt x="51" y="72"/>
                  <a:pt x="51" y="72"/>
                </a:cubicBezTo>
                <a:cubicBezTo>
                  <a:pt x="52" y="72"/>
                  <a:pt x="52" y="72"/>
                  <a:pt x="52" y="72"/>
                </a:cubicBezTo>
                <a:cubicBezTo>
                  <a:pt x="52" y="72"/>
                  <a:pt x="52" y="72"/>
                  <a:pt x="53" y="72"/>
                </a:cubicBezTo>
                <a:cubicBezTo>
                  <a:pt x="53" y="73"/>
                  <a:pt x="54" y="73"/>
                  <a:pt x="55" y="74"/>
                </a:cubicBezTo>
                <a:cubicBezTo>
                  <a:pt x="56" y="75"/>
                  <a:pt x="53" y="75"/>
                  <a:pt x="54" y="76"/>
                </a:cubicBezTo>
                <a:cubicBezTo>
                  <a:pt x="55" y="76"/>
                  <a:pt x="56" y="77"/>
                  <a:pt x="57" y="77"/>
                </a:cubicBezTo>
                <a:cubicBezTo>
                  <a:pt x="56" y="78"/>
                  <a:pt x="56" y="78"/>
                  <a:pt x="56" y="78"/>
                </a:cubicBezTo>
                <a:cubicBezTo>
                  <a:pt x="57" y="78"/>
                  <a:pt x="57" y="78"/>
                  <a:pt x="57" y="78"/>
                </a:cubicBezTo>
                <a:cubicBezTo>
                  <a:pt x="58" y="79"/>
                  <a:pt x="57" y="79"/>
                  <a:pt x="57" y="79"/>
                </a:cubicBezTo>
                <a:cubicBezTo>
                  <a:pt x="58" y="80"/>
                  <a:pt x="58" y="80"/>
                  <a:pt x="59" y="80"/>
                </a:cubicBezTo>
                <a:cubicBezTo>
                  <a:pt x="59" y="80"/>
                  <a:pt x="59" y="80"/>
                  <a:pt x="60" y="80"/>
                </a:cubicBezTo>
                <a:cubicBezTo>
                  <a:pt x="60" y="80"/>
                  <a:pt x="60" y="80"/>
                  <a:pt x="60" y="80"/>
                </a:cubicBezTo>
                <a:cubicBezTo>
                  <a:pt x="60" y="80"/>
                  <a:pt x="61" y="80"/>
                  <a:pt x="61" y="81"/>
                </a:cubicBezTo>
                <a:cubicBezTo>
                  <a:pt x="61" y="81"/>
                  <a:pt x="62" y="81"/>
                  <a:pt x="62" y="81"/>
                </a:cubicBezTo>
                <a:cubicBezTo>
                  <a:pt x="62" y="81"/>
                  <a:pt x="63" y="81"/>
                  <a:pt x="63" y="81"/>
                </a:cubicBezTo>
                <a:cubicBezTo>
                  <a:pt x="64" y="80"/>
                  <a:pt x="64" y="79"/>
                  <a:pt x="64" y="78"/>
                </a:cubicBezTo>
                <a:cubicBezTo>
                  <a:pt x="63" y="78"/>
                  <a:pt x="63" y="80"/>
                  <a:pt x="62" y="80"/>
                </a:cubicBezTo>
                <a:cubicBezTo>
                  <a:pt x="62" y="80"/>
                  <a:pt x="62" y="80"/>
                  <a:pt x="61" y="80"/>
                </a:cubicBezTo>
                <a:cubicBezTo>
                  <a:pt x="61" y="79"/>
                  <a:pt x="61" y="79"/>
                  <a:pt x="61" y="79"/>
                </a:cubicBezTo>
                <a:cubicBezTo>
                  <a:pt x="62" y="78"/>
                  <a:pt x="62" y="78"/>
                  <a:pt x="62" y="77"/>
                </a:cubicBezTo>
                <a:cubicBezTo>
                  <a:pt x="62" y="76"/>
                  <a:pt x="59" y="75"/>
                  <a:pt x="58" y="74"/>
                </a:cubicBezTo>
                <a:cubicBezTo>
                  <a:pt x="57" y="73"/>
                  <a:pt x="55" y="72"/>
                  <a:pt x="54" y="71"/>
                </a:cubicBezTo>
                <a:cubicBezTo>
                  <a:pt x="53" y="70"/>
                  <a:pt x="53" y="70"/>
                  <a:pt x="53" y="69"/>
                </a:cubicBezTo>
                <a:cubicBezTo>
                  <a:pt x="53" y="68"/>
                  <a:pt x="52" y="66"/>
                  <a:pt x="51" y="65"/>
                </a:cubicBezTo>
                <a:cubicBezTo>
                  <a:pt x="50" y="64"/>
                  <a:pt x="49" y="62"/>
                  <a:pt x="49" y="61"/>
                </a:cubicBezTo>
                <a:cubicBezTo>
                  <a:pt x="49" y="60"/>
                  <a:pt x="50" y="60"/>
                  <a:pt x="50" y="60"/>
                </a:cubicBezTo>
                <a:cubicBezTo>
                  <a:pt x="50" y="59"/>
                  <a:pt x="50" y="59"/>
                  <a:pt x="50" y="59"/>
                </a:cubicBezTo>
                <a:cubicBezTo>
                  <a:pt x="51" y="58"/>
                  <a:pt x="50" y="58"/>
                  <a:pt x="50" y="58"/>
                </a:cubicBezTo>
                <a:cubicBezTo>
                  <a:pt x="50" y="57"/>
                  <a:pt x="49" y="57"/>
                  <a:pt x="49" y="56"/>
                </a:cubicBezTo>
                <a:cubicBezTo>
                  <a:pt x="49" y="56"/>
                  <a:pt x="49" y="55"/>
                  <a:pt x="49" y="55"/>
                </a:cubicBezTo>
                <a:cubicBezTo>
                  <a:pt x="49" y="54"/>
                  <a:pt x="49" y="55"/>
                  <a:pt x="49" y="54"/>
                </a:cubicBezTo>
                <a:cubicBezTo>
                  <a:pt x="48" y="52"/>
                  <a:pt x="48" y="50"/>
                  <a:pt x="47" y="48"/>
                </a:cubicBezTo>
                <a:cubicBezTo>
                  <a:pt x="46" y="44"/>
                  <a:pt x="46" y="40"/>
                  <a:pt x="45" y="36"/>
                </a:cubicBezTo>
                <a:cubicBezTo>
                  <a:pt x="45" y="34"/>
                  <a:pt x="45" y="32"/>
                  <a:pt x="44" y="30"/>
                </a:cubicBezTo>
                <a:cubicBezTo>
                  <a:pt x="44" y="28"/>
                  <a:pt x="44" y="27"/>
                  <a:pt x="42" y="25"/>
                </a:cubicBezTo>
                <a:cubicBezTo>
                  <a:pt x="41" y="24"/>
                  <a:pt x="40" y="24"/>
                  <a:pt x="38" y="23"/>
                </a:cubicBezTo>
                <a:cubicBezTo>
                  <a:pt x="36" y="22"/>
                  <a:pt x="38" y="22"/>
                  <a:pt x="39" y="21"/>
                </a:cubicBezTo>
                <a:cubicBezTo>
                  <a:pt x="38" y="20"/>
                  <a:pt x="37" y="19"/>
                  <a:pt x="36" y="18"/>
                </a:cubicBezTo>
                <a:cubicBezTo>
                  <a:pt x="35" y="18"/>
                  <a:pt x="35" y="17"/>
                  <a:pt x="34" y="17"/>
                </a:cubicBezTo>
                <a:cubicBezTo>
                  <a:pt x="33" y="17"/>
                  <a:pt x="34" y="16"/>
                  <a:pt x="34" y="15"/>
                </a:cubicBezTo>
                <a:cubicBezTo>
                  <a:pt x="35" y="15"/>
                  <a:pt x="34" y="14"/>
                  <a:pt x="35" y="14"/>
                </a:cubicBezTo>
                <a:cubicBezTo>
                  <a:pt x="35" y="13"/>
                  <a:pt x="35" y="13"/>
                  <a:pt x="36" y="12"/>
                </a:cubicBezTo>
                <a:cubicBezTo>
                  <a:pt x="36" y="11"/>
                  <a:pt x="36" y="10"/>
                  <a:pt x="36" y="9"/>
                </a:cubicBezTo>
                <a:cubicBezTo>
                  <a:pt x="36" y="9"/>
                  <a:pt x="39" y="10"/>
                  <a:pt x="40" y="10"/>
                </a:cubicBezTo>
                <a:cubicBezTo>
                  <a:pt x="41" y="10"/>
                  <a:pt x="41" y="9"/>
                  <a:pt x="41" y="9"/>
                </a:cubicBezTo>
                <a:cubicBezTo>
                  <a:pt x="40" y="8"/>
                  <a:pt x="37" y="8"/>
                  <a:pt x="37" y="6"/>
                </a:cubicBezTo>
                <a:cubicBezTo>
                  <a:pt x="36" y="6"/>
                  <a:pt x="36" y="5"/>
                  <a:pt x="36" y="4"/>
                </a:cubicBezTo>
                <a:cubicBezTo>
                  <a:pt x="36" y="3"/>
                  <a:pt x="36" y="2"/>
                  <a:pt x="36" y="1"/>
                </a:cubicBezTo>
                <a:cubicBezTo>
                  <a:pt x="35" y="1"/>
                  <a:pt x="35" y="1"/>
                  <a:pt x="34" y="0"/>
                </a:cubicBezTo>
                <a:cubicBezTo>
                  <a:pt x="33" y="0"/>
                  <a:pt x="32" y="0"/>
                  <a:pt x="31" y="0"/>
                </a:cubicBezTo>
                <a:cubicBezTo>
                  <a:pt x="31" y="0"/>
                  <a:pt x="30" y="0"/>
                  <a:pt x="30"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25157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77832" y="1370013"/>
            <a:ext cx="4171950" cy="3073400"/>
          </a:xfrm>
        </p:spPr>
        <p:txBody>
          <a:bodyPr/>
          <a:lstStyle>
            <a:lvl1pPr>
              <a:defRPr baseline="0">
                <a:solidFill>
                  <a:schemeClr val="accent3"/>
                </a:solidFill>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hasCustomPrompt="1"/>
          </p:nvPr>
        </p:nvSpPr>
        <p:spPr>
          <a:xfrm>
            <a:off x="4600386" y="1370013"/>
            <a:ext cx="4171950" cy="3073400"/>
          </a:xfrm>
        </p:spPr>
        <p:txBody>
          <a:bodyPr/>
          <a:lstStyle>
            <a:lvl1pPr>
              <a:defRPr>
                <a:solidFill>
                  <a:schemeClr val="accent3"/>
                </a:solidFill>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15" name="Title 14"/>
          <p:cNvSpPr>
            <a:spLocks noGrp="1"/>
          </p:cNvSpPr>
          <p:nvPr>
            <p:ph type="title"/>
          </p:nvPr>
        </p:nvSpPr>
        <p:spPr>
          <a:xfrm>
            <a:off x="277832" y="117018"/>
            <a:ext cx="8494504" cy="891939"/>
          </a:xfrm>
        </p:spPr>
        <p:txBody>
          <a:bodyPr/>
          <a:lstStyle/>
          <a:p>
            <a:r>
              <a:rPr lang="en-US" smtClean="0"/>
              <a:t>Click to edit Master title style</a:t>
            </a:r>
            <a:endParaRPr lang="en-GB"/>
          </a:p>
        </p:txBody>
      </p:sp>
      <p:sp>
        <p:nvSpPr>
          <p:cNvPr id="12" name="Freeform 5"/>
          <p:cNvSpPr>
            <a:spLocks/>
          </p:cNvSpPr>
          <p:nvPr userDrawn="1"/>
        </p:nvSpPr>
        <p:spPr bwMode="auto">
          <a:xfrm>
            <a:off x="8662972" y="3654428"/>
            <a:ext cx="250825" cy="841375"/>
          </a:xfrm>
          <a:custGeom>
            <a:avLst/>
            <a:gdLst>
              <a:gd name="T0" fmla="*/ 23 w 45"/>
              <a:gd name="T1" fmla="*/ 0 h 157"/>
              <a:gd name="T2" fmla="*/ 17 w 45"/>
              <a:gd name="T3" fmla="*/ 3 h 157"/>
              <a:gd name="T4" fmla="*/ 14 w 45"/>
              <a:gd name="T5" fmla="*/ 16 h 157"/>
              <a:gd name="T6" fmla="*/ 16 w 45"/>
              <a:gd name="T7" fmla="*/ 19 h 157"/>
              <a:gd name="T8" fmla="*/ 16 w 45"/>
              <a:gd name="T9" fmla="*/ 23 h 157"/>
              <a:gd name="T10" fmla="*/ 11 w 45"/>
              <a:gd name="T11" fmla="*/ 30 h 157"/>
              <a:gd name="T12" fmla="*/ 4 w 45"/>
              <a:gd name="T13" fmla="*/ 44 h 157"/>
              <a:gd name="T14" fmla="*/ 1 w 45"/>
              <a:gd name="T15" fmla="*/ 54 h 157"/>
              <a:gd name="T16" fmla="*/ 4 w 45"/>
              <a:gd name="T17" fmla="*/ 61 h 157"/>
              <a:gd name="T18" fmla="*/ 7 w 45"/>
              <a:gd name="T19" fmla="*/ 63 h 157"/>
              <a:gd name="T20" fmla="*/ 9 w 45"/>
              <a:gd name="T21" fmla="*/ 62 h 157"/>
              <a:gd name="T22" fmla="*/ 7 w 45"/>
              <a:gd name="T23" fmla="*/ 66 h 157"/>
              <a:gd name="T24" fmla="*/ 5 w 45"/>
              <a:gd name="T25" fmla="*/ 74 h 157"/>
              <a:gd name="T26" fmla="*/ 4 w 45"/>
              <a:gd name="T27" fmla="*/ 85 h 157"/>
              <a:gd name="T28" fmla="*/ 4 w 45"/>
              <a:gd name="T29" fmla="*/ 92 h 157"/>
              <a:gd name="T30" fmla="*/ 5 w 45"/>
              <a:gd name="T31" fmla="*/ 97 h 157"/>
              <a:gd name="T32" fmla="*/ 6 w 45"/>
              <a:gd name="T33" fmla="*/ 105 h 157"/>
              <a:gd name="T34" fmla="*/ 9 w 45"/>
              <a:gd name="T35" fmla="*/ 111 h 157"/>
              <a:gd name="T36" fmla="*/ 12 w 45"/>
              <a:gd name="T37" fmla="*/ 130 h 157"/>
              <a:gd name="T38" fmla="*/ 15 w 45"/>
              <a:gd name="T39" fmla="*/ 146 h 157"/>
              <a:gd name="T40" fmla="*/ 7 w 45"/>
              <a:gd name="T41" fmla="*/ 152 h 157"/>
              <a:gd name="T42" fmla="*/ 9 w 45"/>
              <a:gd name="T43" fmla="*/ 155 h 157"/>
              <a:gd name="T44" fmla="*/ 20 w 45"/>
              <a:gd name="T45" fmla="*/ 150 h 157"/>
              <a:gd name="T46" fmla="*/ 21 w 45"/>
              <a:gd name="T47" fmla="*/ 152 h 157"/>
              <a:gd name="T48" fmla="*/ 23 w 45"/>
              <a:gd name="T49" fmla="*/ 151 h 157"/>
              <a:gd name="T50" fmla="*/ 23 w 45"/>
              <a:gd name="T51" fmla="*/ 143 h 157"/>
              <a:gd name="T52" fmla="*/ 20 w 45"/>
              <a:gd name="T53" fmla="*/ 121 h 157"/>
              <a:gd name="T54" fmla="*/ 19 w 45"/>
              <a:gd name="T55" fmla="*/ 108 h 157"/>
              <a:gd name="T56" fmla="*/ 22 w 45"/>
              <a:gd name="T57" fmla="*/ 111 h 157"/>
              <a:gd name="T58" fmla="*/ 26 w 45"/>
              <a:gd name="T59" fmla="*/ 128 h 157"/>
              <a:gd name="T60" fmla="*/ 26 w 45"/>
              <a:gd name="T61" fmla="*/ 147 h 157"/>
              <a:gd name="T62" fmla="*/ 27 w 45"/>
              <a:gd name="T63" fmla="*/ 157 h 157"/>
              <a:gd name="T64" fmla="*/ 32 w 45"/>
              <a:gd name="T65" fmla="*/ 145 h 157"/>
              <a:gd name="T66" fmla="*/ 33 w 45"/>
              <a:gd name="T67" fmla="*/ 137 h 157"/>
              <a:gd name="T68" fmla="*/ 32 w 45"/>
              <a:gd name="T69" fmla="*/ 111 h 157"/>
              <a:gd name="T70" fmla="*/ 34 w 45"/>
              <a:gd name="T71" fmla="*/ 105 h 157"/>
              <a:gd name="T72" fmla="*/ 37 w 45"/>
              <a:gd name="T73" fmla="*/ 92 h 157"/>
              <a:gd name="T74" fmla="*/ 38 w 45"/>
              <a:gd name="T75" fmla="*/ 93 h 157"/>
              <a:gd name="T76" fmla="*/ 39 w 45"/>
              <a:gd name="T77" fmla="*/ 93 h 157"/>
              <a:gd name="T78" fmla="*/ 36 w 45"/>
              <a:gd name="T79" fmla="*/ 62 h 157"/>
              <a:gd name="T80" fmla="*/ 44 w 45"/>
              <a:gd name="T81" fmla="*/ 49 h 157"/>
              <a:gd name="T82" fmla="*/ 43 w 45"/>
              <a:gd name="T83" fmla="*/ 33 h 157"/>
              <a:gd name="T84" fmla="*/ 36 w 45"/>
              <a:gd name="T85" fmla="*/ 26 h 157"/>
              <a:gd name="T86" fmla="*/ 30 w 45"/>
              <a:gd name="T87" fmla="*/ 22 h 157"/>
              <a:gd name="T88" fmla="*/ 28 w 45"/>
              <a:gd name="T89" fmla="*/ 20 h 157"/>
              <a:gd name="T90" fmla="*/ 31 w 45"/>
              <a:gd name="T91" fmla="*/ 16 h 157"/>
              <a:gd name="T92" fmla="*/ 31 w 45"/>
              <a:gd name="T93" fmla="*/ 7 h 157"/>
              <a:gd name="T94" fmla="*/ 23 w 45"/>
              <a:gd name="T95"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 h="157">
                <a:moveTo>
                  <a:pt x="23" y="0"/>
                </a:moveTo>
                <a:cubicBezTo>
                  <a:pt x="23" y="0"/>
                  <a:pt x="23" y="0"/>
                  <a:pt x="23" y="0"/>
                </a:cubicBezTo>
                <a:cubicBezTo>
                  <a:pt x="22" y="0"/>
                  <a:pt x="20" y="0"/>
                  <a:pt x="20" y="0"/>
                </a:cubicBezTo>
                <a:cubicBezTo>
                  <a:pt x="18" y="1"/>
                  <a:pt x="18" y="2"/>
                  <a:pt x="17" y="3"/>
                </a:cubicBezTo>
                <a:cubicBezTo>
                  <a:pt x="15" y="4"/>
                  <a:pt x="15" y="7"/>
                  <a:pt x="14" y="9"/>
                </a:cubicBezTo>
                <a:cubicBezTo>
                  <a:pt x="14" y="10"/>
                  <a:pt x="13" y="14"/>
                  <a:pt x="14" y="16"/>
                </a:cubicBezTo>
                <a:cubicBezTo>
                  <a:pt x="15" y="17"/>
                  <a:pt x="17" y="16"/>
                  <a:pt x="17" y="19"/>
                </a:cubicBezTo>
                <a:cubicBezTo>
                  <a:pt x="16" y="19"/>
                  <a:pt x="16" y="19"/>
                  <a:pt x="16" y="19"/>
                </a:cubicBezTo>
                <a:cubicBezTo>
                  <a:pt x="16" y="20"/>
                  <a:pt x="16" y="21"/>
                  <a:pt x="17" y="21"/>
                </a:cubicBezTo>
                <a:cubicBezTo>
                  <a:pt x="16" y="23"/>
                  <a:pt x="16" y="23"/>
                  <a:pt x="16" y="23"/>
                </a:cubicBezTo>
                <a:cubicBezTo>
                  <a:pt x="15" y="24"/>
                  <a:pt x="14" y="25"/>
                  <a:pt x="13" y="26"/>
                </a:cubicBezTo>
                <a:cubicBezTo>
                  <a:pt x="12" y="27"/>
                  <a:pt x="12" y="30"/>
                  <a:pt x="11" y="30"/>
                </a:cubicBezTo>
                <a:cubicBezTo>
                  <a:pt x="9" y="32"/>
                  <a:pt x="7" y="32"/>
                  <a:pt x="6" y="35"/>
                </a:cubicBezTo>
                <a:cubicBezTo>
                  <a:pt x="5" y="38"/>
                  <a:pt x="5" y="41"/>
                  <a:pt x="4" y="44"/>
                </a:cubicBezTo>
                <a:cubicBezTo>
                  <a:pt x="3" y="46"/>
                  <a:pt x="2" y="47"/>
                  <a:pt x="2" y="49"/>
                </a:cubicBezTo>
                <a:cubicBezTo>
                  <a:pt x="1" y="51"/>
                  <a:pt x="2" y="52"/>
                  <a:pt x="1" y="54"/>
                </a:cubicBezTo>
                <a:cubicBezTo>
                  <a:pt x="1" y="55"/>
                  <a:pt x="0" y="57"/>
                  <a:pt x="1" y="58"/>
                </a:cubicBezTo>
                <a:cubicBezTo>
                  <a:pt x="2" y="59"/>
                  <a:pt x="3" y="60"/>
                  <a:pt x="4" y="61"/>
                </a:cubicBezTo>
                <a:cubicBezTo>
                  <a:pt x="4" y="62"/>
                  <a:pt x="5" y="62"/>
                  <a:pt x="6" y="62"/>
                </a:cubicBezTo>
                <a:cubicBezTo>
                  <a:pt x="6" y="62"/>
                  <a:pt x="7" y="63"/>
                  <a:pt x="7" y="63"/>
                </a:cubicBezTo>
                <a:cubicBezTo>
                  <a:pt x="7" y="63"/>
                  <a:pt x="8" y="63"/>
                  <a:pt x="8" y="63"/>
                </a:cubicBezTo>
                <a:cubicBezTo>
                  <a:pt x="8" y="63"/>
                  <a:pt x="8" y="62"/>
                  <a:pt x="9" y="62"/>
                </a:cubicBezTo>
                <a:cubicBezTo>
                  <a:pt x="9" y="62"/>
                  <a:pt x="9" y="62"/>
                  <a:pt x="9" y="62"/>
                </a:cubicBezTo>
                <a:cubicBezTo>
                  <a:pt x="9" y="63"/>
                  <a:pt x="8" y="64"/>
                  <a:pt x="7" y="66"/>
                </a:cubicBezTo>
                <a:cubicBezTo>
                  <a:pt x="7" y="67"/>
                  <a:pt x="6" y="68"/>
                  <a:pt x="6" y="69"/>
                </a:cubicBezTo>
                <a:cubicBezTo>
                  <a:pt x="5" y="71"/>
                  <a:pt x="5" y="72"/>
                  <a:pt x="5" y="74"/>
                </a:cubicBezTo>
                <a:cubicBezTo>
                  <a:pt x="4" y="75"/>
                  <a:pt x="5" y="74"/>
                  <a:pt x="5" y="76"/>
                </a:cubicBezTo>
                <a:cubicBezTo>
                  <a:pt x="5" y="79"/>
                  <a:pt x="4" y="82"/>
                  <a:pt x="4" y="85"/>
                </a:cubicBezTo>
                <a:cubicBezTo>
                  <a:pt x="4" y="87"/>
                  <a:pt x="3" y="88"/>
                  <a:pt x="3" y="90"/>
                </a:cubicBezTo>
                <a:cubicBezTo>
                  <a:pt x="3" y="91"/>
                  <a:pt x="3" y="91"/>
                  <a:pt x="4" y="92"/>
                </a:cubicBezTo>
                <a:cubicBezTo>
                  <a:pt x="5" y="92"/>
                  <a:pt x="6" y="92"/>
                  <a:pt x="5" y="94"/>
                </a:cubicBezTo>
                <a:cubicBezTo>
                  <a:pt x="5" y="95"/>
                  <a:pt x="5" y="96"/>
                  <a:pt x="5" y="97"/>
                </a:cubicBezTo>
                <a:cubicBezTo>
                  <a:pt x="6" y="99"/>
                  <a:pt x="6" y="100"/>
                  <a:pt x="6" y="101"/>
                </a:cubicBezTo>
                <a:cubicBezTo>
                  <a:pt x="6" y="102"/>
                  <a:pt x="5" y="104"/>
                  <a:pt x="6" y="105"/>
                </a:cubicBezTo>
                <a:cubicBezTo>
                  <a:pt x="6" y="106"/>
                  <a:pt x="8" y="106"/>
                  <a:pt x="8" y="107"/>
                </a:cubicBezTo>
                <a:cubicBezTo>
                  <a:pt x="8" y="108"/>
                  <a:pt x="9" y="110"/>
                  <a:pt x="9" y="111"/>
                </a:cubicBezTo>
                <a:cubicBezTo>
                  <a:pt x="10" y="114"/>
                  <a:pt x="10" y="117"/>
                  <a:pt x="10" y="121"/>
                </a:cubicBezTo>
                <a:cubicBezTo>
                  <a:pt x="11" y="124"/>
                  <a:pt x="11" y="127"/>
                  <a:pt x="12" y="130"/>
                </a:cubicBezTo>
                <a:cubicBezTo>
                  <a:pt x="13" y="133"/>
                  <a:pt x="14" y="136"/>
                  <a:pt x="15" y="139"/>
                </a:cubicBezTo>
                <a:cubicBezTo>
                  <a:pt x="16" y="142"/>
                  <a:pt x="16" y="144"/>
                  <a:pt x="15" y="146"/>
                </a:cubicBezTo>
                <a:cubicBezTo>
                  <a:pt x="14" y="147"/>
                  <a:pt x="13" y="148"/>
                  <a:pt x="12" y="149"/>
                </a:cubicBezTo>
                <a:cubicBezTo>
                  <a:pt x="10" y="150"/>
                  <a:pt x="9" y="151"/>
                  <a:pt x="7" y="152"/>
                </a:cubicBezTo>
                <a:cubicBezTo>
                  <a:pt x="5" y="153"/>
                  <a:pt x="4" y="155"/>
                  <a:pt x="7" y="155"/>
                </a:cubicBezTo>
                <a:cubicBezTo>
                  <a:pt x="8" y="155"/>
                  <a:pt x="8" y="155"/>
                  <a:pt x="9" y="155"/>
                </a:cubicBezTo>
                <a:cubicBezTo>
                  <a:pt x="11" y="155"/>
                  <a:pt x="13" y="155"/>
                  <a:pt x="14" y="154"/>
                </a:cubicBezTo>
                <a:cubicBezTo>
                  <a:pt x="16" y="153"/>
                  <a:pt x="17" y="150"/>
                  <a:pt x="20" y="150"/>
                </a:cubicBezTo>
                <a:cubicBezTo>
                  <a:pt x="20" y="151"/>
                  <a:pt x="19" y="151"/>
                  <a:pt x="20" y="152"/>
                </a:cubicBezTo>
                <a:cubicBezTo>
                  <a:pt x="20" y="152"/>
                  <a:pt x="21" y="152"/>
                  <a:pt x="21" y="152"/>
                </a:cubicBezTo>
                <a:cubicBezTo>
                  <a:pt x="21" y="152"/>
                  <a:pt x="22" y="152"/>
                  <a:pt x="22" y="152"/>
                </a:cubicBezTo>
                <a:cubicBezTo>
                  <a:pt x="23" y="152"/>
                  <a:pt x="23" y="152"/>
                  <a:pt x="23" y="151"/>
                </a:cubicBezTo>
                <a:cubicBezTo>
                  <a:pt x="23" y="150"/>
                  <a:pt x="23" y="149"/>
                  <a:pt x="24" y="148"/>
                </a:cubicBezTo>
                <a:cubicBezTo>
                  <a:pt x="24" y="146"/>
                  <a:pt x="24" y="144"/>
                  <a:pt x="23" y="143"/>
                </a:cubicBezTo>
                <a:cubicBezTo>
                  <a:pt x="21" y="141"/>
                  <a:pt x="21" y="139"/>
                  <a:pt x="21" y="137"/>
                </a:cubicBezTo>
                <a:cubicBezTo>
                  <a:pt x="21" y="132"/>
                  <a:pt x="21" y="127"/>
                  <a:pt x="20" y="121"/>
                </a:cubicBezTo>
                <a:cubicBezTo>
                  <a:pt x="19" y="119"/>
                  <a:pt x="19" y="117"/>
                  <a:pt x="19" y="114"/>
                </a:cubicBezTo>
                <a:cubicBezTo>
                  <a:pt x="19" y="112"/>
                  <a:pt x="20" y="110"/>
                  <a:pt x="19" y="108"/>
                </a:cubicBezTo>
                <a:cubicBezTo>
                  <a:pt x="20" y="108"/>
                  <a:pt x="20" y="108"/>
                  <a:pt x="20" y="108"/>
                </a:cubicBezTo>
                <a:cubicBezTo>
                  <a:pt x="22" y="108"/>
                  <a:pt x="22" y="109"/>
                  <a:pt x="22" y="111"/>
                </a:cubicBezTo>
                <a:cubicBezTo>
                  <a:pt x="23" y="113"/>
                  <a:pt x="24" y="116"/>
                  <a:pt x="25" y="119"/>
                </a:cubicBezTo>
                <a:cubicBezTo>
                  <a:pt x="26" y="122"/>
                  <a:pt x="26" y="125"/>
                  <a:pt x="26" y="128"/>
                </a:cubicBezTo>
                <a:cubicBezTo>
                  <a:pt x="27" y="132"/>
                  <a:pt x="27" y="135"/>
                  <a:pt x="27" y="138"/>
                </a:cubicBezTo>
                <a:cubicBezTo>
                  <a:pt x="27" y="141"/>
                  <a:pt x="27" y="144"/>
                  <a:pt x="26" y="147"/>
                </a:cubicBezTo>
                <a:cubicBezTo>
                  <a:pt x="26" y="150"/>
                  <a:pt x="25" y="152"/>
                  <a:pt x="25" y="154"/>
                </a:cubicBezTo>
                <a:cubicBezTo>
                  <a:pt x="25" y="156"/>
                  <a:pt x="26" y="157"/>
                  <a:pt x="27" y="157"/>
                </a:cubicBezTo>
                <a:cubicBezTo>
                  <a:pt x="30" y="157"/>
                  <a:pt x="33" y="155"/>
                  <a:pt x="33" y="152"/>
                </a:cubicBezTo>
                <a:cubicBezTo>
                  <a:pt x="32" y="149"/>
                  <a:pt x="33" y="147"/>
                  <a:pt x="32" y="145"/>
                </a:cubicBezTo>
                <a:cubicBezTo>
                  <a:pt x="32" y="144"/>
                  <a:pt x="32" y="142"/>
                  <a:pt x="32" y="141"/>
                </a:cubicBezTo>
                <a:cubicBezTo>
                  <a:pt x="32" y="139"/>
                  <a:pt x="32" y="138"/>
                  <a:pt x="33" y="137"/>
                </a:cubicBezTo>
                <a:cubicBezTo>
                  <a:pt x="34" y="131"/>
                  <a:pt x="36" y="124"/>
                  <a:pt x="34" y="118"/>
                </a:cubicBezTo>
                <a:cubicBezTo>
                  <a:pt x="34" y="116"/>
                  <a:pt x="33" y="113"/>
                  <a:pt x="32" y="111"/>
                </a:cubicBezTo>
                <a:cubicBezTo>
                  <a:pt x="32" y="110"/>
                  <a:pt x="32" y="108"/>
                  <a:pt x="33" y="108"/>
                </a:cubicBezTo>
                <a:cubicBezTo>
                  <a:pt x="34" y="108"/>
                  <a:pt x="34" y="105"/>
                  <a:pt x="34" y="105"/>
                </a:cubicBezTo>
                <a:cubicBezTo>
                  <a:pt x="35" y="101"/>
                  <a:pt x="36" y="98"/>
                  <a:pt x="36" y="95"/>
                </a:cubicBezTo>
                <a:cubicBezTo>
                  <a:pt x="36" y="95"/>
                  <a:pt x="36" y="93"/>
                  <a:pt x="37" y="92"/>
                </a:cubicBezTo>
                <a:cubicBezTo>
                  <a:pt x="37" y="92"/>
                  <a:pt x="37" y="92"/>
                  <a:pt x="37" y="92"/>
                </a:cubicBezTo>
                <a:cubicBezTo>
                  <a:pt x="37" y="92"/>
                  <a:pt x="38" y="93"/>
                  <a:pt x="38" y="93"/>
                </a:cubicBezTo>
                <a:cubicBezTo>
                  <a:pt x="38" y="93"/>
                  <a:pt x="38" y="93"/>
                  <a:pt x="39" y="93"/>
                </a:cubicBezTo>
                <a:cubicBezTo>
                  <a:pt x="39" y="93"/>
                  <a:pt x="39" y="93"/>
                  <a:pt x="39" y="93"/>
                </a:cubicBezTo>
                <a:cubicBezTo>
                  <a:pt x="38" y="85"/>
                  <a:pt x="39" y="77"/>
                  <a:pt x="37" y="70"/>
                </a:cubicBezTo>
                <a:cubicBezTo>
                  <a:pt x="37" y="69"/>
                  <a:pt x="35" y="63"/>
                  <a:pt x="36" y="62"/>
                </a:cubicBezTo>
                <a:cubicBezTo>
                  <a:pt x="39" y="61"/>
                  <a:pt x="41" y="62"/>
                  <a:pt x="43" y="59"/>
                </a:cubicBezTo>
                <a:cubicBezTo>
                  <a:pt x="45" y="56"/>
                  <a:pt x="44" y="53"/>
                  <a:pt x="44" y="49"/>
                </a:cubicBezTo>
                <a:cubicBezTo>
                  <a:pt x="44" y="46"/>
                  <a:pt x="44" y="42"/>
                  <a:pt x="44" y="39"/>
                </a:cubicBezTo>
                <a:cubicBezTo>
                  <a:pt x="44" y="37"/>
                  <a:pt x="44" y="35"/>
                  <a:pt x="43" y="33"/>
                </a:cubicBezTo>
                <a:cubicBezTo>
                  <a:pt x="43" y="31"/>
                  <a:pt x="43" y="30"/>
                  <a:pt x="42" y="28"/>
                </a:cubicBezTo>
                <a:cubicBezTo>
                  <a:pt x="41" y="27"/>
                  <a:pt x="38" y="26"/>
                  <a:pt x="36" y="26"/>
                </a:cubicBezTo>
                <a:cubicBezTo>
                  <a:pt x="35" y="26"/>
                  <a:pt x="33" y="25"/>
                  <a:pt x="32" y="24"/>
                </a:cubicBezTo>
                <a:cubicBezTo>
                  <a:pt x="32" y="24"/>
                  <a:pt x="31" y="23"/>
                  <a:pt x="30" y="22"/>
                </a:cubicBezTo>
                <a:cubicBezTo>
                  <a:pt x="29" y="22"/>
                  <a:pt x="29" y="22"/>
                  <a:pt x="29" y="21"/>
                </a:cubicBezTo>
                <a:cubicBezTo>
                  <a:pt x="28" y="21"/>
                  <a:pt x="28" y="21"/>
                  <a:pt x="28" y="20"/>
                </a:cubicBezTo>
                <a:cubicBezTo>
                  <a:pt x="29" y="18"/>
                  <a:pt x="29" y="18"/>
                  <a:pt x="29" y="18"/>
                </a:cubicBezTo>
                <a:cubicBezTo>
                  <a:pt x="29" y="17"/>
                  <a:pt x="30" y="17"/>
                  <a:pt x="31" y="16"/>
                </a:cubicBezTo>
                <a:cubicBezTo>
                  <a:pt x="32" y="15"/>
                  <a:pt x="32" y="14"/>
                  <a:pt x="32" y="13"/>
                </a:cubicBezTo>
                <a:cubicBezTo>
                  <a:pt x="32" y="11"/>
                  <a:pt x="31" y="9"/>
                  <a:pt x="31" y="7"/>
                </a:cubicBezTo>
                <a:cubicBezTo>
                  <a:pt x="31" y="5"/>
                  <a:pt x="31" y="4"/>
                  <a:pt x="29" y="2"/>
                </a:cubicBezTo>
                <a:cubicBezTo>
                  <a:pt x="28" y="1"/>
                  <a:pt x="25" y="0"/>
                  <a:pt x="23"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164436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8" name="Picture Placeholder 7"/>
          <p:cNvSpPr>
            <a:spLocks noGrp="1"/>
          </p:cNvSpPr>
          <p:nvPr>
            <p:ph type="pic" sz="quarter" idx="13"/>
          </p:nvPr>
        </p:nvSpPr>
        <p:spPr>
          <a:xfrm>
            <a:off x="4629026" y="1459996"/>
            <a:ext cx="4278438" cy="2788731"/>
          </a:xfrm>
        </p:spPr>
        <p:txBody>
          <a:bodyPr/>
          <a:lstStyle/>
          <a:p>
            <a:endParaRPr lang="en-GB" dirty="0"/>
          </a:p>
        </p:txBody>
      </p:sp>
      <p:sp>
        <p:nvSpPr>
          <p:cNvPr id="4" name="Title 3"/>
          <p:cNvSpPr>
            <a:spLocks noGrp="1"/>
          </p:cNvSpPr>
          <p:nvPr>
            <p:ph type="title"/>
          </p:nvPr>
        </p:nvSpPr>
        <p:spPr>
          <a:xfrm>
            <a:off x="277832" y="117018"/>
            <a:ext cx="8494504" cy="891939"/>
          </a:xfrm>
        </p:spPr>
        <p:txBody>
          <a:bodyPr/>
          <a:lstStyle/>
          <a:p>
            <a:r>
              <a:rPr lang="en-US" smtClean="0"/>
              <a:t>Click to edit Master title style</a:t>
            </a:r>
            <a:endParaRPr lang="en-GB"/>
          </a:p>
        </p:txBody>
      </p:sp>
      <p:sp>
        <p:nvSpPr>
          <p:cNvPr id="9" name="Content Placeholder 2"/>
          <p:cNvSpPr>
            <a:spLocks noGrp="1"/>
          </p:cNvSpPr>
          <p:nvPr>
            <p:ph sz="half" idx="1" hasCustomPrompt="1"/>
          </p:nvPr>
        </p:nvSpPr>
        <p:spPr>
          <a:xfrm>
            <a:off x="277832" y="1370013"/>
            <a:ext cx="4171950" cy="3073400"/>
          </a:xfrm>
        </p:spPr>
        <p:txBody>
          <a:bodyPr/>
          <a:lstStyle>
            <a:lvl1pPr>
              <a:defRPr baseline="0">
                <a:solidFill>
                  <a:schemeClr val="accent3"/>
                </a:solidFill>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41353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406AB4-22D1-4ABB-99CF-8A54ADA954A2}"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4332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E406AB4-22D1-4ABB-99CF-8A54ADA954A2}" type="slidenum">
              <a:rPr lang="en-GB" smtClean="0"/>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6" name="Straight Connector 5"/>
          <p:cNvCxnSpPr/>
          <p:nvPr userDrawn="1"/>
        </p:nvCxnSpPr>
        <p:spPr>
          <a:xfrm>
            <a:off x="233069" y="4500563"/>
            <a:ext cx="8668543"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71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a:xfrm>
            <a:off x="233068" y="223340"/>
            <a:ext cx="8668544" cy="3309218"/>
            <a:chOff x="233068" y="223340"/>
            <a:chExt cx="8668544" cy="3309218"/>
          </a:xfrm>
          <a:solidFill>
            <a:schemeClr val="accent2"/>
          </a:solidFill>
        </p:grpSpPr>
        <p:grpSp>
          <p:nvGrpSpPr>
            <p:cNvPr id="4" name="Group 3"/>
            <p:cNvGrpSpPr/>
            <p:nvPr userDrawn="1"/>
          </p:nvGrpSpPr>
          <p:grpSpPr>
            <a:xfrm>
              <a:off x="233068" y="328397"/>
              <a:ext cx="8666165" cy="3204161"/>
              <a:chOff x="483143" y="-875596"/>
              <a:chExt cx="8666165" cy="3204161"/>
            </a:xfrm>
            <a:grpFill/>
          </p:grpSpPr>
          <p:grpSp>
            <p:nvGrpSpPr>
              <p:cNvPr id="19" name="Group 18"/>
              <p:cNvGrpSpPr/>
              <p:nvPr userDrawn="1"/>
            </p:nvGrpSpPr>
            <p:grpSpPr>
              <a:xfrm>
                <a:off x="483143" y="-875596"/>
                <a:ext cx="8666165" cy="3204161"/>
                <a:chOff x="9900590" y="-1642946"/>
                <a:chExt cx="8666164" cy="6464062"/>
              </a:xfrm>
              <a:grpFill/>
            </p:grpSpPr>
            <p:sp>
              <p:nvSpPr>
                <p:cNvPr id="20" name="Rounded Rectangle 19"/>
                <p:cNvSpPr/>
                <p:nvPr userDrawn="1"/>
              </p:nvSpPr>
              <p:spPr>
                <a:xfrm flipH="1">
                  <a:off x="9900593" y="123478"/>
                  <a:ext cx="8666161" cy="4697638"/>
                </a:xfrm>
                <a:prstGeom prst="roundRect">
                  <a:avLst>
                    <a:gd name="adj" fmla="val 397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 Diagonal Corner Rectangle 20"/>
                <p:cNvSpPr/>
                <p:nvPr userDrawn="1"/>
              </p:nvSpPr>
              <p:spPr>
                <a:xfrm flipH="1">
                  <a:off x="9900590" y="-1642946"/>
                  <a:ext cx="8005490" cy="5982508"/>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Round Diagonal Corner Rectangle 7"/>
              <p:cNvSpPr/>
              <p:nvPr userDrawn="1"/>
            </p:nvSpPr>
            <p:spPr>
              <a:xfrm flipH="1">
                <a:off x="755574" y="-808515"/>
                <a:ext cx="8393734" cy="2957517"/>
              </a:xfrm>
              <a:prstGeom prst="round2Diag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8" name="Freeform 57"/>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59" name="Freeform 58"/>
            <p:cNvSpPr>
              <a:spLocks/>
            </p:cNvSpPr>
            <p:nvPr userDrawn="1"/>
          </p:nvSpPr>
          <p:spPr bwMode="auto">
            <a:xfrm>
              <a:off x="236538" y="3089646"/>
              <a:ext cx="8662695"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grpSp>
        <p:nvGrpSpPr>
          <p:cNvPr id="10" name="Group 9"/>
          <p:cNvGrpSpPr/>
          <p:nvPr userDrawn="1"/>
        </p:nvGrpSpPr>
        <p:grpSpPr>
          <a:xfrm>
            <a:off x="519385" y="467841"/>
            <a:ext cx="1680381" cy="724662"/>
            <a:chOff x="2639403" y="1492269"/>
            <a:chExt cx="3556026" cy="1533532"/>
          </a:xfrm>
        </p:grpSpPr>
        <p:sp>
          <p:nvSpPr>
            <p:cNvPr id="12"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3"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5"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6"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7"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0"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9"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1"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p:nvPr>
        </p:nvSpPr>
        <p:spPr>
          <a:xfrm>
            <a:off x="422048" y="172037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ontreal-DemiBold" pitchFamily="2" charset="0"/>
                <a:ea typeface="+mj-ea"/>
                <a:cs typeface="+mj-cs"/>
              </a:defRPr>
            </a:lvl1pPr>
          </a:lstStyle>
          <a:p>
            <a:r>
              <a:rPr lang="en-US" dirty="0" smtClean="0"/>
              <a:t>Click to edit Master title style</a:t>
            </a:r>
            <a:endParaRPr lang="en-GB" dirty="0"/>
          </a:p>
        </p:txBody>
      </p:sp>
      <p:grpSp>
        <p:nvGrpSpPr>
          <p:cNvPr id="61" name="Group 4"/>
          <p:cNvGrpSpPr>
            <a:grpSpLocks noChangeAspect="1"/>
          </p:cNvGrpSpPr>
          <p:nvPr userDrawn="1"/>
        </p:nvGrpSpPr>
        <p:grpSpPr bwMode="auto">
          <a:xfrm>
            <a:off x="7195484" y="990047"/>
            <a:ext cx="1243013" cy="2562225"/>
            <a:chOff x="3563" y="638"/>
            <a:chExt cx="783" cy="1614"/>
          </a:xfrm>
        </p:grpSpPr>
        <p:sp>
          <p:nvSpPr>
            <p:cNvPr id="62" name="Freeform 5"/>
            <p:cNvSpPr>
              <a:spLocks noEditPoints="1"/>
            </p:cNvSpPr>
            <p:nvPr userDrawn="1"/>
          </p:nvSpPr>
          <p:spPr bwMode="auto">
            <a:xfrm>
              <a:off x="3930" y="1368"/>
              <a:ext cx="6" cy="19"/>
            </a:xfrm>
            <a:custGeom>
              <a:avLst/>
              <a:gdLst>
                <a:gd name="T0" fmla="*/ 1 w 2"/>
                <a:gd name="T1" fmla="*/ 3 h 6"/>
                <a:gd name="T2" fmla="*/ 1 w 2"/>
                <a:gd name="T3" fmla="*/ 6 h 6"/>
                <a:gd name="T4" fmla="*/ 1 w 2"/>
                <a:gd name="T5" fmla="*/ 6 h 6"/>
                <a:gd name="T6" fmla="*/ 1 w 2"/>
                <a:gd name="T7" fmla="*/ 3 h 6"/>
                <a:gd name="T8" fmla="*/ 0 w 2"/>
                <a:gd name="T9" fmla="*/ 1 h 6"/>
                <a:gd name="T10" fmla="*/ 1 w 2"/>
                <a:gd name="T11" fmla="*/ 5 h 6"/>
                <a:gd name="T12" fmla="*/ 0 w 2"/>
                <a:gd name="T13" fmla="*/ 1 h 6"/>
                <a:gd name="T14" fmla="*/ 2 w 2"/>
                <a:gd name="T15" fmla="*/ 0 h 6"/>
                <a:gd name="T16" fmla="*/ 2 w 2"/>
                <a:gd name="T17" fmla="*/ 0 h 6"/>
                <a:gd name="T18" fmla="*/ 2 w 2"/>
                <a:gd name="T19" fmla="*/ 0 h 6"/>
                <a:gd name="T20" fmla="*/ 1 w 2"/>
                <a:gd name="T21" fmla="*/ 0 h 6"/>
                <a:gd name="T22" fmla="*/ 0 w 2"/>
                <a:gd name="T23" fmla="*/ 0 h 6"/>
                <a:gd name="T24" fmla="*/ 0 w 2"/>
                <a:gd name="T25" fmla="*/ 0 h 6"/>
                <a:gd name="T26" fmla="*/ 1 w 2"/>
                <a:gd name="T27" fmla="*/ 0 h 6"/>
                <a:gd name="T28" fmla="*/ 2 w 2"/>
                <a:gd name="T29" fmla="*/ 0 h 6"/>
                <a:gd name="T30" fmla="*/ 1 w 2"/>
                <a:gd name="T3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 h="6">
                  <a:moveTo>
                    <a:pt x="1" y="3"/>
                  </a:moveTo>
                  <a:cubicBezTo>
                    <a:pt x="1" y="4"/>
                    <a:pt x="1" y="4"/>
                    <a:pt x="1" y="6"/>
                  </a:cubicBezTo>
                  <a:cubicBezTo>
                    <a:pt x="1" y="6"/>
                    <a:pt x="1" y="6"/>
                    <a:pt x="1" y="6"/>
                  </a:cubicBezTo>
                  <a:cubicBezTo>
                    <a:pt x="1" y="4"/>
                    <a:pt x="1" y="4"/>
                    <a:pt x="1" y="3"/>
                  </a:cubicBezTo>
                  <a:moveTo>
                    <a:pt x="0" y="1"/>
                  </a:moveTo>
                  <a:cubicBezTo>
                    <a:pt x="0" y="2"/>
                    <a:pt x="0" y="4"/>
                    <a:pt x="1" y="5"/>
                  </a:cubicBezTo>
                  <a:cubicBezTo>
                    <a:pt x="0" y="4"/>
                    <a:pt x="0" y="2"/>
                    <a:pt x="0" y="1"/>
                  </a:cubicBezTo>
                  <a:moveTo>
                    <a:pt x="2" y="0"/>
                  </a:moveTo>
                  <a:cubicBezTo>
                    <a:pt x="2" y="0"/>
                    <a:pt x="2" y="0"/>
                    <a:pt x="2" y="0"/>
                  </a:cubicBezTo>
                  <a:cubicBezTo>
                    <a:pt x="2" y="0"/>
                    <a:pt x="2" y="0"/>
                    <a:pt x="2" y="0"/>
                  </a:cubicBezTo>
                  <a:moveTo>
                    <a:pt x="1" y="0"/>
                  </a:moveTo>
                  <a:cubicBezTo>
                    <a:pt x="0" y="0"/>
                    <a:pt x="0" y="0"/>
                    <a:pt x="0" y="0"/>
                  </a:cubicBezTo>
                  <a:cubicBezTo>
                    <a:pt x="0" y="0"/>
                    <a:pt x="0" y="0"/>
                    <a:pt x="0" y="0"/>
                  </a:cubicBezTo>
                  <a:cubicBezTo>
                    <a:pt x="0" y="0"/>
                    <a:pt x="0" y="0"/>
                    <a:pt x="1" y="0"/>
                  </a:cubicBezTo>
                  <a:cubicBezTo>
                    <a:pt x="1" y="0"/>
                    <a:pt x="1" y="0"/>
                    <a:pt x="2" y="0"/>
                  </a:cubicBezTo>
                  <a:cubicBezTo>
                    <a:pt x="1" y="0"/>
                    <a:pt x="1" y="0"/>
                    <a:pt x="1" y="0"/>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63" name="Freeform 6"/>
            <p:cNvSpPr>
              <a:spLocks noEditPoints="1"/>
            </p:cNvSpPr>
            <p:nvPr userDrawn="1"/>
          </p:nvSpPr>
          <p:spPr bwMode="auto">
            <a:xfrm>
              <a:off x="3563" y="638"/>
              <a:ext cx="783" cy="1611"/>
            </a:xfrm>
            <a:custGeom>
              <a:avLst/>
              <a:gdLst>
                <a:gd name="T0" fmla="*/ 138 w 254"/>
                <a:gd name="T1" fmla="*/ 516 h 525"/>
                <a:gd name="T2" fmla="*/ 167 w 254"/>
                <a:gd name="T3" fmla="*/ 505 h 525"/>
                <a:gd name="T4" fmla="*/ 138 w 254"/>
                <a:gd name="T5" fmla="*/ 498 h 525"/>
                <a:gd name="T6" fmla="*/ 37 w 254"/>
                <a:gd name="T7" fmla="*/ 483 h 525"/>
                <a:gd name="T8" fmla="*/ 187 w 254"/>
                <a:gd name="T9" fmla="*/ 474 h 525"/>
                <a:gd name="T10" fmla="*/ 37 w 254"/>
                <a:gd name="T11" fmla="*/ 461 h 525"/>
                <a:gd name="T12" fmla="*/ 54 w 254"/>
                <a:gd name="T13" fmla="*/ 507 h 525"/>
                <a:gd name="T14" fmla="*/ 84 w 254"/>
                <a:gd name="T15" fmla="*/ 459 h 525"/>
                <a:gd name="T16" fmla="*/ 95 w 254"/>
                <a:gd name="T17" fmla="*/ 461 h 525"/>
                <a:gd name="T18" fmla="*/ 100 w 254"/>
                <a:gd name="T19" fmla="*/ 462 h 525"/>
                <a:gd name="T20" fmla="*/ 110 w 254"/>
                <a:gd name="T21" fmla="*/ 451 h 525"/>
                <a:gd name="T22" fmla="*/ 53 w 254"/>
                <a:gd name="T23" fmla="*/ 438 h 525"/>
                <a:gd name="T24" fmla="*/ 84 w 254"/>
                <a:gd name="T25" fmla="*/ 445 h 525"/>
                <a:gd name="T26" fmla="*/ 69 w 254"/>
                <a:gd name="T27" fmla="*/ 445 h 525"/>
                <a:gd name="T28" fmla="*/ 92 w 254"/>
                <a:gd name="T29" fmla="*/ 406 h 525"/>
                <a:gd name="T30" fmla="*/ 63 w 254"/>
                <a:gd name="T31" fmla="*/ 396 h 525"/>
                <a:gd name="T32" fmla="*/ 100 w 254"/>
                <a:gd name="T33" fmla="*/ 382 h 525"/>
                <a:gd name="T34" fmla="*/ 111 w 254"/>
                <a:gd name="T35" fmla="*/ 362 h 525"/>
                <a:gd name="T36" fmla="*/ 213 w 254"/>
                <a:gd name="T37" fmla="*/ 365 h 525"/>
                <a:gd name="T38" fmla="*/ 143 w 254"/>
                <a:gd name="T39" fmla="*/ 360 h 525"/>
                <a:gd name="T40" fmla="*/ 127 w 254"/>
                <a:gd name="T41" fmla="*/ 293 h 525"/>
                <a:gd name="T42" fmla="*/ 13 w 254"/>
                <a:gd name="T43" fmla="*/ 292 h 525"/>
                <a:gd name="T44" fmla="*/ 7 w 254"/>
                <a:gd name="T45" fmla="*/ 292 h 525"/>
                <a:gd name="T46" fmla="*/ 16 w 254"/>
                <a:gd name="T47" fmla="*/ 288 h 525"/>
                <a:gd name="T48" fmla="*/ 13 w 254"/>
                <a:gd name="T49" fmla="*/ 286 h 525"/>
                <a:gd name="T50" fmla="*/ 13 w 254"/>
                <a:gd name="T51" fmla="*/ 286 h 525"/>
                <a:gd name="T52" fmla="*/ 21 w 254"/>
                <a:gd name="T53" fmla="*/ 287 h 525"/>
                <a:gd name="T54" fmla="*/ 234 w 254"/>
                <a:gd name="T55" fmla="*/ 280 h 525"/>
                <a:gd name="T56" fmla="*/ 2 w 254"/>
                <a:gd name="T57" fmla="*/ 287 h 525"/>
                <a:gd name="T58" fmla="*/ 238 w 254"/>
                <a:gd name="T59" fmla="*/ 279 h 525"/>
                <a:gd name="T60" fmla="*/ 242 w 254"/>
                <a:gd name="T61" fmla="*/ 278 h 525"/>
                <a:gd name="T62" fmla="*/ 3 w 254"/>
                <a:gd name="T63" fmla="*/ 264 h 525"/>
                <a:gd name="T64" fmla="*/ 242 w 254"/>
                <a:gd name="T65" fmla="*/ 276 h 525"/>
                <a:gd name="T66" fmla="*/ 29 w 254"/>
                <a:gd name="T67" fmla="*/ 252 h 525"/>
                <a:gd name="T68" fmla="*/ 33 w 254"/>
                <a:gd name="T69" fmla="*/ 221 h 525"/>
                <a:gd name="T70" fmla="*/ 5 w 254"/>
                <a:gd name="T71" fmla="*/ 232 h 525"/>
                <a:gd name="T72" fmla="*/ 25 w 254"/>
                <a:gd name="T73" fmla="*/ 216 h 525"/>
                <a:gd name="T74" fmla="*/ 30 w 254"/>
                <a:gd name="T75" fmla="*/ 213 h 525"/>
                <a:gd name="T76" fmla="*/ 33 w 254"/>
                <a:gd name="T77" fmla="*/ 198 h 525"/>
                <a:gd name="T78" fmla="*/ 248 w 254"/>
                <a:gd name="T79" fmla="*/ 210 h 525"/>
                <a:gd name="T80" fmla="*/ 36 w 254"/>
                <a:gd name="T81" fmla="*/ 193 h 525"/>
                <a:gd name="T82" fmla="*/ 116 w 254"/>
                <a:gd name="T83" fmla="*/ 190 h 525"/>
                <a:gd name="T84" fmla="*/ 116 w 254"/>
                <a:gd name="T85" fmla="*/ 178 h 525"/>
                <a:gd name="T86" fmla="*/ 119 w 254"/>
                <a:gd name="T87" fmla="*/ 172 h 525"/>
                <a:gd name="T88" fmla="*/ 32 w 254"/>
                <a:gd name="T89" fmla="*/ 169 h 525"/>
                <a:gd name="T90" fmla="*/ 14 w 254"/>
                <a:gd name="T91" fmla="*/ 155 h 525"/>
                <a:gd name="T92" fmla="*/ 48 w 254"/>
                <a:gd name="T93" fmla="*/ 106 h 525"/>
                <a:gd name="T94" fmla="*/ 101 w 254"/>
                <a:gd name="T95" fmla="*/ 104 h 525"/>
                <a:gd name="T96" fmla="*/ 104 w 254"/>
                <a:gd name="T97" fmla="*/ 101 h 525"/>
                <a:gd name="T98" fmla="*/ 108 w 254"/>
                <a:gd name="T99" fmla="*/ 96 h 525"/>
                <a:gd name="T100" fmla="*/ 42 w 254"/>
                <a:gd name="T101" fmla="*/ 98 h 525"/>
                <a:gd name="T102" fmla="*/ 49 w 254"/>
                <a:gd name="T103" fmla="*/ 85 h 525"/>
                <a:gd name="T104" fmla="*/ 222 w 254"/>
                <a:gd name="T105" fmla="*/ 88 h 525"/>
                <a:gd name="T106" fmla="*/ 107 w 254"/>
                <a:gd name="T107" fmla="*/ 87 h 525"/>
                <a:gd name="T108" fmla="*/ 198 w 254"/>
                <a:gd name="T109" fmla="*/ 77 h 525"/>
                <a:gd name="T110" fmla="*/ 157 w 254"/>
                <a:gd name="T111" fmla="*/ 69 h 525"/>
                <a:gd name="T112" fmla="*/ 155 w 254"/>
                <a:gd name="T113" fmla="*/ 65 h 525"/>
                <a:gd name="T114" fmla="*/ 50 w 254"/>
                <a:gd name="T115" fmla="*/ 55 h 525"/>
                <a:gd name="T116" fmla="*/ 103 w 254"/>
                <a:gd name="T117" fmla="*/ 53 h 525"/>
                <a:gd name="T118" fmla="*/ 202 w 254"/>
                <a:gd name="T119" fmla="*/ 34 h 525"/>
                <a:gd name="T120" fmla="*/ 149 w 254"/>
                <a:gd name="T121" fmla="*/ 16 h 525"/>
                <a:gd name="T122" fmla="*/ 178 w 254"/>
                <a:gd name="T123" fmla="*/ 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4" h="525">
                  <a:moveTo>
                    <a:pt x="168" y="512"/>
                  </a:moveTo>
                  <a:cubicBezTo>
                    <a:pt x="168" y="512"/>
                    <a:pt x="168" y="513"/>
                    <a:pt x="168" y="514"/>
                  </a:cubicBezTo>
                  <a:cubicBezTo>
                    <a:pt x="170" y="518"/>
                    <a:pt x="172" y="521"/>
                    <a:pt x="171" y="523"/>
                  </a:cubicBezTo>
                  <a:cubicBezTo>
                    <a:pt x="172" y="521"/>
                    <a:pt x="170" y="518"/>
                    <a:pt x="168" y="513"/>
                  </a:cubicBezTo>
                  <a:cubicBezTo>
                    <a:pt x="168" y="513"/>
                    <a:pt x="168" y="512"/>
                    <a:pt x="168" y="512"/>
                  </a:cubicBezTo>
                  <a:moveTo>
                    <a:pt x="139" y="510"/>
                  </a:moveTo>
                  <a:cubicBezTo>
                    <a:pt x="138" y="511"/>
                    <a:pt x="138" y="513"/>
                    <a:pt x="138" y="516"/>
                  </a:cubicBezTo>
                  <a:cubicBezTo>
                    <a:pt x="137" y="521"/>
                    <a:pt x="141" y="523"/>
                    <a:pt x="147" y="524"/>
                  </a:cubicBezTo>
                  <a:cubicBezTo>
                    <a:pt x="148" y="524"/>
                    <a:pt x="149" y="525"/>
                    <a:pt x="151" y="525"/>
                  </a:cubicBezTo>
                  <a:cubicBezTo>
                    <a:pt x="149" y="525"/>
                    <a:pt x="148" y="524"/>
                    <a:pt x="147" y="524"/>
                  </a:cubicBezTo>
                  <a:cubicBezTo>
                    <a:pt x="141" y="523"/>
                    <a:pt x="137" y="521"/>
                    <a:pt x="138" y="516"/>
                  </a:cubicBezTo>
                  <a:cubicBezTo>
                    <a:pt x="138" y="513"/>
                    <a:pt x="138" y="511"/>
                    <a:pt x="139" y="510"/>
                  </a:cubicBezTo>
                  <a:moveTo>
                    <a:pt x="167" y="500"/>
                  </a:moveTo>
                  <a:cubicBezTo>
                    <a:pt x="167" y="500"/>
                    <a:pt x="167" y="502"/>
                    <a:pt x="167" y="505"/>
                  </a:cubicBezTo>
                  <a:cubicBezTo>
                    <a:pt x="167" y="502"/>
                    <a:pt x="167" y="500"/>
                    <a:pt x="167" y="500"/>
                  </a:cubicBezTo>
                  <a:cubicBezTo>
                    <a:pt x="167" y="500"/>
                    <a:pt x="168" y="500"/>
                    <a:pt x="170" y="501"/>
                  </a:cubicBezTo>
                  <a:cubicBezTo>
                    <a:pt x="168" y="500"/>
                    <a:pt x="167" y="500"/>
                    <a:pt x="167" y="500"/>
                  </a:cubicBezTo>
                  <a:moveTo>
                    <a:pt x="138" y="498"/>
                  </a:moveTo>
                  <a:cubicBezTo>
                    <a:pt x="139" y="498"/>
                    <a:pt x="139" y="498"/>
                    <a:pt x="139" y="498"/>
                  </a:cubicBezTo>
                  <a:cubicBezTo>
                    <a:pt x="139" y="498"/>
                    <a:pt x="139" y="498"/>
                    <a:pt x="139" y="498"/>
                  </a:cubicBezTo>
                  <a:cubicBezTo>
                    <a:pt x="138" y="498"/>
                    <a:pt x="138" y="498"/>
                    <a:pt x="138" y="498"/>
                  </a:cubicBezTo>
                  <a:moveTo>
                    <a:pt x="134" y="478"/>
                  </a:moveTo>
                  <a:cubicBezTo>
                    <a:pt x="133" y="479"/>
                    <a:pt x="133" y="481"/>
                    <a:pt x="132" y="483"/>
                  </a:cubicBezTo>
                  <a:cubicBezTo>
                    <a:pt x="131" y="484"/>
                    <a:pt x="132" y="486"/>
                    <a:pt x="132" y="488"/>
                  </a:cubicBezTo>
                  <a:cubicBezTo>
                    <a:pt x="132" y="486"/>
                    <a:pt x="131" y="484"/>
                    <a:pt x="132" y="483"/>
                  </a:cubicBezTo>
                  <a:cubicBezTo>
                    <a:pt x="133" y="481"/>
                    <a:pt x="133" y="479"/>
                    <a:pt x="134" y="478"/>
                  </a:cubicBezTo>
                  <a:moveTo>
                    <a:pt x="39" y="478"/>
                  </a:moveTo>
                  <a:cubicBezTo>
                    <a:pt x="39" y="479"/>
                    <a:pt x="38" y="481"/>
                    <a:pt x="37" y="483"/>
                  </a:cubicBezTo>
                  <a:cubicBezTo>
                    <a:pt x="35" y="487"/>
                    <a:pt x="35" y="491"/>
                    <a:pt x="35" y="495"/>
                  </a:cubicBezTo>
                  <a:cubicBezTo>
                    <a:pt x="35" y="491"/>
                    <a:pt x="35" y="487"/>
                    <a:pt x="37" y="483"/>
                  </a:cubicBezTo>
                  <a:cubicBezTo>
                    <a:pt x="38" y="481"/>
                    <a:pt x="39" y="479"/>
                    <a:pt x="39" y="478"/>
                  </a:cubicBezTo>
                  <a:moveTo>
                    <a:pt x="187" y="474"/>
                  </a:moveTo>
                  <a:cubicBezTo>
                    <a:pt x="187" y="474"/>
                    <a:pt x="187" y="474"/>
                    <a:pt x="186" y="474"/>
                  </a:cubicBezTo>
                  <a:cubicBezTo>
                    <a:pt x="187" y="474"/>
                    <a:pt x="187" y="474"/>
                    <a:pt x="187" y="474"/>
                  </a:cubicBezTo>
                  <a:moveTo>
                    <a:pt x="187" y="474"/>
                  </a:moveTo>
                  <a:cubicBezTo>
                    <a:pt x="187" y="474"/>
                    <a:pt x="187" y="474"/>
                    <a:pt x="187" y="474"/>
                  </a:cubicBezTo>
                  <a:cubicBezTo>
                    <a:pt x="187" y="474"/>
                    <a:pt x="187" y="474"/>
                    <a:pt x="187" y="474"/>
                  </a:cubicBezTo>
                  <a:moveTo>
                    <a:pt x="37" y="461"/>
                  </a:moveTo>
                  <a:cubicBezTo>
                    <a:pt x="37" y="461"/>
                    <a:pt x="37" y="462"/>
                    <a:pt x="38" y="462"/>
                  </a:cubicBezTo>
                  <a:cubicBezTo>
                    <a:pt x="38" y="462"/>
                    <a:pt x="38" y="462"/>
                    <a:pt x="39" y="462"/>
                  </a:cubicBezTo>
                  <a:cubicBezTo>
                    <a:pt x="38" y="462"/>
                    <a:pt x="38" y="462"/>
                    <a:pt x="38" y="462"/>
                  </a:cubicBezTo>
                  <a:cubicBezTo>
                    <a:pt x="37" y="462"/>
                    <a:pt x="37" y="461"/>
                    <a:pt x="37" y="461"/>
                  </a:cubicBezTo>
                  <a:moveTo>
                    <a:pt x="63" y="460"/>
                  </a:moveTo>
                  <a:cubicBezTo>
                    <a:pt x="61" y="464"/>
                    <a:pt x="60" y="468"/>
                    <a:pt x="60" y="473"/>
                  </a:cubicBezTo>
                  <a:cubicBezTo>
                    <a:pt x="60" y="484"/>
                    <a:pt x="57" y="504"/>
                    <a:pt x="54" y="507"/>
                  </a:cubicBezTo>
                  <a:cubicBezTo>
                    <a:pt x="52" y="508"/>
                    <a:pt x="49" y="509"/>
                    <a:pt x="46" y="509"/>
                  </a:cubicBezTo>
                  <a:cubicBezTo>
                    <a:pt x="44" y="509"/>
                    <a:pt x="42" y="509"/>
                    <a:pt x="40" y="508"/>
                  </a:cubicBezTo>
                  <a:cubicBezTo>
                    <a:pt x="42" y="509"/>
                    <a:pt x="44" y="509"/>
                    <a:pt x="46" y="509"/>
                  </a:cubicBezTo>
                  <a:cubicBezTo>
                    <a:pt x="49" y="509"/>
                    <a:pt x="52" y="508"/>
                    <a:pt x="54" y="507"/>
                  </a:cubicBezTo>
                  <a:cubicBezTo>
                    <a:pt x="57" y="504"/>
                    <a:pt x="60" y="484"/>
                    <a:pt x="60" y="473"/>
                  </a:cubicBezTo>
                  <a:cubicBezTo>
                    <a:pt x="60" y="468"/>
                    <a:pt x="61" y="464"/>
                    <a:pt x="63" y="460"/>
                  </a:cubicBezTo>
                  <a:moveTo>
                    <a:pt x="84" y="459"/>
                  </a:moveTo>
                  <a:cubicBezTo>
                    <a:pt x="85" y="462"/>
                    <a:pt x="83" y="468"/>
                    <a:pt x="84" y="469"/>
                  </a:cubicBezTo>
                  <a:cubicBezTo>
                    <a:pt x="84" y="469"/>
                    <a:pt x="84" y="470"/>
                    <a:pt x="85" y="470"/>
                  </a:cubicBezTo>
                  <a:cubicBezTo>
                    <a:pt x="84" y="470"/>
                    <a:pt x="84" y="469"/>
                    <a:pt x="84" y="469"/>
                  </a:cubicBezTo>
                  <a:cubicBezTo>
                    <a:pt x="83" y="468"/>
                    <a:pt x="85" y="462"/>
                    <a:pt x="84" y="459"/>
                  </a:cubicBezTo>
                  <a:moveTo>
                    <a:pt x="37" y="455"/>
                  </a:moveTo>
                  <a:cubicBezTo>
                    <a:pt x="37" y="456"/>
                    <a:pt x="37" y="458"/>
                    <a:pt x="37" y="459"/>
                  </a:cubicBezTo>
                  <a:cubicBezTo>
                    <a:pt x="37" y="458"/>
                    <a:pt x="37" y="456"/>
                    <a:pt x="37" y="455"/>
                  </a:cubicBezTo>
                  <a:moveTo>
                    <a:pt x="111" y="453"/>
                  </a:moveTo>
                  <a:cubicBezTo>
                    <a:pt x="111" y="454"/>
                    <a:pt x="110" y="455"/>
                    <a:pt x="110" y="456"/>
                  </a:cubicBezTo>
                  <a:cubicBezTo>
                    <a:pt x="107" y="461"/>
                    <a:pt x="104" y="462"/>
                    <a:pt x="100" y="462"/>
                  </a:cubicBezTo>
                  <a:cubicBezTo>
                    <a:pt x="97" y="462"/>
                    <a:pt x="95" y="461"/>
                    <a:pt x="95" y="461"/>
                  </a:cubicBezTo>
                  <a:cubicBezTo>
                    <a:pt x="95" y="461"/>
                    <a:pt x="95" y="470"/>
                    <a:pt x="94" y="470"/>
                  </a:cubicBezTo>
                  <a:cubicBezTo>
                    <a:pt x="94" y="470"/>
                    <a:pt x="93" y="470"/>
                    <a:pt x="91" y="470"/>
                  </a:cubicBezTo>
                  <a:cubicBezTo>
                    <a:pt x="91" y="470"/>
                    <a:pt x="91" y="470"/>
                    <a:pt x="91" y="470"/>
                  </a:cubicBezTo>
                  <a:cubicBezTo>
                    <a:pt x="91" y="470"/>
                    <a:pt x="91" y="470"/>
                    <a:pt x="91" y="470"/>
                  </a:cubicBezTo>
                  <a:cubicBezTo>
                    <a:pt x="93" y="470"/>
                    <a:pt x="94" y="470"/>
                    <a:pt x="94" y="470"/>
                  </a:cubicBezTo>
                  <a:cubicBezTo>
                    <a:pt x="95" y="470"/>
                    <a:pt x="95" y="461"/>
                    <a:pt x="95" y="461"/>
                  </a:cubicBezTo>
                  <a:cubicBezTo>
                    <a:pt x="95" y="461"/>
                    <a:pt x="97" y="462"/>
                    <a:pt x="100" y="462"/>
                  </a:cubicBezTo>
                  <a:cubicBezTo>
                    <a:pt x="104" y="462"/>
                    <a:pt x="107" y="461"/>
                    <a:pt x="110" y="456"/>
                  </a:cubicBezTo>
                  <a:cubicBezTo>
                    <a:pt x="110" y="455"/>
                    <a:pt x="111" y="454"/>
                    <a:pt x="111" y="453"/>
                  </a:cubicBezTo>
                  <a:moveTo>
                    <a:pt x="141" y="452"/>
                  </a:moveTo>
                  <a:cubicBezTo>
                    <a:pt x="139" y="457"/>
                    <a:pt x="138" y="462"/>
                    <a:pt x="137" y="467"/>
                  </a:cubicBezTo>
                  <a:cubicBezTo>
                    <a:pt x="138" y="462"/>
                    <a:pt x="139" y="457"/>
                    <a:pt x="141" y="452"/>
                  </a:cubicBezTo>
                  <a:moveTo>
                    <a:pt x="107" y="448"/>
                  </a:moveTo>
                  <a:cubicBezTo>
                    <a:pt x="108" y="449"/>
                    <a:pt x="109" y="449"/>
                    <a:pt x="110" y="451"/>
                  </a:cubicBezTo>
                  <a:cubicBezTo>
                    <a:pt x="109" y="449"/>
                    <a:pt x="108" y="449"/>
                    <a:pt x="107" y="448"/>
                  </a:cubicBezTo>
                  <a:moveTo>
                    <a:pt x="45" y="445"/>
                  </a:moveTo>
                  <a:cubicBezTo>
                    <a:pt x="44" y="447"/>
                    <a:pt x="43" y="448"/>
                    <a:pt x="43" y="448"/>
                  </a:cubicBezTo>
                  <a:cubicBezTo>
                    <a:pt x="43" y="448"/>
                    <a:pt x="42" y="449"/>
                    <a:pt x="41" y="450"/>
                  </a:cubicBezTo>
                  <a:cubicBezTo>
                    <a:pt x="42" y="449"/>
                    <a:pt x="43" y="448"/>
                    <a:pt x="43" y="448"/>
                  </a:cubicBezTo>
                  <a:cubicBezTo>
                    <a:pt x="43" y="448"/>
                    <a:pt x="44" y="447"/>
                    <a:pt x="45" y="445"/>
                  </a:cubicBezTo>
                  <a:moveTo>
                    <a:pt x="53" y="438"/>
                  </a:moveTo>
                  <a:cubicBezTo>
                    <a:pt x="53" y="438"/>
                    <a:pt x="53" y="438"/>
                    <a:pt x="53" y="438"/>
                  </a:cubicBezTo>
                  <a:cubicBezTo>
                    <a:pt x="53" y="438"/>
                    <a:pt x="53" y="438"/>
                    <a:pt x="53" y="438"/>
                  </a:cubicBezTo>
                  <a:moveTo>
                    <a:pt x="54" y="435"/>
                  </a:moveTo>
                  <a:cubicBezTo>
                    <a:pt x="53" y="436"/>
                    <a:pt x="53" y="437"/>
                    <a:pt x="53" y="438"/>
                  </a:cubicBezTo>
                  <a:cubicBezTo>
                    <a:pt x="53" y="437"/>
                    <a:pt x="53" y="436"/>
                    <a:pt x="54" y="435"/>
                  </a:cubicBezTo>
                  <a:moveTo>
                    <a:pt x="83" y="433"/>
                  </a:moveTo>
                  <a:cubicBezTo>
                    <a:pt x="84" y="436"/>
                    <a:pt x="85" y="441"/>
                    <a:pt x="84" y="445"/>
                  </a:cubicBezTo>
                  <a:cubicBezTo>
                    <a:pt x="85" y="441"/>
                    <a:pt x="84" y="436"/>
                    <a:pt x="83" y="433"/>
                  </a:cubicBezTo>
                  <a:moveTo>
                    <a:pt x="152" y="431"/>
                  </a:moveTo>
                  <a:cubicBezTo>
                    <a:pt x="152" y="431"/>
                    <a:pt x="151" y="432"/>
                    <a:pt x="149" y="435"/>
                  </a:cubicBezTo>
                  <a:cubicBezTo>
                    <a:pt x="151" y="432"/>
                    <a:pt x="152" y="431"/>
                    <a:pt x="152" y="431"/>
                  </a:cubicBezTo>
                  <a:cubicBezTo>
                    <a:pt x="152" y="431"/>
                    <a:pt x="152" y="431"/>
                    <a:pt x="152" y="431"/>
                  </a:cubicBezTo>
                  <a:moveTo>
                    <a:pt x="81" y="427"/>
                  </a:moveTo>
                  <a:cubicBezTo>
                    <a:pt x="81" y="427"/>
                    <a:pt x="73" y="436"/>
                    <a:pt x="69" y="445"/>
                  </a:cubicBezTo>
                  <a:cubicBezTo>
                    <a:pt x="73" y="436"/>
                    <a:pt x="81" y="427"/>
                    <a:pt x="81" y="427"/>
                  </a:cubicBezTo>
                  <a:cubicBezTo>
                    <a:pt x="81" y="427"/>
                    <a:pt x="81" y="427"/>
                    <a:pt x="81" y="427"/>
                  </a:cubicBezTo>
                  <a:moveTo>
                    <a:pt x="204" y="408"/>
                  </a:moveTo>
                  <a:cubicBezTo>
                    <a:pt x="201" y="420"/>
                    <a:pt x="195" y="442"/>
                    <a:pt x="192" y="454"/>
                  </a:cubicBezTo>
                  <a:cubicBezTo>
                    <a:pt x="195" y="442"/>
                    <a:pt x="201" y="420"/>
                    <a:pt x="204" y="408"/>
                  </a:cubicBezTo>
                  <a:moveTo>
                    <a:pt x="94" y="400"/>
                  </a:moveTo>
                  <a:cubicBezTo>
                    <a:pt x="92" y="403"/>
                    <a:pt x="92" y="406"/>
                    <a:pt x="92" y="406"/>
                  </a:cubicBezTo>
                  <a:cubicBezTo>
                    <a:pt x="92" y="406"/>
                    <a:pt x="93" y="416"/>
                    <a:pt x="96" y="424"/>
                  </a:cubicBezTo>
                  <a:cubicBezTo>
                    <a:pt x="93" y="416"/>
                    <a:pt x="92" y="406"/>
                    <a:pt x="92" y="406"/>
                  </a:cubicBezTo>
                  <a:cubicBezTo>
                    <a:pt x="92" y="406"/>
                    <a:pt x="92" y="403"/>
                    <a:pt x="94" y="400"/>
                  </a:cubicBezTo>
                  <a:moveTo>
                    <a:pt x="65" y="392"/>
                  </a:moveTo>
                  <a:cubicBezTo>
                    <a:pt x="65" y="393"/>
                    <a:pt x="64" y="394"/>
                    <a:pt x="63" y="396"/>
                  </a:cubicBezTo>
                  <a:cubicBezTo>
                    <a:pt x="63" y="398"/>
                    <a:pt x="62" y="400"/>
                    <a:pt x="61" y="404"/>
                  </a:cubicBezTo>
                  <a:cubicBezTo>
                    <a:pt x="62" y="400"/>
                    <a:pt x="63" y="398"/>
                    <a:pt x="63" y="396"/>
                  </a:cubicBezTo>
                  <a:cubicBezTo>
                    <a:pt x="64" y="394"/>
                    <a:pt x="65" y="393"/>
                    <a:pt x="65" y="392"/>
                  </a:cubicBezTo>
                  <a:moveTo>
                    <a:pt x="98" y="389"/>
                  </a:moveTo>
                  <a:cubicBezTo>
                    <a:pt x="98" y="392"/>
                    <a:pt x="97" y="395"/>
                    <a:pt x="96" y="398"/>
                  </a:cubicBezTo>
                  <a:cubicBezTo>
                    <a:pt x="97" y="395"/>
                    <a:pt x="98" y="392"/>
                    <a:pt x="98" y="389"/>
                  </a:cubicBezTo>
                  <a:moveTo>
                    <a:pt x="100" y="382"/>
                  </a:moveTo>
                  <a:cubicBezTo>
                    <a:pt x="100" y="382"/>
                    <a:pt x="100" y="382"/>
                    <a:pt x="100" y="382"/>
                  </a:cubicBezTo>
                  <a:cubicBezTo>
                    <a:pt x="100" y="382"/>
                    <a:pt x="100" y="382"/>
                    <a:pt x="100" y="382"/>
                  </a:cubicBezTo>
                  <a:cubicBezTo>
                    <a:pt x="100" y="382"/>
                    <a:pt x="100" y="382"/>
                    <a:pt x="100" y="382"/>
                  </a:cubicBezTo>
                  <a:cubicBezTo>
                    <a:pt x="100" y="382"/>
                    <a:pt x="100" y="382"/>
                    <a:pt x="100" y="382"/>
                  </a:cubicBezTo>
                  <a:moveTo>
                    <a:pt x="111" y="362"/>
                  </a:moveTo>
                  <a:cubicBezTo>
                    <a:pt x="110" y="364"/>
                    <a:pt x="110" y="365"/>
                    <a:pt x="110" y="365"/>
                  </a:cubicBezTo>
                  <a:cubicBezTo>
                    <a:pt x="110" y="365"/>
                    <a:pt x="110" y="365"/>
                    <a:pt x="110" y="365"/>
                  </a:cubicBezTo>
                  <a:cubicBezTo>
                    <a:pt x="110" y="365"/>
                    <a:pt x="110" y="365"/>
                    <a:pt x="110" y="365"/>
                  </a:cubicBezTo>
                  <a:cubicBezTo>
                    <a:pt x="110" y="365"/>
                    <a:pt x="110" y="364"/>
                    <a:pt x="111" y="362"/>
                  </a:cubicBezTo>
                  <a:moveTo>
                    <a:pt x="46" y="360"/>
                  </a:moveTo>
                  <a:cubicBezTo>
                    <a:pt x="47" y="361"/>
                    <a:pt x="47" y="361"/>
                    <a:pt x="48" y="361"/>
                  </a:cubicBezTo>
                  <a:cubicBezTo>
                    <a:pt x="47" y="361"/>
                    <a:pt x="47" y="361"/>
                    <a:pt x="46" y="360"/>
                  </a:cubicBezTo>
                  <a:moveTo>
                    <a:pt x="217" y="345"/>
                  </a:moveTo>
                  <a:cubicBezTo>
                    <a:pt x="215" y="354"/>
                    <a:pt x="213" y="361"/>
                    <a:pt x="213" y="365"/>
                  </a:cubicBezTo>
                  <a:cubicBezTo>
                    <a:pt x="212" y="372"/>
                    <a:pt x="211" y="378"/>
                    <a:pt x="210" y="382"/>
                  </a:cubicBezTo>
                  <a:cubicBezTo>
                    <a:pt x="211" y="378"/>
                    <a:pt x="212" y="372"/>
                    <a:pt x="213" y="365"/>
                  </a:cubicBezTo>
                  <a:cubicBezTo>
                    <a:pt x="213" y="361"/>
                    <a:pt x="215" y="354"/>
                    <a:pt x="217" y="345"/>
                  </a:cubicBezTo>
                  <a:moveTo>
                    <a:pt x="39" y="328"/>
                  </a:moveTo>
                  <a:cubicBezTo>
                    <a:pt x="41" y="340"/>
                    <a:pt x="44" y="352"/>
                    <a:pt x="46" y="358"/>
                  </a:cubicBezTo>
                  <a:cubicBezTo>
                    <a:pt x="44" y="352"/>
                    <a:pt x="41" y="340"/>
                    <a:pt x="39" y="328"/>
                  </a:cubicBezTo>
                  <a:moveTo>
                    <a:pt x="136" y="319"/>
                  </a:moveTo>
                  <a:cubicBezTo>
                    <a:pt x="138" y="331"/>
                    <a:pt x="141" y="344"/>
                    <a:pt x="142" y="353"/>
                  </a:cubicBezTo>
                  <a:cubicBezTo>
                    <a:pt x="143" y="355"/>
                    <a:pt x="143" y="358"/>
                    <a:pt x="143" y="360"/>
                  </a:cubicBezTo>
                  <a:cubicBezTo>
                    <a:pt x="143" y="358"/>
                    <a:pt x="143" y="355"/>
                    <a:pt x="142" y="353"/>
                  </a:cubicBezTo>
                  <a:cubicBezTo>
                    <a:pt x="141" y="344"/>
                    <a:pt x="138" y="331"/>
                    <a:pt x="136" y="319"/>
                  </a:cubicBezTo>
                  <a:moveTo>
                    <a:pt x="254" y="304"/>
                  </a:moveTo>
                  <a:cubicBezTo>
                    <a:pt x="253" y="304"/>
                    <a:pt x="253" y="304"/>
                    <a:pt x="253" y="304"/>
                  </a:cubicBezTo>
                  <a:cubicBezTo>
                    <a:pt x="254" y="304"/>
                    <a:pt x="254" y="304"/>
                    <a:pt x="254" y="304"/>
                  </a:cubicBezTo>
                  <a:cubicBezTo>
                    <a:pt x="254" y="304"/>
                    <a:pt x="254" y="304"/>
                    <a:pt x="254" y="304"/>
                  </a:cubicBezTo>
                  <a:moveTo>
                    <a:pt x="127" y="293"/>
                  </a:moveTo>
                  <a:cubicBezTo>
                    <a:pt x="127" y="293"/>
                    <a:pt x="128" y="294"/>
                    <a:pt x="128" y="294"/>
                  </a:cubicBezTo>
                  <a:cubicBezTo>
                    <a:pt x="128" y="294"/>
                    <a:pt x="127" y="293"/>
                    <a:pt x="127" y="293"/>
                  </a:cubicBezTo>
                  <a:moveTo>
                    <a:pt x="13" y="292"/>
                  </a:moveTo>
                  <a:cubicBezTo>
                    <a:pt x="13" y="292"/>
                    <a:pt x="13" y="292"/>
                    <a:pt x="12" y="292"/>
                  </a:cubicBezTo>
                  <a:cubicBezTo>
                    <a:pt x="12" y="292"/>
                    <a:pt x="12" y="292"/>
                    <a:pt x="12" y="292"/>
                  </a:cubicBezTo>
                  <a:cubicBezTo>
                    <a:pt x="12" y="292"/>
                    <a:pt x="12" y="292"/>
                    <a:pt x="12" y="292"/>
                  </a:cubicBezTo>
                  <a:cubicBezTo>
                    <a:pt x="13" y="292"/>
                    <a:pt x="13" y="292"/>
                    <a:pt x="13" y="292"/>
                  </a:cubicBezTo>
                  <a:cubicBezTo>
                    <a:pt x="13" y="292"/>
                    <a:pt x="13" y="293"/>
                    <a:pt x="14" y="293"/>
                  </a:cubicBezTo>
                  <a:cubicBezTo>
                    <a:pt x="13" y="293"/>
                    <a:pt x="13" y="292"/>
                    <a:pt x="13" y="292"/>
                  </a:cubicBezTo>
                  <a:moveTo>
                    <a:pt x="7" y="292"/>
                  </a:moveTo>
                  <a:cubicBezTo>
                    <a:pt x="8" y="292"/>
                    <a:pt x="8" y="292"/>
                    <a:pt x="9" y="292"/>
                  </a:cubicBezTo>
                  <a:cubicBezTo>
                    <a:pt x="9" y="292"/>
                    <a:pt x="10" y="292"/>
                    <a:pt x="10" y="292"/>
                  </a:cubicBezTo>
                  <a:cubicBezTo>
                    <a:pt x="10" y="292"/>
                    <a:pt x="9" y="292"/>
                    <a:pt x="9" y="292"/>
                  </a:cubicBezTo>
                  <a:cubicBezTo>
                    <a:pt x="8" y="292"/>
                    <a:pt x="8" y="292"/>
                    <a:pt x="7" y="292"/>
                  </a:cubicBezTo>
                  <a:moveTo>
                    <a:pt x="16" y="288"/>
                  </a:moveTo>
                  <a:cubicBezTo>
                    <a:pt x="16" y="288"/>
                    <a:pt x="16" y="288"/>
                    <a:pt x="16" y="288"/>
                  </a:cubicBezTo>
                  <a:cubicBezTo>
                    <a:pt x="16" y="288"/>
                    <a:pt x="16" y="288"/>
                    <a:pt x="16" y="288"/>
                  </a:cubicBezTo>
                  <a:cubicBezTo>
                    <a:pt x="17" y="288"/>
                    <a:pt x="17" y="288"/>
                    <a:pt x="17" y="290"/>
                  </a:cubicBezTo>
                  <a:cubicBezTo>
                    <a:pt x="17" y="291"/>
                    <a:pt x="17" y="291"/>
                    <a:pt x="17" y="292"/>
                  </a:cubicBezTo>
                  <a:cubicBezTo>
                    <a:pt x="17" y="291"/>
                    <a:pt x="17" y="291"/>
                    <a:pt x="17" y="290"/>
                  </a:cubicBezTo>
                  <a:cubicBezTo>
                    <a:pt x="17" y="288"/>
                    <a:pt x="17" y="288"/>
                    <a:pt x="16" y="288"/>
                  </a:cubicBezTo>
                  <a:cubicBezTo>
                    <a:pt x="16" y="288"/>
                    <a:pt x="16" y="288"/>
                    <a:pt x="16" y="288"/>
                  </a:cubicBezTo>
                  <a:cubicBezTo>
                    <a:pt x="16" y="288"/>
                    <a:pt x="16" y="288"/>
                    <a:pt x="16" y="288"/>
                  </a:cubicBezTo>
                  <a:moveTo>
                    <a:pt x="16" y="288"/>
                  </a:moveTo>
                  <a:cubicBezTo>
                    <a:pt x="16" y="288"/>
                    <a:pt x="16" y="288"/>
                    <a:pt x="16" y="288"/>
                  </a:cubicBezTo>
                  <a:cubicBezTo>
                    <a:pt x="16" y="288"/>
                    <a:pt x="16" y="288"/>
                    <a:pt x="16" y="288"/>
                  </a:cubicBezTo>
                  <a:moveTo>
                    <a:pt x="14" y="286"/>
                  </a:moveTo>
                  <a:cubicBezTo>
                    <a:pt x="14" y="286"/>
                    <a:pt x="13" y="286"/>
                    <a:pt x="13" y="286"/>
                  </a:cubicBezTo>
                  <a:cubicBezTo>
                    <a:pt x="13" y="286"/>
                    <a:pt x="14" y="286"/>
                    <a:pt x="14" y="286"/>
                  </a:cubicBezTo>
                  <a:cubicBezTo>
                    <a:pt x="14" y="286"/>
                    <a:pt x="15" y="286"/>
                    <a:pt x="15" y="287"/>
                  </a:cubicBezTo>
                  <a:cubicBezTo>
                    <a:pt x="15" y="287"/>
                    <a:pt x="15" y="287"/>
                    <a:pt x="15" y="287"/>
                  </a:cubicBezTo>
                  <a:cubicBezTo>
                    <a:pt x="15" y="287"/>
                    <a:pt x="15" y="287"/>
                    <a:pt x="15" y="287"/>
                  </a:cubicBezTo>
                  <a:cubicBezTo>
                    <a:pt x="15" y="286"/>
                    <a:pt x="14" y="286"/>
                    <a:pt x="14" y="286"/>
                  </a:cubicBezTo>
                  <a:moveTo>
                    <a:pt x="13" y="284"/>
                  </a:moveTo>
                  <a:cubicBezTo>
                    <a:pt x="12" y="286"/>
                    <a:pt x="13" y="286"/>
                    <a:pt x="13" y="286"/>
                  </a:cubicBezTo>
                  <a:cubicBezTo>
                    <a:pt x="13" y="286"/>
                    <a:pt x="13" y="286"/>
                    <a:pt x="13" y="286"/>
                  </a:cubicBezTo>
                  <a:cubicBezTo>
                    <a:pt x="13" y="286"/>
                    <a:pt x="12" y="285"/>
                    <a:pt x="13" y="284"/>
                  </a:cubicBezTo>
                  <a:moveTo>
                    <a:pt x="13" y="284"/>
                  </a:moveTo>
                  <a:cubicBezTo>
                    <a:pt x="13" y="284"/>
                    <a:pt x="13" y="284"/>
                    <a:pt x="13" y="284"/>
                  </a:cubicBezTo>
                  <a:cubicBezTo>
                    <a:pt x="13" y="284"/>
                    <a:pt x="13" y="284"/>
                    <a:pt x="13" y="284"/>
                  </a:cubicBezTo>
                  <a:moveTo>
                    <a:pt x="21" y="281"/>
                  </a:moveTo>
                  <a:cubicBezTo>
                    <a:pt x="22" y="284"/>
                    <a:pt x="22" y="286"/>
                    <a:pt x="21" y="287"/>
                  </a:cubicBezTo>
                  <a:cubicBezTo>
                    <a:pt x="20" y="287"/>
                    <a:pt x="20" y="287"/>
                    <a:pt x="20" y="287"/>
                  </a:cubicBezTo>
                  <a:cubicBezTo>
                    <a:pt x="20" y="287"/>
                    <a:pt x="20" y="287"/>
                    <a:pt x="19" y="287"/>
                  </a:cubicBezTo>
                  <a:cubicBezTo>
                    <a:pt x="20" y="287"/>
                    <a:pt x="20" y="287"/>
                    <a:pt x="20" y="287"/>
                  </a:cubicBezTo>
                  <a:cubicBezTo>
                    <a:pt x="20" y="287"/>
                    <a:pt x="20" y="287"/>
                    <a:pt x="21" y="287"/>
                  </a:cubicBezTo>
                  <a:cubicBezTo>
                    <a:pt x="22" y="286"/>
                    <a:pt x="22" y="284"/>
                    <a:pt x="21" y="281"/>
                  </a:cubicBezTo>
                  <a:moveTo>
                    <a:pt x="234" y="280"/>
                  </a:moveTo>
                  <a:cubicBezTo>
                    <a:pt x="234" y="280"/>
                    <a:pt x="234" y="280"/>
                    <a:pt x="234" y="280"/>
                  </a:cubicBezTo>
                  <a:cubicBezTo>
                    <a:pt x="234" y="280"/>
                    <a:pt x="234" y="285"/>
                    <a:pt x="233" y="292"/>
                  </a:cubicBezTo>
                  <a:cubicBezTo>
                    <a:pt x="234" y="285"/>
                    <a:pt x="234" y="280"/>
                    <a:pt x="234" y="280"/>
                  </a:cubicBezTo>
                  <a:moveTo>
                    <a:pt x="0" y="279"/>
                  </a:moveTo>
                  <a:cubicBezTo>
                    <a:pt x="1" y="284"/>
                    <a:pt x="2" y="284"/>
                    <a:pt x="2" y="284"/>
                  </a:cubicBezTo>
                  <a:cubicBezTo>
                    <a:pt x="2" y="287"/>
                    <a:pt x="2" y="287"/>
                    <a:pt x="2" y="287"/>
                  </a:cubicBezTo>
                  <a:cubicBezTo>
                    <a:pt x="2" y="287"/>
                    <a:pt x="2" y="288"/>
                    <a:pt x="3" y="288"/>
                  </a:cubicBezTo>
                  <a:cubicBezTo>
                    <a:pt x="2" y="288"/>
                    <a:pt x="2" y="287"/>
                    <a:pt x="2" y="287"/>
                  </a:cubicBezTo>
                  <a:cubicBezTo>
                    <a:pt x="2" y="284"/>
                    <a:pt x="2" y="284"/>
                    <a:pt x="2" y="284"/>
                  </a:cubicBezTo>
                  <a:cubicBezTo>
                    <a:pt x="2" y="284"/>
                    <a:pt x="1" y="284"/>
                    <a:pt x="0" y="279"/>
                  </a:cubicBezTo>
                  <a:moveTo>
                    <a:pt x="239" y="279"/>
                  </a:moveTo>
                  <a:cubicBezTo>
                    <a:pt x="239" y="279"/>
                    <a:pt x="239" y="279"/>
                    <a:pt x="239" y="279"/>
                  </a:cubicBezTo>
                  <a:cubicBezTo>
                    <a:pt x="241" y="288"/>
                    <a:pt x="250" y="307"/>
                    <a:pt x="250" y="307"/>
                  </a:cubicBezTo>
                  <a:cubicBezTo>
                    <a:pt x="249" y="308"/>
                    <a:pt x="249" y="308"/>
                    <a:pt x="249" y="308"/>
                  </a:cubicBezTo>
                  <a:cubicBezTo>
                    <a:pt x="249" y="308"/>
                    <a:pt x="240" y="290"/>
                    <a:pt x="238" y="279"/>
                  </a:cubicBezTo>
                  <a:cubicBezTo>
                    <a:pt x="238" y="280"/>
                    <a:pt x="237" y="280"/>
                    <a:pt x="236" y="280"/>
                  </a:cubicBezTo>
                  <a:cubicBezTo>
                    <a:pt x="237" y="280"/>
                    <a:pt x="238" y="280"/>
                    <a:pt x="238" y="279"/>
                  </a:cubicBezTo>
                  <a:cubicBezTo>
                    <a:pt x="240" y="290"/>
                    <a:pt x="249" y="308"/>
                    <a:pt x="249" y="308"/>
                  </a:cubicBezTo>
                  <a:cubicBezTo>
                    <a:pt x="250" y="307"/>
                    <a:pt x="250" y="307"/>
                    <a:pt x="250" y="307"/>
                  </a:cubicBezTo>
                  <a:cubicBezTo>
                    <a:pt x="250" y="307"/>
                    <a:pt x="241" y="288"/>
                    <a:pt x="239" y="279"/>
                  </a:cubicBezTo>
                  <a:moveTo>
                    <a:pt x="242" y="278"/>
                  </a:moveTo>
                  <a:cubicBezTo>
                    <a:pt x="242" y="278"/>
                    <a:pt x="242" y="278"/>
                    <a:pt x="242" y="278"/>
                  </a:cubicBezTo>
                  <a:cubicBezTo>
                    <a:pt x="243" y="280"/>
                    <a:pt x="245" y="283"/>
                    <a:pt x="246" y="287"/>
                  </a:cubicBezTo>
                  <a:cubicBezTo>
                    <a:pt x="245" y="283"/>
                    <a:pt x="243" y="280"/>
                    <a:pt x="242" y="278"/>
                  </a:cubicBezTo>
                  <a:moveTo>
                    <a:pt x="16" y="274"/>
                  </a:moveTo>
                  <a:cubicBezTo>
                    <a:pt x="16" y="274"/>
                    <a:pt x="14" y="278"/>
                    <a:pt x="13" y="282"/>
                  </a:cubicBezTo>
                  <a:cubicBezTo>
                    <a:pt x="14" y="278"/>
                    <a:pt x="16" y="274"/>
                    <a:pt x="16" y="274"/>
                  </a:cubicBezTo>
                  <a:cubicBezTo>
                    <a:pt x="16" y="274"/>
                    <a:pt x="16" y="274"/>
                    <a:pt x="16" y="274"/>
                  </a:cubicBezTo>
                  <a:moveTo>
                    <a:pt x="3" y="264"/>
                  </a:moveTo>
                  <a:cubicBezTo>
                    <a:pt x="2" y="267"/>
                    <a:pt x="1" y="271"/>
                    <a:pt x="0" y="275"/>
                  </a:cubicBezTo>
                  <a:cubicBezTo>
                    <a:pt x="1" y="271"/>
                    <a:pt x="2" y="267"/>
                    <a:pt x="3" y="264"/>
                  </a:cubicBezTo>
                  <a:moveTo>
                    <a:pt x="245" y="257"/>
                  </a:moveTo>
                  <a:cubicBezTo>
                    <a:pt x="244" y="257"/>
                    <a:pt x="244" y="258"/>
                    <a:pt x="244" y="258"/>
                  </a:cubicBezTo>
                  <a:cubicBezTo>
                    <a:pt x="242" y="265"/>
                    <a:pt x="242" y="273"/>
                    <a:pt x="242" y="276"/>
                  </a:cubicBezTo>
                  <a:cubicBezTo>
                    <a:pt x="243" y="277"/>
                    <a:pt x="243" y="278"/>
                    <a:pt x="244" y="279"/>
                  </a:cubicBezTo>
                  <a:cubicBezTo>
                    <a:pt x="243" y="278"/>
                    <a:pt x="243" y="277"/>
                    <a:pt x="242" y="276"/>
                  </a:cubicBezTo>
                  <a:cubicBezTo>
                    <a:pt x="242" y="273"/>
                    <a:pt x="242" y="265"/>
                    <a:pt x="244" y="258"/>
                  </a:cubicBezTo>
                  <a:cubicBezTo>
                    <a:pt x="244" y="258"/>
                    <a:pt x="244" y="257"/>
                    <a:pt x="245" y="257"/>
                  </a:cubicBezTo>
                  <a:moveTo>
                    <a:pt x="15" y="255"/>
                  </a:moveTo>
                  <a:cubicBezTo>
                    <a:pt x="17" y="259"/>
                    <a:pt x="20" y="262"/>
                    <a:pt x="20" y="264"/>
                  </a:cubicBezTo>
                  <a:cubicBezTo>
                    <a:pt x="20" y="262"/>
                    <a:pt x="17" y="259"/>
                    <a:pt x="15" y="255"/>
                  </a:cubicBezTo>
                  <a:moveTo>
                    <a:pt x="32" y="240"/>
                  </a:moveTo>
                  <a:cubicBezTo>
                    <a:pt x="31" y="244"/>
                    <a:pt x="30" y="248"/>
                    <a:pt x="29" y="252"/>
                  </a:cubicBezTo>
                  <a:cubicBezTo>
                    <a:pt x="27" y="264"/>
                    <a:pt x="32" y="292"/>
                    <a:pt x="35" y="310"/>
                  </a:cubicBezTo>
                  <a:cubicBezTo>
                    <a:pt x="32" y="292"/>
                    <a:pt x="27" y="264"/>
                    <a:pt x="29" y="252"/>
                  </a:cubicBezTo>
                  <a:cubicBezTo>
                    <a:pt x="30" y="248"/>
                    <a:pt x="31" y="244"/>
                    <a:pt x="32" y="240"/>
                  </a:cubicBezTo>
                  <a:moveTo>
                    <a:pt x="119" y="230"/>
                  </a:moveTo>
                  <a:cubicBezTo>
                    <a:pt x="119" y="231"/>
                    <a:pt x="118" y="232"/>
                    <a:pt x="118" y="233"/>
                  </a:cubicBezTo>
                  <a:cubicBezTo>
                    <a:pt x="118" y="232"/>
                    <a:pt x="119" y="231"/>
                    <a:pt x="119" y="230"/>
                  </a:cubicBezTo>
                  <a:moveTo>
                    <a:pt x="33" y="221"/>
                  </a:moveTo>
                  <a:cubicBezTo>
                    <a:pt x="33" y="222"/>
                    <a:pt x="33" y="222"/>
                    <a:pt x="33" y="223"/>
                  </a:cubicBezTo>
                  <a:cubicBezTo>
                    <a:pt x="33" y="223"/>
                    <a:pt x="33" y="223"/>
                    <a:pt x="34" y="223"/>
                  </a:cubicBezTo>
                  <a:cubicBezTo>
                    <a:pt x="33" y="223"/>
                    <a:pt x="33" y="223"/>
                    <a:pt x="33" y="223"/>
                  </a:cubicBezTo>
                  <a:cubicBezTo>
                    <a:pt x="33" y="222"/>
                    <a:pt x="33" y="222"/>
                    <a:pt x="33" y="221"/>
                  </a:cubicBezTo>
                  <a:moveTo>
                    <a:pt x="5" y="218"/>
                  </a:moveTo>
                  <a:cubicBezTo>
                    <a:pt x="5" y="221"/>
                    <a:pt x="5" y="223"/>
                    <a:pt x="5" y="225"/>
                  </a:cubicBezTo>
                  <a:cubicBezTo>
                    <a:pt x="5" y="228"/>
                    <a:pt x="5" y="230"/>
                    <a:pt x="5" y="232"/>
                  </a:cubicBezTo>
                  <a:cubicBezTo>
                    <a:pt x="5" y="230"/>
                    <a:pt x="5" y="228"/>
                    <a:pt x="5" y="225"/>
                  </a:cubicBezTo>
                  <a:cubicBezTo>
                    <a:pt x="5" y="223"/>
                    <a:pt x="5" y="221"/>
                    <a:pt x="5" y="218"/>
                  </a:cubicBezTo>
                  <a:moveTo>
                    <a:pt x="25" y="216"/>
                  </a:moveTo>
                  <a:cubicBezTo>
                    <a:pt x="24" y="219"/>
                    <a:pt x="23" y="223"/>
                    <a:pt x="22" y="226"/>
                  </a:cubicBezTo>
                  <a:cubicBezTo>
                    <a:pt x="19" y="234"/>
                    <a:pt x="16" y="241"/>
                    <a:pt x="15" y="247"/>
                  </a:cubicBezTo>
                  <a:cubicBezTo>
                    <a:pt x="16" y="241"/>
                    <a:pt x="19" y="234"/>
                    <a:pt x="22" y="226"/>
                  </a:cubicBezTo>
                  <a:cubicBezTo>
                    <a:pt x="23" y="223"/>
                    <a:pt x="24" y="219"/>
                    <a:pt x="25" y="216"/>
                  </a:cubicBezTo>
                  <a:moveTo>
                    <a:pt x="31" y="215"/>
                  </a:moveTo>
                  <a:cubicBezTo>
                    <a:pt x="31" y="215"/>
                    <a:pt x="32" y="216"/>
                    <a:pt x="32" y="217"/>
                  </a:cubicBezTo>
                  <a:cubicBezTo>
                    <a:pt x="32" y="218"/>
                    <a:pt x="32" y="218"/>
                    <a:pt x="32" y="218"/>
                  </a:cubicBezTo>
                  <a:cubicBezTo>
                    <a:pt x="32" y="218"/>
                    <a:pt x="32" y="218"/>
                    <a:pt x="32" y="217"/>
                  </a:cubicBezTo>
                  <a:cubicBezTo>
                    <a:pt x="32" y="216"/>
                    <a:pt x="31" y="215"/>
                    <a:pt x="31" y="215"/>
                  </a:cubicBezTo>
                  <a:moveTo>
                    <a:pt x="30" y="213"/>
                  </a:moveTo>
                  <a:cubicBezTo>
                    <a:pt x="30" y="213"/>
                    <a:pt x="30" y="213"/>
                    <a:pt x="30" y="213"/>
                  </a:cubicBezTo>
                  <a:cubicBezTo>
                    <a:pt x="30" y="213"/>
                    <a:pt x="30" y="213"/>
                    <a:pt x="30" y="213"/>
                  </a:cubicBezTo>
                  <a:moveTo>
                    <a:pt x="30" y="206"/>
                  </a:moveTo>
                  <a:cubicBezTo>
                    <a:pt x="31" y="209"/>
                    <a:pt x="30" y="208"/>
                    <a:pt x="30" y="211"/>
                  </a:cubicBezTo>
                  <a:cubicBezTo>
                    <a:pt x="30" y="212"/>
                    <a:pt x="30" y="212"/>
                    <a:pt x="30" y="213"/>
                  </a:cubicBezTo>
                  <a:cubicBezTo>
                    <a:pt x="30" y="212"/>
                    <a:pt x="30" y="212"/>
                    <a:pt x="30" y="211"/>
                  </a:cubicBezTo>
                  <a:cubicBezTo>
                    <a:pt x="30" y="208"/>
                    <a:pt x="31" y="209"/>
                    <a:pt x="30" y="206"/>
                  </a:cubicBezTo>
                  <a:moveTo>
                    <a:pt x="33" y="198"/>
                  </a:moveTo>
                  <a:cubicBezTo>
                    <a:pt x="33" y="199"/>
                    <a:pt x="32" y="199"/>
                    <a:pt x="31" y="200"/>
                  </a:cubicBezTo>
                  <a:cubicBezTo>
                    <a:pt x="31" y="200"/>
                    <a:pt x="30" y="201"/>
                    <a:pt x="30" y="201"/>
                  </a:cubicBezTo>
                  <a:cubicBezTo>
                    <a:pt x="30" y="201"/>
                    <a:pt x="31" y="200"/>
                    <a:pt x="31" y="200"/>
                  </a:cubicBezTo>
                  <a:cubicBezTo>
                    <a:pt x="32" y="199"/>
                    <a:pt x="33" y="199"/>
                    <a:pt x="33" y="198"/>
                  </a:cubicBezTo>
                  <a:moveTo>
                    <a:pt x="249" y="194"/>
                  </a:moveTo>
                  <a:cubicBezTo>
                    <a:pt x="249" y="195"/>
                    <a:pt x="249" y="195"/>
                    <a:pt x="249" y="195"/>
                  </a:cubicBezTo>
                  <a:cubicBezTo>
                    <a:pt x="248" y="202"/>
                    <a:pt x="248" y="205"/>
                    <a:pt x="248" y="210"/>
                  </a:cubicBezTo>
                  <a:cubicBezTo>
                    <a:pt x="248" y="205"/>
                    <a:pt x="248" y="202"/>
                    <a:pt x="249" y="195"/>
                  </a:cubicBezTo>
                  <a:cubicBezTo>
                    <a:pt x="249" y="195"/>
                    <a:pt x="249" y="195"/>
                    <a:pt x="249" y="194"/>
                  </a:cubicBezTo>
                  <a:moveTo>
                    <a:pt x="37" y="193"/>
                  </a:moveTo>
                  <a:cubicBezTo>
                    <a:pt x="36" y="193"/>
                    <a:pt x="36" y="193"/>
                    <a:pt x="36" y="193"/>
                  </a:cubicBezTo>
                  <a:cubicBezTo>
                    <a:pt x="35" y="193"/>
                    <a:pt x="34" y="198"/>
                    <a:pt x="34" y="198"/>
                  </a:cubicBezTo>
                  <a:cubicBezTo>
                    <a:pt x="34" y="198"/>
                    <a:pt x="34" y="198"/>
                    <a:pt x="34" y="198"/>
                  </a:cubicBezTo>
                  <a:cubicBezTo>
                    <a:pt x="34" y="198"/>
                    <a:pt x="35" y="193"/>
                    <a:pt x="36" y="193"/>
                  </a:cubicBezTo>
                  <a:cubicBezTo>
                    <a:pt x="36" y="193"/>
                    <a:pt x="36" y="193"/>
                    <a:pt x="37" y="193"/>
                  </a:cubicBezTo>
                  <a:moveTo>
                    <a:pt x="39" y="192"/>
                  </a:moveTo>
                  <a:cubicBezTo>
                    <a:pt x="39" y="192"/>
                    <a:pt x="39" y="192"/>
                    <a:pt x="38" y="192"/>
                  </a:cubicBezTo>
                  <a:cubicBezTo>
                    <a:pt x="39" y="192"/>
                    <a:pt x="39" y="192"/>
                    <a:pt x="39" y="192"/>
                  </a:cubicBezTo>
                  <a:cubicBezTo>
                    <a:pt x="39" y="192"/>
                    <a:pt x="39" y="192"/>
                    <a:pt x="39" y="192"/>
                  </a:cubicBezTo>
                  <a:moveTo>
                    <a:pt x="116" y="189"/>
                  </a:moveTo>
                  <a:cubicBezTo>
                    <a:pt x="116" y="189"/>
                    <a:pt x="116" y="190"/>
                    <a:pt x="116" y="190"/>
                  </a:cubicBezTo>
                  <a:cubicBezTo>
                    <a:pt x="117" y="201"/>
                    <a:pt x="114" y="203"/>
                    <a:pt x="114" y="207"/>
                  </a:cubicBezTo>
                  <a:cubicBezTo>
                    <a:pt x="113" y="210"/>
                    <a:pt x="112" y="212"/>
                    <a:pt x="112" y="212"/>
                  </a:cubicBezTo>
                  <a:cubicBezTo>
                    <a:pt x="112" y="212"/>
                    <a:pt x="112" y="212"/>
                    <a:pt x="112" y="212"/>
                  </a:cubicBezTo>
                  <a:cubicBezTo>
                    <a:pt x="112" y="212"/>
                    <a:pt x="113" y="210"/>
                    <a:pt x="114" y="207"/>
                  </a:cubicBezTo>
                  <a:cubicBezTo>
                    <a:pt x="114" y="203"/>
                    <a:pt x="117" y="201"/>
                    <a:pt x="116" y="190"/>
                  </a:cubicBezTo>
                  <a:cubicBezTo>
                    <a:pt x="116" y="190"/>
                    <a:pt x="116" y="189"/>
                    <a:pt x="116" y="189"/>
                  </a:cubicBezTo>
                  <a:moveTo>
                    <a:pt x="116" y="178"/>
                  </a:moveTo>
                  <a:cubicBezTo>
                    <a:pt x="116" y="179"/>
                    <a:pt x="115" y="180"/>
                    <a:pt x="115" y="181"/>
                  </a:cubicBezTo>
                  <a:cubicBezTo>
                    <a:pt x="115" y="181"/>
                    <a:pt x="115" y="181"/>
                    <a:pt x="115" y="181"/>
                  </a:cubicBezTo>
                  <a:cubicBezTo>
                    <a:pt x="115" y="180"/>
                    <a:pt x="116" y="179"/>
                    <a:pt x="116" y="178"/>
                  </a:cubicBezTo>
                  <a:moveTo>
                    <a:pt x="12" y="174"/>
                  </a:moveTo>
                  <a:cubicBezTo>
                    <a:pt x="12" y="179"/>
                    <a:pt x="12" y="183"/>
                    <a:pt x="11" y="187"/>
                  </a:cubicBezTo>
                  <a:cubicBezTo>
                    <a:pt x="12" y="183"/>
                    <a:pt x="12" y="179"/>
                    <a:pt x="12" y="174"/>
                  </a:cubicBezTo>
                  <a:moveTo>
                    <a:pt x="119" y="172"/>
                  </a:moveTo>
                  <a:cubicBezTo>
                    <a:pt x="119" y="172"/>
                    <a:pt x="119" y="173"/>
                    <a:pt x="118" y="174"/>
                  </a:cubicBezTo>
                  <a:cubicBezTo>
                    <a:pt x="119" y="173"/>
                    <a:pt x="119" y="172"/>
                    <a:pt x="119" y="172"/>
                  </a:cubicBezTo>
                  <a:cubicBezTo>
                    <a:pt x="119" y="172"/>
                    <a:pt x="122" y="180"/>
                    <a:pt x="122" y="194"/>
                  </a:cubicBezTo>
                  <a:cubicBezTo>
                    <a:pt x="123" y="203"/>
                    <a:pt x="123" y="214"/>
                    <a:pt x="122" y="221"/>
                  </a:cubicBezTo>
                  <a:cubicBezTo>
                    <a:pt x="123" y="214"/>
                    <a:pt x="123" y="203"/>
                    <a:pt x="122" y="194"/>
                  </a:cubicBezTo>
                  <a:cubicBezTo>
                    <a:pt x="122" y="180"/>
                    <a:pt x="119" y="172"/>
                    <a:pt x="119" y="172"/>
                  </a:cubicBezTo>
                  <a:moveTo>
                    <a:pt x="32" y="169"/>
                  </a:moveTo>
                  <a:cubicBezTo>
                    <a:pt x="32" y="169"/>
                    <a:pt x="30" y="184"/>
                    <a:pt x="29" y="193"/>
                  </a:cubicBezTo>
                  <a:cubicBezTo>
                    <a:pt x="29" y="195"/>
                    <a:pt x="28" y="197"/>
                    <a:pt x="28" y="199"/>
                  </a:cubicBezTo>
                  <a:cubicBezTo>
                    <a:pt x="28" y="197"/>
                    <a:pt x="29" y="195"/>
                    <a:pt x="29" y="193"/>
                  </a:cubicBezTo>
                  <a:cubicBezTo>
                    <a:pt x="30" y="184"/>
                    <a:pt x="32" y="169"/>
                    <a:pt x="32" y="169"/>
                  </a:cubicBezTo>
                  <a:cubicBezTo>
                    <a:pt x="32" y="169"/>
                    <a:pt x="32" y="169"/>
                    <a:pt x="32" y="169"/>
                  </a:cubicBezTo>
                  <a:moveTo>
                    <a:pt x="19" y="125"/>
                  </a:moveTo>
                  <a:cubicBezTo>
                    <a:pt x="16" y="132"/>
                    <a:pt x="16" y="143"/>
                    <a:pt x="14" y="155"/>
                  </a:cubicBezTo>
                  <a:cubicBezTo>
                    <a:pt x="16" y="143"/>
                    <a:pt x="16" y="132"/>
                    <a:pt x="19" y="125"/>
                  </a:cubicBezTo>
                  <a:moveTo>
                    <a:pt x="87" y="108"/>
                  </a:moveTo>
                  <a:cubicBezTo>
                    <a:pt x="88" y="108"/>
                    <a:pt x="95" y="110"/>
                    <a:pt x="102" y="113"/>
                  </a:cubicBezTo>
                  <a:cubicBezTo>
                    <a:pt x="102" y="113"/>
                    <a:pt x="102" y="113"/>
                    <a:pt x="102" y="113"/>
                  </a:cubicBezTo>
                  <a:cubicBezTo>
                    <a:pt x="95" y="110"/>
                    <a:pt x="88" y="108"/>
                    <a:pt x="87" y="108"/>
                  </a:cubicBezTo>
                  <a:cubicBezTo>
                    <a:pt x="87" y="108"/>
                    <a:pt x="87" y="108"/>
                    <a:pt x="87" y="108"/>
                  </a:cubicBezTo>
                  <a:moveTo>
                    <a:pt x="48" y="106"/>
                  </a:moveTo>
                  <a:cubicBezTo>
                    <a:pt x="48" y="106"/>
                    <a:pt x="43" y="110"/>
                    <a:pt x="31" y="114"/>
                  </a:cubicBezTo>
                  <a:cubicBezTo>
                    <a:pt x="29" y="114"/>
                    <a:pt x="27" y="115"/>
                    <a:pt x="25" y="116"/>
                  </a:cubicBezTo>
                  <a:cubicBezTo>
                    <a:pt x="27" y="115"/>
                    <a:pt x="29" y="114"/>
                    <a:pt x="31" y="114"/>
                  </a:cubicBezTo>
                  <a:cubicBezTo>
                    <a:pt x="43" y="110"/>
                    <a:pt x="48" y="106"/>
                    <a:pt x="48" y="106"/>
                  </a:cubicBezTo>
                  <a:cubicBezTo>
                    <a:pt x="48" y="106"/>
                    <a:pt x="48" y="106"/>
                    <a:pt x="48" y="106"/>
                  </a:cubicBezTo>
                  <a:moveTo>
                    <a:pt x="102" y="103"/>
                  </a:moveTo>
                  <a:cubicBezTo>
                    <a:pt x="102" y="103"/>
                    <a:pt x="102" y="104"/>
                    <a:pt x="101" y="104"/>
                  </a:cubicBezTo>
                  <a:cubicBezTo>
                    <a:pt x="95" y="107"/>
                    <a:pt x="91" y="108"/>
                    <a:pt x="89" y="108"/>
                  </a:cubicBezTo>
                  <a:cubicBezTo>
                    <a:pt x="91" y="108"/>
                    <a:pt x="95" y="107"/>
                    <a:pt x="101" y="104"/>
                  </a:cubicBezTo>
                  <a:cubicBezTo>
                    <a:pt x="102" y="104"/>
                    <a:pt x="102" y="103"/>
                    <a:pt x="102" y="103"/>
                  </a:cubicBezTo>
                  <a:moveTo>
                    <a:pt x="104" y="101"/>
                  </a:moveTo>
                  <a:cubicBezTo>
                    <a:pt x="104" y="101"/>
                    <a:pt x="104" y="101"/>
                    <a:pt x="104" y="101"/>
                  </a:cubicBezTo>
                  <a:cubicBezTo>
                    <a:pt x="104" y="103"/>
                    <a:pt x="103" y="106"/>
                    <a:pt x="102" y="110"/>
                  </a:cubicBezTo>
                  <a:cubicBezTo>
                    <a:pt x="103" y="106"/>
                    <a:pt x="104" y="103"/>
                    <a:pt x="104" y="101"/>
                  </a:cubicBezTo>
                  <a:moveTo>
                    <a:pt x="109" y="94"/>
                  </a:moveTo>
                  <a:cubicBezTo>
                    <a:pt x="108" y="95"/>
                    <a:pt x="108" y="96"/>
                    <a:pt x="107" y="97"/>
                  </a:cubicBezTo>
                  <a:cubicBezTo>
                    <a:pt x="107" y="97"/>
                    <a:pt x="107" y="97"/>
                    <a:pt x="107" y="97"/>
                  </a:cubicBezTo>
                  <a:cubicBezTo>
                    <a:pt x="108" y="96"/>
                    <a:pt x="108" y="95"/>
                    <a:pt x="109" y="94"/>
                  </a:cubicBezTo>
                  <a:moveTo>
                    <a:pt x="119" y="92"/>
                  </a:moveTo>
                  <a:cubicBezTo>
                    <a:pt x="115" y="93"/>
                    <a:pt x="112" y="94"/>
                    <a:pt x="110" y="95"/>
                  </a:cubicBezTo>
                  <a:cubicBezTo>
                    <a:pt x="109" y="95"/>
                    <a:pt x="109" y="96"/>
                    <a:pt x="108" y="96"/>
                  </a:cubicBezTo>
                  <a:cubicBezTo>
                    <a:pt x="109" y="96"/>
                    <a:pt x="109" y="95"/>
                    <a:pt x="110" y="95"/>
                  </a:cubicBezTo>
                  <a:cubicBezTo>
                    <a:pt x="112" y="94"/>
                    <a:pt x="115" y="93"/>
                    <a:pt x="119" y="92"/>
                  </a:cubicBezTo>
                  <a:moveTo>
                    <a:pt x="49" y="88"/>
                  </a:moveTo>
                  <a:cubicBezTo>
                    <a:pt x="48" y="89"/>
                    <a:pt x="48" y="91"/>
                    <a:pt x="47" y="92"/>
                  </a:cubicBezTo>
                  <a:cubicBezTo>
                    <a:pt x="45" y="98"/>
                    <a:pt x="42" y="96"/>
                    <a:pt x="42" y="98"/>
                  </a:cubicBezTo>
                  <a:cubicBezTo>
                    <a:pt x="43" y="100"/>
                    <a:pt x="43" y="101"/>
                    <a:pt x="45" y="103"/>
                  </a:cubicBezTo>
                  <a:cubicBezTo>
                    <a:pt x="43" y="101"/>
                    <a:pt x="43" y="100"/>
                    <a:pt x="42" y="98"/>
                  </a:cubicBezTo>
                  <a:cubicBezTo>
                    <a:pt x="42" y="96"/>
                    <a:pt x="45" y="98"/>
                    <a:pt x="47" y="92"/>
                  </a:cubicBezTo>
                  <a:cubicBezTo>
                    <a:pt x="48" y="91"/>
                    <a:pt x="48" y="89"/>
                    <a:pt x="49" y="88"/>
                  </a:cubicBezTo>
                  <a:moveTo>
                    <a:pt x="49" y="85"/>
                  </a:moveTo>
                  <a:cubicBezTo>
                    <a:pt x="49" y="85"/>
                    <a:pt x="49" y="85"/>
                    <a:pt x="49" y="85"/>
                  </a:cubicBezTo>
                  <a:cubicBezTo>
                    <a:pt x="49" y="85"/>
                    <a:pt x="49" y="85"/>
                    <a:pt x="49" y="85"/>
                  </a:cubicBezTo>
                  <a:moveTo>
                    <a:pt x="49" y="85"/>
                  </a:moveTo>
                  <a:cubicBezTo>
                    <a:pt x="49" y="85"/>
                    <a:pt x="49" y="85"/>
                    <a:pt x="49" y="85"/>
                  </a:cubicBezTo>
                  <a:cubicBezTo>
                    <a:pt x="49" y="85"/>
                    <a:pt x="49" y="85"/>
                    <a:pt x="49" y="85"/>
                  </a:cubicBezTo>
                  <a:moveTo>
                    <a:pt x="213" y="84"/>
                  </a:moveTo>
                  <a:cubicBezTo>
                    <a:pt x="216" y="85"/>
                    <a:pt x="219" y="87"/>
                    <a:pt x="222" y="88"/>
                  </a:cubicBezTo>
                  <a:cubicBezTo>
                    <a:pt x="232" y="91"/>
                    <a:pt x="239" y="94"/>
                    <a:pt x="242" y="102"/>
                  </a:cubicBezTo>
                  <a:cubicBezTo>
                    <a:pt x="244" y="108"/>
                    <a:pt x="245" y="124"/>
                    <a:pt x="246" y="137"/>
                  </a:cubicBezTo>
                  <a:cubicBezTo>
                    <a:pt x="245" y="124"/>
                    <a:pt x="244" y="108"/>
                    <a:pt x="242" y="102"/>
                  </a:cubicBezTo>
                  <a:cubicBezTo>
                    <a:pt x="239" y="94"/>
                    <a:pt x="232" y="91"/>
                    <a:pt x="222" y="88"/>
                  </a:cubicBezTo>
                  <a:cubicBezTo>
                    <a:pt x="219" y="87"/>
                    <a:pt x="216" y="85"/>
                    <a:pt x="213" y="84"/>
                  </a:cubicBezTo>
                  <a:moveTo>
                    <a:pt x="101" y="79"/>
                  </a:moveTo>
                  <a:cubicBezTo>
                    <a:pt x="100" y="81"/>
                    <a:pt x="101" y="83"/>
                    <a:pt x="102" y="84"/>
                  </a:cubicBezTo>
                  <a:cubicBezTo>
                    <a:pt x="103" y="86"/>
                    <a:pt x="106" y="87"/>
                    <a:pt x="107" y="87"/>
                  </a:cubicBezTo>
                  <a:cubicBezTo>
                    <a:pt x="109" y="87"/>
                    <a:pt x="110" y="86"/>
                    <a:pt x="111" y="86"/>
                  </a:cubicBezTo>
                  <a:cubicBezTo>
                    <a:pt x="111" y="86"/>
                    <a:pt x="111" y="86"/>
                    <a:pt x="111" y="86"/>
                  </a:cubicBezTo>
                  <a:cubicBezTo>
                    <a:pt x="111" y="86"/>
                    <a:pt x="109" y="87"/>
                    <a:pt x="107" y="87"/>
                  </a:cubicBezTo>
                  <a:cubicBezTo>
                    <a:pt x="106" y="87"/>
                    <a:pt x="103" y="86"/>
                    <a:pt x="102" y="84"/>
                  </a:cubicBezTo>
                  <a:cubicBezTo>
                    <a:pt x="101" y="83"/>
                    <a:pt x="100" y="81"/>
                    <a:pt x="101" y="79"/>
                  </a:cubicBezTo>
                  <a:moveTo>
                    <a:pt x="198" y="77"/>
                  </a:moveTo>
                  <a:cubicBezTo>
                    <a:pt x="198" y="78"/>
                    <a:pt x="204" y="81"/>
                    <a:pt x="211" y="84"/>
                  </a:cubicBezTo>
                  <a:cubicBezTo>
                    <a:pt x="204" y="81"/>
                    <a:pt x="198" y="78"/>
                    <a:pt x="198" y="77"/>
                  </a:cubicBezTo>
                  <a:moveTo>
                    <a:pt x="195" y="72"/>
                  </a:moveTo>
                  <a:cubicBezTo>
                    <a:pt x="196" y="75"/>
                    <a:pt x="198" y="77"/>
                    <a:pt x="198" y="77"/>
                  </a:cubicBezTo>
                  <a:cubicBezTo>
                    <a:pt x="198" y="77"/>
                    <a:pt x="198" y="77"/>
                    <a:pt x="198" y="77"/>
                  </a:cubicBezTo>
                  <a:cubicBezTo>
                    <a:pt x="198" y="77"/>
                    <a:pt x="196" y="75"/>
                    <a:pt x="195" y="72"/>
                  </a:cubicBezTo>
                  <a:moveTo>
                    <a:pt x="157" y="69"/>
                  </a:moveTo>
                  <a:cubicBezTo>
                    <a:pt x="157" y="69"/>
                    <a:pt x="156" y="70"/>
                    <a:pt x="154" y="73"/>
                  </a:cubicBezTo>
                  <a:cubicBezTo>
                    <a:pt x="153" y="74"/>
                    <a:pt x="151" y="76"/>
                    <a:pt x="150" y="78"/>
                  </a:cubicBezTo>
                  <a:cubicBezTo>
                    <a:pt x="151" y="76"/>
                    <a:pt x="153" y="74"/>
                    <a:pt x="154" y="73"/>
                  </a:cubicBezTo>
                  <a:cubicBezTo>
                    <a:pt x="156" y="70"/>
                    <a:pt x="157" y="69"/>
                    <a:pt x="157" y="69"/>
                  </a:cubicBezTo>
                  <a:cubicBezTo>
                    <a:pt x="157" y="69"/>
                    <a:pt x="157" y="69"/>
                    <a:pt x="157" y="69"/>
                  </a:cubicBezTo>
                  <a:moveTo>
                    <a:pt x="155" y="65"/>
                  </a:moveTo>
                  <a:cubicBezTo>
                    <a:pt x="155" y="65"/>
                    <a:pt x="155" y="65"/>
                    <a:pt x="155" y="65"/>
                  </a:cubicBezTo>
                  <a:cubicBezTo>
                    <a:pt x="155" y="65"/>
                    <a:pt x="155" y="65"/>
                    <a:pt x="155" y="65"/>
                  </a:cubicBezTo>
                  <a:moveTo>
                    <a:pt x="155" y="65"/>
                  </a:moveTo>
                  <a:cubicBezTo>
                    <a:pt x="155" y="65"/>
                    <a:pt x="155" y="65"/>
                    <a:pt x="155" y="65"/>
                  </a:cubicBezTo>
                  <a:cubicBezTo>
                    <a:pt x="155" y="65"/>
                    <a:pt x="155" y="65"/>
                    <a:pt x="155" y="65"/>
                  </a:cubicBezTo>
                  <a:moveTo>
                    <a:pt x="155" y="65"/>
                  </a:moveTo>
                  <a:cubicBezTo>
                    <a:pt x="155" y="65"/>
                    <a:pt x="155" y="65"/>
                    <a:pt x="155" y="65"/>
                  </a:cubicBezTo>
                  <a:cubicBezTo>
                    <a:pt x="155" y="65"/>
                    <a:pt x="155" y="65"/>
                    <a:pt x="155" y="65"/>
                  </a:cubicBezTo>
                  <a:moveTo>
                    <a:pt x="155" y="65"/>
                  </a:moveTo>
                  <a:cubicBezTo>
                    <a:pt x="155" y="65"/>
                    <a:pt x="155" y="65"/>
                    <a:pt x="155" y="65"/>
                  </a:cubicBezTo>
                  <a:cubicBezTo>
                    <a:pt x="155" y="65"/>
                    <a:pt x="155" y="65"/>
                    <a:pt x="155" y="65"/>
                  </a:cubicBezTo>
                  <a:moveTo>
                    <a:pt x="50" y="55"/>
                  </a:moveTo>
                  <a:cubicBezTo>
                    <a:pt x="47" y="62"/>
                    <a:pt x="47" y="68"/>
                    <a:pt x="47" y="73"/>
                  </a:cubicBezTo>
                  <a:cubicBezTo>
                    <a:pt x="47" y="77"/>
                    <a:pt x="48" y="81"/>
                    <a:pt x="49" y="85"/>
                  </a:cubicBezTo>
                  <a:cubicBezTo>
                    <a:pt x="48" y="81"/>
                    <a:pt x="47" y="77"/>
                    <a:pt x="47" y="73"/>
                  </a:cubicBezTo>
                  <a:cubicBezTo>
                    <a:pt x="47" y="68"/>
                    <a:pt x="47" y="62"/>
                    <a:pt x="50" y="55"/>
                  </a:cubicBezTo>
                  <a:moveTo>
                    <a:pt x="89" y="37"/>
                  </a:moveTo>
                  <a:cubicBezTo>
                    <a:pt x="92" y="39"/>
                    <a:pt x="96" y="41"/>
                    <a:pt x="100" y="46"/>
                  </a:cubicBezTo>
                  <a:cubicBezTo>
                    <a:pt x="101" y="48"/>
                    <a:pt x="102" y="51"/>
                    <a:pt x="103" y="53"/>
                  </a:cubicBezTo>
                  <a:cubicBezTo>
                    <a:pt x="102" y="51"/>
                    <a:pt x="101" y="48"/>
                    <a:pt x="100" y="46"/>
                  </a:cubicBezTo>
                  <a:cubicBezTo>
                    <a:pt x="96" y="41"/>
                    <a:pt x="92" y="39"/>
                    <a:pt x="89" y="37"/>
                  </a:cubicBezTo>
                  <a:moveTo>
                    <a:pt x="68" y="34"/>
                  </a:moveTo>
                  <a:cubicBezTo>
                    <a:pt x="65" y="35"/>
                    <a:pt x="62" y="37"/>
                    <a:pt x="59" y="40"/>
                  </a:cubicBezTo>
                  <a:cubicBezTo>
                    <a:pt x="62" y="37"/>
                    <a:pt x="65" y="35"/>
                    <a:pt x="68" y="34"/>
                  </a:cubicBezTo>
                  <a:moveTo>
                    <a:pt x="202" y="32"/>
                  </a:moveTo>
                  <a:cubicBezTo>
                    <a:pt x="202" y="32"/>
                    <a:pt x="202" y="33"/>
                    <a:pt x="202" y="34"/>
                  </a:cubicBezTo>
                  <a:cubicBezTo>
                    <a:pt x="201" y="39"/>
                    <a:pt x="200" y="46"/>
                    <a:pt x="198" y="52"/>
                  </a:cubicBezTo>
                  <a:cubicBezTo>
                    <a:pt x="200" y="46"/>
                    <a:pt x="201" y="39"/>
                    <a:pt x="202" y="34"/>
                  </a:cubicBezTo>
                  <a:cubicBezTo>
                    <a:pt x="202" y="33"/>
                    <a:pt x="202" y="32"/>
                    <a:pt x="202" y="32"/>
                  </a:cubicBezTo>
                  <a:moveTo>
                    <a:pt x="155" y="7"/>
                  </a:moveTo>
                  <a:cubicBezTo>
                    <a:pt x="153" y="9"/>
                    <a:pt x="151" y="12"/>
                    <a:pt x="149" y="16"/>
                  </a:cubicBezTo>
                  <a:cubicBezTo>
                    <a:pt x="149" y="17"/>
                    <a:pt x="149" y="17"/>
                    <a:pt x="148" y="18"/>
                  </a:cubicBezTo>
                  <a:cubicBezTo>
                    <a:pt x="149" y="17"/>
                    <a:pt x="149" y="17"/>
                    <a:pt x="149" y="16"/>
                  </a:cubicBezTo>
                  <a:cubicBezTo>
                    <a:pt x="151" y="12"/>
                    <a:pt x="153" y="9"/>
                    <a:pt x="155" y="7"/>
                  </a:cubicBezTo>
                  <a:moveTo>
                    <a:pt x="155" y="7"/>
                  </a:moveTo>
                  <a:cubicBezTo>
                    <a:pt x="155" y="7"/>
                    <a:pt x="155" y="7"/>
                    <a:pt x="155" y="7"/>
                  </a:cubicBezTo>
                  <a:cubicBezTo>
                    <a:pt x="155" y="7"/>
                    <a:pt x="155" y="7"/>
                    <a:pt x="155" y="7"/>
                  </a:cubicBezTo>
                  <a:moveTo>
                    <a:pt x="178" y="0"/>
                  </a:moveTo>
                  <a:cubicBezTo>
                    <a:pt x="176" y="0"/>
                    <a:pt x="175" y="0"/>
                    <a:pt x="173" y="1"/>
                  </a:cubicBezTo>
                  <a:cubicBezTo>
                    <a:pt x="175" y="0"/>
                    <a:pt x="176" y="0"/>
                    <a:pt x="178" y="0"/>
                  </a:cubicBezTo>
                  <a:cubicBezTo>
                    <a:pt x="181" y="0"/>
                    <a:pt x="184" y="1"/>
                    <a:pt x="187" y="3"/>
                  </a:cubicBezTo>
                  <a:cubicBezTo>
                    <a:pt x="191" y="5"/>
                    <a:pt x="194" y="9"/>
                    <a:pt x="197" y="14"/>
                  </a:cubicBezTo>
                  <a:cubicBezTo>
                    <a:pt x="194" y="9"/>
                    <a:pt x="191" y="5"/>
                    <a:pt x="187" y="3"/>
                  </a:cubicBezTo>
                  <a:cubicBezTo>
                    <a:pt x="184" y="1"/>
                    <a:pt x="181" y="0"/>
                    <a:pt x="178" y="0"/>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64" name="Freeform 7"/>
            <p:cNvSpPr>
              <a:spLocks noEditPoints="1"/>
            </p:cNvSpPr>
            <p:nvPr userDrawn="1"/>
          </p:nvSpPr>
          <p:spPr bwMode="auto">
            <a:xfrm>
              <a:off x="3563" y="638"/>
              <a:ext cx="783" cy="1614"/>
            </a:xfrm>
            <a:custGeom>
              <a:avLst/>
              <a:gdLst>
                <a:gd name="T0" fmla="*/ 121 w 254"/>
                <a:gd name="T1" fmla="*/ 238 h 526"/>
                <a:gd name="T2" fmla="*/ 120 w 254"/>
                <a:gd name="T3" fmla="*/ 243 h 526"/>
                <a:gd name="T4" fmla="*/ 122 w 254"/>
                <a:gd name="T5" fmla="*/ 194 h 526"/>
                <a:gd name="T6" fmla="*/ 112 w 254"/>
                <a:gd name="T7" fmla="*/ 212 h 526"/>
                <a:gd name="T8" fmla="*/ 115 w 254"/>
                <a:gd name="T9" fmla="*/ 181 h 526"/>
                <a:gd name="T10" fmla="*/ 104 w 254"/>
                <a:gd name="T11" fmla="*/ 101 h 526"/>
                <a:gd name="T12" fmla="*/ 102 w 254"/>
                <a:gd name="T13" fmla="*/ 113 h 526"/>
                <a:gd name="T14" fmla="*/ 89 w 254"/>
                <a:gd name="T15" fmla="*/ 108 h 526"/>
                <a:gd name="T16" fmla="*/ 164 w 254"/>
                <a:gd name="T17" fmla="*/ 3 h 526"/>
                <a:gd name="T18" fmla="*/ 149 w 254"/>
                <a:gd name="T19" fmla="*/ 51 h 526"/>
                <a:gd name="T20" fmla="*/ 155 w 254"/>
                <a:gd name="T21" fmla="*/ 65 h 526"/>
                <a:gd name="T22" fmla="*/ 154 w 254"/>
                <a:gd name="T23" fmla="*/ 73 h 526"/>
                <a:gd name="T24" fmla="*/ 107 w 254"/>
                <a:gd name="T25" fmla="*/ 97 h 526"/>
                <a:gd name="T26" fmla="*/ 102 w 254"/>
                <a:gd name="T27" fmla="*/ 84 h 526"/>
                <a:gd name="T28" fmla="*/ 84 w 254"/>
                <a:gd name="T29" fmla="*/ 35 h 526"/>
                <a:gd name="T30" fmla="*/ 50 w 254"/>
                <a:gd name="T31" fmla="*/ 55 h 526"/>
                <a:gd name="T32" fmla="*/ 49 w 254"/>
                <a:gd name="T33" fmla="*/ 85 h 526"/>
                <a:gd name="T34" fmla="*/ 48 w 254"/>
                <a:gd name="T35" fmla="*/ 106 h 526"/>
                <a:gd name="T36" fmla="*/ 14 w 254"/>
                <a:gd name="T37" fmla="*/ 155 h 526"/>
                <a:gd name="T38" fmla="*/ 5 w 254"/>
                <a:gd name="T39" fmla="*/ 225 h 526"/>
                <a:gd name="T40" fmla="*/ 0 w 254"/>
                <a:gd name="T41" fmla="*/ 277 h 526"/>
                <a:gd name="T42" fmla="*/ 9 w 254"/>
                <a:gd name="T43" fmla="*/ 292 h 526"/>
                <a:gd name="T44" fmla="*/ 15 w 254"/>
                <a:gd name="T45" fmla="*/ 293 h 526"/>
                <a:gd name="T46" fmla="*/ 16 w 254"/>
                <a:gd name="T47" fmla="*/ 288 h 526"/>
                <a:gd name="T48" fmla="*/ 13 w 254"/>
                <a:gd name="T49" fmla="*/ 286 h 526"/>
                <a:gd name="T50" fmla="*/ 13 w 254"/>
                <a:gd name="T51" fmla="*/ 284 h 526"/>
                <a:gd name="T52" fmla="*/ 17 w 254"/>
                <a:gd name="T53" fmla="*/ 281 h 526"/>
                <a:gd name="T54" fmla="*/ 20 w 254"/>
                <a:gd name="T55" fmla="*/ 264 h 526"/>
                <a:gd name="T56" fmla="*/ 25 w 254"/>
                <a:gd name="T57" fmla="*/ 216 h 526"/>
                <a:gd name="T58" fmla="*/ 39 w 254"/>
                <a:gd name="T59" fmla="*/ 192 h 526"/>
                <a:gd name="T60" fmla="*/ 34 w 254"/>
                <a:gd name="T61" fmla="*/ 198 h 526"/>
                <a:gd name="T62" fmla="*/ 30 w 254"/>
                <a:gd name="T63" fmla="*/ 205 h 526"/>
                <a:gd name="T64" fmla="*/ 31 w 254"/>
                <a:gd name="T65" fmla="*/ 215 h 526"/>
                <a:gd name="T66" fmla="*/ 34 w 254"/>
                <a:gd name="T67" fmla="*/ 224 h 526"/>
                <a:gd name="T68" fmla="*/ 39 w 254"/>
                <a:gd name="T69" fmla="*/ 328 h 526"/>
                <a:gd name="T70" fmla="*/ 61 w 254"/>
                <a:gd name="T71" fmla="*/ 375 h 526"/>
                <a:gd name="T72" fmla="*/ 54 w 254"/>
                <a:gd name="T73" fmla="*/ 435 h 526"/>
                <a:gd name="T74" fmla="*/ 43 w 254"/>
                <a:gd name="T75" fmla="*/ 448 h 526"/>
                <a:gd name="T76" fmla="*/ 38 w 254"/>
                <a:gd name="T77" fmla="*/ 462 h 526"/>
                <a:gd name="T78" fmla="*/ 37 w 254"/>
                <a:gd name="T79" fmla="*/ 483 h 526"/>
                <a:gd name="T80" fmla="*/ 60 w 254"/>
                <a:gd name="T81" fmla="*/ 473 h 526"/>
                <a:gd name="T82" fmla="*/ 81 w 254"/>
                <a:gd name="T83" fmla="*/ 427 h 526"/>
                <a:gd name="T84" fmla="*/ 84 w 254"/>
                <a:gd name="T85" fmla="*/ 469 h 526"/>
                <a:gd name="T86" fmla="*/ 100 w 254"/>
                <a:gd name="T87" fmla="*/ 462 h 526"/>
                <a:gd name="T88" fmla="*/ 103 w 254"/>
                <a:gd name="T89" fmla="*/ 443 h 526"/>
                <a:gd name="T90" fmla="*/ 96 w 254"/>
                <a:gd name="T91" fmla="*/ 398 h 526"/>
                <a:gd name="T92" fmla="*/ 110 w 254"/>
                <a:gd name="T93" fmla="*/ 365 h 526"/>
                <a:gd name="T94" fmla="*/ 128 w 254"/>
                <a:gd name="T95" fmla="*/ 294 h 526"/>
                <a:gd name="T96" fmla="*/ 152 w 254"/>
                <a:gd name="T97" fmla="*/ 431 h 526"/>
                <a:gd name="T98" fmla="*/ 137 w 254"/>
                <a:gd name="T99" fmla="*/ 467 h 526"/>
                <a:gd name="T100" fmla="*/ 138 w 254"/>
                <a:gd name="T101" fmla="*/ 498 h 526"/>
                <a:gd name="T102" fmla="*/ 138 w 254"/>
                <a:gd name="T103" fmla="*/ 516 h 526"/>
                <a:gd name="T104" fmla="*/ 168 w 254"/>
                <a:gd name="T105" fmla="*/ 514 h 526"/>
                <a:gd name="T106" fmla="*/ 171 w 254"/>
                <a:gd name="T107" fmla="*/ 501 h 526"/>
                <a:gd name="T108" fmla="*/ 187 w 254"/>
                <a:gd name="T109" fmla="*/ 474 h 526"/>
                <a:gd name="T110" fmla="*/ 208 w 254"/>
                <a:gd name="T111" fmla="*/ 386 h 526"/>
                <a:gd name="T112" fmla="*/ 234 w 254"/>
                <a:gd name="T113" fmla="*/ 280 h 526"/>
                <a:gd name="T114" fmla="*/ 250 w 254"/>
                <a:gd name="T115" fmla="*/ 307 h 526"/>
                <a:gd name="T116" fmla="*/ 242 w 254"/>
                <a:gd name="T117" fmla="*/ 278 h 526"/>
                <a:gd name="T118" fmla="*/ 242 w 254"/>
                <a:gd name="T119" fmla="*/ 276 h 526"/>
                <a:gd name="T120" fmla="*/ 249 w 254"/>
                <a:gd name="T121" fmla="*/ 194 h 526"/>
                <a:gd name="T122" fmla="*/ 211 w 254"/>
                <a:gd name="T123" fmla="*/ 84 h 526"/>
                <a:gd name="T124" fmla="*/ 198 w 254"/>
                <a:gd name="T125" fmla="*/ 52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4" h="526">
                  <a:moveTo>
                    <a:pt x="119" y="238"/>
                  </a:moveTo>
                  <a:cubicBezTo>
                    <a:pt x="119" y="238"/>
                    <a:pt x="119" y="238"/>
                    <a:pt x="119" y="238"/>
                  </a:cubicBezTo>
                  <a:cubicBezTo>
                    <a:pt x="119" y="238"/>
                    <a:pt x="119" y="238"/>
                    <a:pt x="120" y="238"/>
                  </a:cubicBezTo>
                  <a:cubicBezTo>
                    <a:pt x="120" y="238"/>
                    <a:pt x="120" y="238"/>
                    <a:pt x="121" y="238"/>
                  </a:cubicBezTo>
                  <a:cubicBezTo>
                    <a:pt x="121" y="238"/>
                    <a:pt x="121" y="238"/>
                    <a:pt x="121" y="238"/>
                  </a:cubicBezTo>
                  <a:cubicBezTo>
                    <a:pt x="121" y="238"/>
                    <a:pt x="121" y="238"/>
                    <a:pt x="121" y="238"/>
                  </a:cubicBezTo>
                  <a:cubicBezTo>
                    <a:pt x="121" y="238"/>
                    <a:pt x="121" y="239"/>
                    <a:pt x="121" y="240"/>
                  </a:cubicBezTo>
                  <a:cubicBezTo>
                    <a:pt x="121" y="240"/>
                    <a:pt x="120" y="240"/>
                    <a:pt x="120" y="241"/>
                  </a:cubicBezTo>
                  <a:cubicBezTo>
                    <a:pt x="120" y="242"/>
                    <a:pt x="120" y="242"/>
                    <a:pt x="120" y="244"/>
                  </a:cubicBezTo>
                  <a:cubicBezTo>
                    <a:pt x="120" y="244"/>
                    <a:pt x="120" y="244"/>
                    <a:pt x="120" y="244"/>
                  </a:cubicBezTo>
                  <a:cubicBezTo>
                    <a:pt x="120" y="244"/>
                    <a:pt x="120" y="244"/>
                    <a:pt x="120" y="244"/>
                  </a:cubicBezTo>
                  <a:cubicBezTo>
                    <a:pt x="120" y="243"/>
                    <a:pt x="120" y="243"/>
                    <a:pt x="120" y="243"/>
                  </a:cubicBezTo>
                  <a:cubicBezTo>
                    <a:pt x="119" y="242"/>
                    <a:pt x="119" y="240"/>
                    <a:pt x="119" y="239"/>
                  </a:cubicBezTo>
                  <a:cubicBezTo>
                    <a:pt x="119" y="239"/>
                    <a:pt x="119" y="238"/>
                    <a:pt x="119" y="238"/>
                  </a:cubicBezTo>
                  <a:cubicBezTo>
                    <a:pt x="119" y="238"/>
                    <a:pt x="119" y="238"/>
                    <a:pt x="119" y="238"/>
                  </a:cubicBezTo>
                  <a:moveTo>
                    <a:pt x="118" y="174"/>
                  </a:moveTo>
                  <a:cubicBezTo>
                    <a:pt x="119" y="173"/>
                    <a:pt x="119" y="172"/>
                    <a:pt x="119" y="172"/>
                  </a:cubicBezTo>
                  <a:cubicBezTo>
                    <a:pt x="119" y="172"/>
                    <a:pt x="122" y="180"/>
                    <a:pt x="122" y="194"/>
                  </a:cubicBezTo>
                  <a:cubicBezTo>
                    <a:pt x="123" y="203"/>
                    <a:pt x="123" y="214"/>
                    <a:pt x="122" y="221"/>
                  </a:cubicBezTo>
                  <a:cubicBezTo>
                    <a:pt x="121" y="224"/>
                    <a:pt x="121" y="226"/>
                    <a:pt x="120" y="228"/>
                  </a:cubicBezTo>
                  <a:cubicBezTo>
                    <a:pt x="120" y="229"/>
                    <a:pt x="120" y="229"/>
                    <a:pt x="119" y="230"/>
                  </a:cubicBezTo>
                  <a:cubicBezTo>
                    <a:pt x="119" y="231"/>
                    <a:pt x="118" y="232"/>
                    <a:pt x="118" y="233"/>
                  </a:cubicBezTo>
                  <a:cubicBezTo>
                    <a:pt x="118" y="233"/>
                    <a:pt x="117" y="233"/>
                    <a:pt x="117" y="233"/>
                  </a:cubicBezTo>
                  <a:cubicBezTo>
                    <a:pt x="115" y="222"/>
                    <a:pt x="112" y="212"/>
                    <a:pt x="112" y="212"/>
                  </a:cubicBezTo>
                  <a:cubicBezTo>
                    <a:pt x="112" y="212"/>
                    <a:pt x="112" y="212"/>
                    <a:pt x="112" y="212"/>
                  </a:cubicBezTo>
                  <a:cubicBezTo>
                    <a:pt x="112" y="212"/>
                    <a:pt x="112" y="212"/>
                    <a:pt x="112" y="212"/>
                  </a:cubicBezTo>
                  <a:cubicBezTo>
                    <a:pt x="112" y="212"/>
                    <a:pt x="113" y="210"/>
                    <a:pt x="114" y="207"/>
                  </a:cubicBezTo>
                  <a:cubicBezTo>
                    <a:pt x="114" y="203"/>
                    <a:pt x="117" y="201"/>
                    <a:pt x="116" y="190"/>
                  </a:cubicBezTo>
                  <a:cubicBezTo>
                    <a:pt x="116" y="190"/>
                    <a:pt x="116" y="189"/>
                    <a:pt x="116" y="189"/>
                  </a:cubicBezTo>
                  <a:cubicBezTo>
                    <a:pt x="116" y="187"/>
                    <a:pt x="115" y="184"/>
                    <a:pt x="115" y="181"/>
                  </a:cubicBezTo>
                  <a:cubicBezTo>
                    <a:pt x="115" y="181"/>
                    <a:pt x="115" y="181"/>
                    <a:pt x="115" y="181"/>
                  </a:cubicBezTo>
                  <a:cubicBezTo>
                    <a:pt x="115" y="181"/>
                    <a:pt x="115" y="181"/>
                    <a:pt x="115" y="181"/>
                  </a:cubicBezTo>
                  <a:cubicBezTo>
                    <a:pt x="115" y="180"/>
                    <a:pt x="116" y="179"/>
                    <a:pt x="116" y="178"/>
                  </a:cubicBezTo>
                  <a:cubicBezTo>
                    <a:pt x="117" y="177"/>
                    <a:pt x="118" y="175"/>
                    <a:pt x="118" y="174"/>
                  </a:cubicBezTo>
                  <a:moveTo>
                    <a:pt x="102" y="103"/>
                  </a:moveTo>
                  <a:cubicBezTo>
                    <a:pt x="103" y="102"/>
                    <a:pt x="104" y="102"/>
                    <a:pt x="104" y="101"/>
                  </a:cubicBezTo>
                  <a:cubicBezTo>
                    <a:pt x="104" y="101"/>
                    <a:pt x="104" y="101"/>
                    <a:pt x="104" y="101"/>
                  </a:cubicBezTo>
                  <a:cubicBezTo>
                    <a:pt x="104" y="101"/>
                    <a:pt x="104" y="101"/>
                    <a:pt x="104" y="101"/>
                  </a:cubicBezTo>
                  <a:cubicBezTo>
                    <a:pt x="104" y="103"/>
                    <a:pt x="103" y="106"/>
                    <a:pt x="102" y="110"/>
                  </a:cubicBezTo>
                  <a:cubicBezTo>
                    <a:pt x="102" y="110"/>
                    <a:pt x="102" y="111"/>
                    <a:pt x="102" y="112"/>
                  </a:cubicBezTo>
                  <a:cubicBezTo>
                    <a:pt x="102" y="112"/>
                    <a:pt x="102" y="113"/>
                    <a:pt x="102" y="113"/>
                  </a:cubicBezTo>
                  <a:cubicBezTo>
                    <a:pt x="102" y="113"/>
                    <a:pt x="102" y="113"/>
                    <a:pt x="102" y="113"/>
                  </a:cubicBezTo>
                  <a:cubicBezTo>
                    <a:pt x="102" y="113"/>
                    <a:pt x="102" y="113"/>
                    <a:pt x="102" y="113"/>
                  </a:cubicBezTo>
                  <a:cubicBezTo>
                    <a:pt x="95" y="110"/>
                    <a:pt x="88" y="108"/>
                    <a:pt x="87" y="108"/>
                  </a:cubicBezTo>
                  <a:cubicBezTo>
                    <a:pt x="87" y="108"/>
                    <a:pt x="87" y="108"/>
                    <a:pt x="87" y="108"/>
                  </a:cubicBezTo>
                  <a:cubicBezTo>
                    <a:pt x="87" y="108"/>
                    <a:pt x="87" y="108"/>
                    <a:pt x="87" y="108"/>
                  </a:cubicBezTo>
                  <a:cubicBezTo>
                    <a:pt x="88" y="108"/>
                    <a:pt x="88" y="108"/>
                    <a:pt x="89" y="108"/>
                  </a:cubicBezTo>
                  <a:cubicBezTo>
                    <a:pt x="89" y="108"/>
                    <a:pt x="89" y="108"/>
                    <a:pt x="89" y="108"/>
                  </a:cubicBezTo>
                  <a:cubicBezTo>
                    <a:pt x="91" y="108"/>
                    <a:pt x="95" y="107"/>
                    <a:pt x="101" y="104"/>
                  </a:cubicBezTo>
                  <a:cubicBezTo>
                    <a:pt x="102" y="104"/>
                    <a:pt x="102" y="103"/>
                    <a:pt x="102" y="103"/>
                  </a:cubicBezTo>
                  <a:moveTo>
                    <a:pt x="178" y="0"/>
                  </a:moveTo>
                  <a:cubicBezTo>
                    <a:pt x="176" y="0"/>
                    <a:pt x="175" y="0"/>
                    <a:pt x="173" y="1"/>
                  </a:cubicBezTo>
                  <a:cubicBezTo>
                    <a:pt x="170" y="1"/>
                    <a:pt x="168" y="3"/>
                    <a:pt x="168" y="3"/>
                  </a:cubicBezTo>
                  <a:cubicBezTo>
                    <a:pt x="164" y="3"/>
                    <a:pt x="164" y="3"/>
                    <a:pt x="164" y="3"/>
                  </a:cubicBezTo>
                  <a:cubicBezTo>
                    <a:pt x="161" y="3"/>
                    <a:pt x="158" y="4"/>
                    <a:pt x="155" y="7"/>
                  </a:cubicBezTo>
                  <a:cubicBezTo>
                    <a:pt x="155" y="7"/>
                    <a:pt x="155" y="7"/>
                    <a:pt x="155" y="7"/>
                  </a:cubicBezTo>
                  <a:cubicBezTo>
                    <a:pt x="155" y="7"/>
                    <a:pt x="155" y="7"/>
                    <a:pt x="155" y="7"/>
                  </a:cubicBezTo>
                  <a:cubicBezTo>
                    <a:pt x="153" y="9"/>
                    <a:pt x="151" y="12"/>
                    <a:pt x="149" y="16"/>
                  </a:cubicBezTo>
                  <a:cubicBezTo>
                    <a:pt x="149" y="17"/>
                    <a:pt x="149" y="17"/>
                    <a:pt x="148" y="18"/>
                  </a:cubicBezTo>
                  <a:cubicBezTo>
                    <a:pt x="145" y="28"/>
                    <a:pt x="145" y="39"/>
                    <a:pt x="149" y="51"/>
                  </a:cubicBezTo>
                  <a:cubicBezTo>
                    <a:pt x="151" y="58"/>
                    <a:pt x="153" y="62"/>
                    <a:pt x="155" y="65"/>
                  </a:cubicBezTo>
                  <a:cubicBezTo>
                    <a:pt x="155" y="65"/>
                    <a:pt x="155" y="65"/>
                    <a:pt x="155" y="65"/>
                  </a:cubicBezTo>
                  <a:cubicBezTo>
                    <a:pt x="155" y="65"/>
                    <a:pt x="155" y="65"/>
                    <a:pt x="155" y="65"/>
                  </a:cubicBezTo>
                  <a:cubicBezTo>
                    <a:pt x="155" y="65"/>
                    <a:pt x="155" y="65"/>
                    <a:pt x="155" y="65"/>
                  </a:cubicBezTo>
                  <a:cubicBezTo>
                    <a:pt x="155" y="65"/>
                    <a:pt x="155" y="65"/>
                    <a:pt x="155" y="65"/>
                  </a:cubicBezTo>
                  <a:cubicBezTo>
                    <a:pt x="155" y="65"/>
                    <a:pt x="155" y="65"/>
                    <a:pt x="155" y="65"/>
                  </a:cubicBezTo>
                  <a:cubicBezTo>
                    <a:pt x="155" y="65"/>
                    <a:pt x="155" y="65"/>
                    <a:pt x="155" y="65"/>
                  </a:cubicBezTo>
                  <a:cubicBezTo>
                    <a:pt x="155" y="65"/>
                    <a:pt x="155" y="65"/>
                    <a:pt x="155" y="65"/>
                  </a:cubicBezTo>
                  <a:cubicBezTo>
                    <a:pt x="156" y="68"/>
                    <a:pt x="157" y="69"/>
                    <a:pt x="157" y="69"/>
                  </a:cubicBezTo>
                  <a:cubicBezTo>
                    <a:pt x="157" y="69"/>
                    <a:pt x="157" y="69"/>
                    <a:pt x="157" y="69"/>
                  </a:cubicBezTo>
                  <a:cubicBezTo>
                    <a:pt x="157" y="69"/>
                    <a:pt x="157" y="69"/>
                    <a:pt x="157" y="69"/>
                  </a:cubicBezTo>
                  <a:cubicBezTo>
                    <a:pt x="157" y="69"/>
                    <a:pt x="156" y="70"/>
                    <a:pt x="154" y="73"/>
                  </a:cubicBezTo>
                  <a:cubicBezTo>
                    <a:pt x="153" y="74"/>
                    <a:pt x="151" y="76"/>
                    <a:pt x="150" y="78"/>
                  </a:cubicBezTo>
                  <a:cubicBezTo>
                    <a:pt x="148" y="80"/>
                    <a:pt x="146" y="82"/>
                    <a:pt x="142" y="84"/>
                  </a:cubicBezTo>
                  <a:cubicBezTo>
                    <a:pt x="138" y="88"/>
                    <a:pt x="127" y="90"/>
                    <a:pt x="119" y="92"/>
                  </a:cubicBezTo>
                  <a:cubicBezTo>
                    <a:pt x="115" y="93"/>
                    <a:pt x="112" y="94"/>
                    <a:pt x="110" y="95"/>
                  </a:cubicBezTo>
                  <a:cubicBezTo>
                    <a:pt x="109" y="95"/>
                    <a:pt x="109" y="96"/>
                    <a:pt x="108" y="96"/>
                  </a:cubicBezTo>
                  <a:cubicBezTo>
                    <a:pt x="108" y="96"/>
                    <a:pt x="107" y="97"/>
                    <a:pt x="107" y="97"/>
                  </a:cubicBezTo>
                  <a:cubicBezTo>
                    <a:pt x="107" y="97"/>
                    <a:pt x="107" y="97"/>
                    <a:pt x="107" y="97"/>
                  </a:cubicBezTo>
                  <a:cubicBezTo>
                    <a:pt x="107" y="97"/>
                    <a:pt x="107" y="97"/>
                    <a:pt x="107" y="97"/>
                  </a:cubicBezTo>
                  <a:cubicBezTo>
                    <a:pt x="108" y="96"/>
                    <a:pt x="108" y="95"/>
                    <a:pt x="109" y="94"/>
                  </a:cubicBezTo>
                  <a:cubicBezTo>
                    <a:pt x="110" y="90"/>
                    <a:pt x="110" y="86"/>
                    <a:pt x="111" y="86"/>
                  </a:cubicBezTo>
                  <a:cubicBezTo>
                    <a:pt x="110" y="86"/>
                    <a:pt x="109" y="87"/>
                    <a:pt x="107" y="87"/>
                  </a:cubicBezTo>
                  <a:cubicBezTo>
                    <a:pt x="106" y="87"/>
                    <a:pt x="103" y="86"/>
                    <a:pt x="102" y="84"/>
                  </a:cubicBezTo>
                  <a:cubicBezTo>
                    <a:pt x="101" y="83"/>
                    <a:pt x="100" y="81"/>
                    <a:pt x="101" y="79"/>
                  </a:cubicBezTo>
                  <a:cubicBezTo>
                    <a:pt x="101" y="75"/>
                    <a:pt x="103" y="70"/>
                    <a:pt x="104" y="67"/>
                  </a:cubicBezTo>
                  <a:cubicBezTo>
                    <a:pt x="105" y="63"/>
                    <a:pt x="105" y="58"/>
                    <a:pt x="103" y="53"/>
                  </a:cubicBezTo>
                  <a:cubicBezTo>
                    <a:pt x="102" y="51"/>
                    <a:pt x="101" y="48"/>
                    <a:pt x="100" y="46"/>
                  </a:cubicBezTo>
                  <a:cubicBezTo>
                    <a:pt x="96" y="41"/>
                    <a:pt x="92" y="39"/>
                    <a:pt x="89" y="37"/>
                  </a:cubicBezTo>
                  <a:cubicBezTo>
                    <a:pt x="86" y="35"/>
                    <a:pt x="84" y="35"/>
                    <a:pt x="84" y="35"/>
                  </a:cubicBezTo>
                  <a:cubicBezTo>
                    <a:pt x="84" y="35"/>
                    <a:pt x="79" y="33"/>
                    <a:pt x="74" y="33"/>
                  </a:cubicBezTo>
                  <a:cubicBezTo>
                    <a:pt x="73" y="33"/>
                    <a:pt x="71" y="33"/>
                    <a:pt x="70" y="34"/>
                  </a:cubicBezTo>
                  <a:cubicBezTo>
                    <a:pt x="69" y="34"/>
                    <a:pt x="69" y="34"/>
                    <a:pt x="68" y="34"/>
                  </a:cubicBezTo>
                  <a:cubicBezTo>
                    <a:pt x="65" y="35"/>
                    <a:pt x="62" y="37"/>
                    <a:pt x="59" y="40"/>
                  </a:cubicBezTo>
                  <a:cubicBezTo>
                    <a:pt x="57" y="42"/>
                    <a:pt x="55" y="45"/>
                    <a:pt x="53" y="49"/>
                  </a:cubicBezTo>
                  <a:cubicBezTo>
                    <a:pt x="52" y="51"/>
                    <a:pt x="51" y="53"/>
                    <a:pt x="50" y="55"/>
                  </a:cubicBezTo>
                  <a:cubicBezTo>
                    <a:pt x="47" y="62"/>
                    <a:pt x="47" y="68"/>
                    <a:pt x="47" y="73"/>
                  </a:cubicBezTo>
                  <a:cubicBezTo>
                    <a:pt x="47" y="77"/>
                    <a:pt x="48" y="81"/>
                    <a:pt x="49" y="85"/>
                  </a:cubicBezTo>
                  <a:cubicBezTo>
                    <a:pt x="49" y="85"/>
                    <a:pt x="49" y="85"/>
                    <a:pt x="49" y="85"/>
                  </a:cubicBezTo>
                  <a:cubicBezTo>
                    <a:pt x="49" y="85"/>
                    <a:pt x="49" y="85"/>
                    <a:pt x="49" y="85"/>
                  </a:cubicBezTo>
                  <a:cubicBezTo>
                    <a:pt x="49" y="85"/>
                    <a:pt x="49" y="85"/>
                    <a:pt x="49" y="85"/>
                  </a:cubicBezTo>
                  <a:cubicBezTo>
                    <a:pt x="49" y="85"/>
                    <a:pt x="49" y="85"/>
                    <a:pt x="49" y="85"/>
                  </a:cubicBezTo>
                  <a:cubicBezTo>
                    <a:pt x="49" y="86"/>
                    <a:pt x="49" y="87"/>
                    <a:pt x="49" y="88"/>
                  </a:cubicBezTo>
                  <a:cubicBezTo>
                    <a:pt x="48" y="89"/>
                    <a:pt x="48" y="91"/>
                    <a:pt x="47" y="92"/>
                  </a:cubicBezTo>
                  <a:cubicBezTo>
                    <a:pt x="45" y="98"/>
                    <a:pt x="42" y="96"/>
                    <a:pt x="42" y="98"/>
                  </a:cubicBezTo>
                  <a:cubicBezTo>
                    <a:pt x="43" y="100"/>
                    <a:pt x="43" y="101"/>
                    <a:pt x="45" y="103"/>
                  </a:cubicBezTo>
                  <a:cubicBezTo>
                    <a:pt x="46" y="105"/>
                    <a:pt x="48" y="106"/>
                    <a:pt x="48" y="106"/>
                  </a:cubicBezTo>
                  <a:cubicBezTo>
                    <a:pt x="48" y="106"/>
                    <a:pt x="48" y="106"/>
                    <a:pt x="48" y="106"/>
                  </a:cubicBezTo>
                  <a:cubicBezTo>
                    <a:pt x="48" y="106"/>
                    <a:pt x="48" y="106"/>
                    <a:pt x="48" y="106"/>
                  </a:cubicBezTo>
                  <a:cubicBezTo>
                    <a:pt x="48" y="106"/>
                    <a:pt x="43" y="110"/>
                    <a:pt x="31" y="114"/>
                  </a:cubicBezTo>
                  <a:cubicBezTo>
                    <a:pt x="29" y="114"/>
                    <a:pt x="27" y="115"/>
                    <a:pt x="25" y="116"/>
                  </a:cubicBezTo>
                  <a:cubicBezTo>
                    <a:pt x="23" y="118"/>
                    <a:pt x="21" y="120"/>
                    <a:pt x="19" y="125"/>
                  </a:cubicBezTo>
                  <a:cubicBezTo>
                    <a:pt x="19" y="125"/>
                    <a:pt x="19" y="125"/>
                    <a:pt x="19" y="125"/>
                  </a:cubicBezTo>
                  <a:cubicBezTo>
                    <a:pt x="16" y="132"/>
                    <a:pt x="16" y="143"/>
                    <a:pt x="14" y="155"/>
                  </a:cubicBezTo>
                  <a:cubicBezTo>
                    <a:pt x="14" y="155"/>
                    <a:pt x="14" y="156"/>
                    <a:pt x="14" y="157"/>
                  </a:cubicBezTo>
                  <a:cubicBezTo>
                    <a:pt x="13" y="163"/>
                    <a:pt x="13" y="169"/>
                    <a:pt x="12" y="174"/>
                  </a:cubicBezTo>
                  <a:cubicBezTo>
                    <a:pt x="12" y="179"/>
                    <a:pt x="12" y="183"/>
                    <a:pt x="11" y="187"/>
                  </a:cubicBezTo>
                  <a:cubicBezTo>
                    <a:pt x="11" y="188"/>
                    <a:pt x="10" y="190"/>
                    <a:pt x="10" y="191"/>
                  </a:cubicBezTo>
                  <a:cubicBezTo>
                    <a:pt x="8" y="198"/>
                    <a:pt x="6" y="209"/>
                    <a:pt x="5" y="218"/>
                  </a:cubicBezTo>
                  <a:cubicBezTo>
                    <a:pt x="5" y="221"/>
                    <a:pt x="5" y="223"/>
                    <a:pt x="5" y="225"/>
                  </a:cubicBezTo>
                  <a:cubicBezTo>
                    <a:pt x="5" y="228"/>
                    <a:pt x="5" y="230"/>
                    <a:pt x="5" y="232"/>
                  </a:cubicBezTo>
                  <a:cubicBezTo>
                    <a:pt x="5" y="239"/>
                    <a:pt x="4" y="246"/>
                    <a:pt x="3" y="250"/>
                  </a:cubicBezTo>
                  <a:cubicBezTo>
                    <a:pt x="2" y="255"/>
                    <a:pt x="3" y="257"/>
                    <a:pt x="3" y="260"/>
                  </a:cubicBezTo>
                  <a:cubicBezTo>
                    <a:pt x="4" y="262"/>
                    <a:pt x="3" y="263"/>
                    <a:pt x="3" y="264"/>
                  </a:cubicBezTo>
                  <a:cubicBezTo>
                    <a:pt x="2" y="267"/>
                    <a:pt x="1" y="271"/>
                    <a:pt x="0" y="275"/>
                  </a:cubicBezTo>
                  <a:cubicBezTo>
                    <a:pt x="0" y="275"/>
                    <a:pt x="0" y="276"/>
                    <a:pt x="0" y="277"/>
                  </a:cubicBezTo>
                  <a:cubicBezTo>
                    <a:pt x="0" y="278"/>
                    <a:pt x="0" y="279"/>
                    <a:pt x="0" y="279"/>
                  </a:cubicBezTo>
                  <a:cubicBezTo>
                    <a:pt x="1" y="284"/>
                    <a:pt x="2" y="284"/>
                    <a:pt x="2" y="284"/>
                  </a:cubicBezTo>
                  <a:cubicBezTo>
                    <a:pt x="2" y="287"/>
                    <a:pt x="2" y="287"/>
                    <a:pt x="2" y="287"/>
                  </a:cubicBezTo>
                  <a:cubicBezTo>
                    <a:pt x="2" y="287"/>
                    <a:pt x="2" y="288"/>
                    <a:pt x="3" y="288"/>
                  </a:cubicBezTo>
                  <a:cubicBezTo>
                    <a:pt x="3" y="289"/>
                    <a:pt x="5" y="291"/>
                    <a:pt x="7" y="292"/>
                  </a:cubicBezTo>
                  <a:cubicBezTo>
                    <a:pt x="8" y="292"/>
                    <a:pt x="8" y="292"/>
                    <a:pt x="9" y="292"/>
                  </a:cubicBezTo>
                  <a:cubicBezTo>
                    <a:pt x="9" y="292"/>
                    <a:pt x="10" y="292"/>
                    <a:pt x="10" y="292"/>
                  </a:cubicBezTo>
                  <a:cubicBezTo>
                    <a:pt x="11" y="292"/>
                    <a:pt x="11" y="292"/>
                    <a:pt x="12" y="292"/>
                  </a:cubicBezTo>
                  <a:cubicBezTo>
                    <a:pt x="12" y="292"/>
                    <a:pt x="12" y="292"/>
                    <a:pt x="12" y="292"/>
                  </a:cubicBezTo>
                  <a:cubicBezTo>
                    <a:pt x="13" y="292"/>
                    <a:pt x="13" y="292"/>
                    <a:pt x="13" y="292"/>
                  </a:cubicBezTo>
                  <a:cubicBezTo>
                    <a:pt x="13" y="292"/>
                    <a:pt x="13" y="293"/>
                    <a:pt x="14" y="293"/>
                  </a:cubicBezTo>
                  <a:cubicBezTo>
                    <a:pt x="14" y="293"/>
                    <a:pt x="14" y="293"/>
                    <a:pt x="15" y="293"/>
                  </a:cubicBezTo>
                  <a:cubicBezTo>
                    <a:pt x="15" y="293"/>
                    <a:pt x="15" y="293"/>
                    <a:pt x="16" y="293"/>
                  </a:cubicBezTo>
                  <a:cubicBezTo>
                    <a:pt x="16" y="292"/>
                    <a:pt x="17" y="292"/>
                    <a:pt x="17" y="292"/>
                  </a:cubicBezTo>
                  <a:cubicBezTo>
                    <a:pt x="17" y="291"/>
                    <a:pt x="17" y="291"/>
                    <a:pt x="17" y="290"/>
                  </a:cubicBezTo>
                  <a:cubicBezTo>
                    <a:pt x="17" y="288"/>
                    <a:pt x="17" y="288"/>
                    <a:pt x="16" y="288"/>
                  </a:cubicBezTo>
                  <a:cubicBezTo>
                    <a:pt x="16" y="288"/>
                    <a:pt x="16" y="288"/>
                    <a:pt x="16" y="288"/>
                  </a:cubicBezTo>
                  <a:cubicBezTo>
                    <a:pt x="16" y="288"/>
                    <a:pt x="16" y="288"/>
                    <a:pt x="16" y="288"/>
                  </a:cubicBezTo>
                  <a:cubicBezTo>
                    <a:pt x="16" y="288"/>
                    <a:pt x="16" y="288"/>
                    <a:pt x="16" y="288"/>
                  </a:cubicBezTo>
                  <a:cubicBezTo>
                    <a:pt x="16" y="288"/>
                    <a:pt x="16" y="288"/>
                    <a:pt x="16" y="288"/>
                  </a:cubicBezTo>
                  <a:cubicBezTo>
                    <a:pt x="16" y="287"/>
                    <a:pt x="15" y="287"/>
                    <a:pt x="15" y="287"/>
                  </a:cubicBezTo>
                  <a:cubicBezTo>
                    <a:pt x="15" y="287"/>
                    <a:pt x="15" y="287"/>
                    <a:pt x="15" y="287"/>
                  </a:cubicBezTo>
                  <a:cubicBezTo>
                    <a:pt x="15" y="286"/>
                    <a:pt x="14" y="286"/>
                    <a:pt x="14" y="286"/>
                  </a:cubicBezTo>
                  <a:cubicBezTo>
                    <a:pt x="14" y="286"/>
                    <a:pt x="13" y="286"/>
                    <a:pt x="13" y="286"/>
                  </a:cubicBezTo>
                  <a:cubicBezTo>
                    <a:pt x="13" y="286"/>
                    <a:pt x="13" y="286"/>
                    <a:pt x="13" y="286"/>
                  </a:cubicBezTo>
                  <a:cubicBezTo>
                    <a:pt x="13" y="286"/>
                    <a:pt x="13" y="286"/>
                    <a:pt x="13" y="286"/>
                  </a:cubicBezTo>
                  <a:cubicBezTo>
                    <a:pt x="13" y="286"/>
                    <a:pt x="13" y="286"/>
                    <a:pt x="13" y="286"/>
                  </a:cubicBezTo>
                  <a:cubicBezTo>
                    <a:pt x="13" y="286"/>
                    <a:pt x="12" y="286"/>
                    <a:pt x="13" y="284"/>
                  </a:cubicBezTo>
                  <a:cubicBezTo>
                    <a:pt x="13" y="284"/>
                    <a:pt x="13" y="284"/>
                    <a:pt x="13" y="284"/>
                  </a:cubicBezTo>
                  <a:cubicBezTo>
                    <a:pt x="13" y="284"/>
                    <a:pt x="13" y="284"/>
                    <a:pt x="13" y="284"/>
                  </a:cubicBezTo>
                  <a:cubicBezTo>
                    <a:pt x="13" y="283"/>
                    <a:pt x="13" y="283"/>
                    <a:pt x="13" y="282"/>
                  </a:cubicBezTo>
                  <a:cubicBezTo>
                    <a:pt x="13" y="282"/>
                    <a:pt x="13" y="282"/>
                    <a:pt x="13" y="282"/>
                  </a:cubicBezTo>
                  <a:cubicBezTo>
                    <a:pt x="14" y="278"/>
                    <a:pt x="16" y="274"/>
                    <a:pt x="16" y="274"/>
                  </a:cubicBezTo>
                  <a:cubicBezTo>
                    <a:pt x="16" y="274"/>
                    <a:pt x="16" y="274"/>
                    <a:pt x="16" y="274"/>
                  </a:cubicBezTo>
                  <a:cubicBezTo>
                    <a:pt x="16" y="274"/>
                    <a:pt x="16" y="274"/>
                    <a:pt x="16" y="274"/>
                  </a:cubicBezTo>
                  <a:cubicBezTo>
                    <a:pt x="16" y="274"/>
                    <a:pt x="17" y="277"/>
                    <a:pt x="17" y="281"/>
                  </a:cubicBezTo>
                  <a:cubicBezTo>
                    <a:pt x="17" y="284"/>
                    <a:pt x="18" y="287"/>
                    <a:pt x="19" y="287"/>
                  </a:cubicBezTo>
                  <a:cubicBezTo>
                    <a:pt x="20" y="287"/>
                    <a:pt x="20" y="287"/>
                    <a:pt x="20" y="287"/>
                  </a:cubicBezTo>
                  <a:cubicBezTo>
                    <a:pt x="20" y="287"/>
                    <a:pt x="20" y="287"/>
                    <a:pt x="21" y="287"/>
                  </a:cubicBezTo>
                  <a:cubicBezTo>
                    <a:pt x="22" y="286"/>
                    <a:pt x="22" y="284"/>
                    <a:pt x="21" y="281"/>
                  </a:cubicBezTo>
                  <a:cubicBezTo>
                    <a:pt x="21" y="280"/>
                    <a:pt x="21" y="279"/>
                    <a:pt x="21" y="278"/>
                  </a:cubicBezTo>
                  <a:cubicBezTo>
                    <a:pt x="21" y="273"/>
                    <a:pt x="21" y="267"/>
                    <a:pt x="20" y="264"/>
                  </a:cubicBezTo>
                  <a:cubicBezTo>
                    <a:pt x="20" y="264"/>
                    <a:pt x="20" y="264"/>
                    <a:pt x="20" y="264"/>
                  </a:cubicBezTo>
                  <a:cubicBezTo>
                    <a:pt x="20" y="262"/>
                    <a:pt x="17" y="259"/>
                    <a:pt x="15" y="255"/>
                  </a:cubicBezTo>
                  <a:cubicBezTo>
                    <a:pt x="15" y="254"/>
                    <a:pt x="15" y="253"/>
                    <a:pt x="15" y="251"/>
                  </a:cubicBezTo>
                  <a:cubicBezTo>
                    <a:pt x="15" y="250"/>
                    <a:pt x="15" y="248"/>
                    <a:pt x="15" y="247"/>
                  </a:cubicBezTo>
                  <a:cubicBezTo>
                    <a:pt x="16" y="241"/>
                    <a:pt x="19" y="234"/>
                    <a:pt x="22" y="226"/>
                  </a:cubicBezTo>
                  <a:cubicBezTo>
                    <a:pt x="23" y="223"/>
                    <a:pt x="24" y="219"/>
                    <a:pt x="25" y="216"/>
                  </a:cubicBezTo>
                  <a:cubicBezTo>
                    <a:pt x="26" y="210"/>
                    <a:pt x="27" y="205"/>
                    <a:pt x="28" y="199"/>
                  </a:cubicBezTo>
                  <a:cubicBezTo>
                    <a:pt x="28" y="197"/>
                    <a:pt x="29" y="195"/>
                    <a:pt x="29" y="193"/>
                  </a:cubicBezTo>
                  <a:cubicBezTo>
                    <a:pt x="30" y="184"/>
                    <a:pt x="32" y="169"/>
                    <a:pt x="32" y="169"/>
                  </a:cubicBezTo>
                  <a:cubicBezTo>
                    <a:pt x="32" y="169"/>
                    <a:pt x="32" y="169"/>
                    <a:pt x="32" y="169"/>
                  </a:cubicBezTo>
                  <a:cubicBezTo>
                    <a:pt x="32" y="169"/>
                    <a:pt x="32" y="169"/>
                    <a:pt x="32" y="169"/>
                  </a:cubicBezTo>
                  <a:cubicBezTo>
                    <a:pt x="32" y="169"/>
                    <a:pt x="37" y="181"/>
                    <a:pt x="39" y="192"/>
                  </a:cubicBezTo>
                  <a:cubicBezTo>
                    <a:pt x="39" y="192"/>
                    <a:pt x="39" y="192"/>
                    <a:pt x="39" y="192"/>
                  </a:cubicBezTo>
                  <a:cubicBezTo>
                    <a:pt x="39" y="192"/>
                    <a:pt x="39" y="192"/>
                    <a:pt x="39" y="192"/>
                  </a:cubicBezTo>
                  <a:cubicBezTo>
                    <a:pt x="39" y="192"/>
                    <a:pt x="39" y="192"/>
                    <a:pt x="38" y="192"/>
                  </a:cubicBezTo>
                  <a:cubicBezTo>
                    <a:pt x="38" y="192"/>
                    <a:pt x="37" y="193"/>
                    <a:pt x="37" y="193"/>
                  </a:cubicBezTo>
                  <a:cubicBezTo>
                    <a:pt x="36" y="193"/>
                    <a:pt x="36" y="193"/>
                    <a:pt x="36" y="193"/>
                  </a:cubicBezTo>
                  <a:cubicBezTo>
                    <a:pt x="35" y="193"/>
                    <a:pt x="34" y="198"/>
                    <a:pt x="34" y="198"/>
                  </a:cubicBezTo>
                  <a:cubicBezTo>
                    <a:pt x="34" y="198"/>
                    <a:pt x="34" y="198"/>
                    <a:pt x="34" y="198"/>
                  </a:cubicBezTo>
                  <a:cubicBezTo>
                    <a:pt x="34" y="198"/>
                    <a:pt x="34" y="198"/>
                    <a:pt x="34" y="198"/>
                  </a:cubicBezTo>
                  <a:cubicBezTo>
                    <a:pt x="34" y="198"/>
                    <a:pt x="34" y="198"/>
                    <a:pt x="33" y="198"/>
                  </a:cubicBezTo>
                  <a:cubicBezTo>
                    <a:pt x="33" y="199"/>
                    <a:pt x="32" y="199"/>
                    <a:pt x="31" y="200"/>
                  </a:cubicBezTo>
                  <a:cubicBezTo>
                    <a:pt x="31" y="200"/>
                    <a:pt x="30" y="201"/>
                    <a:pt x="30" y="201"/>
                  </a:cubicBezTo>
                  <a:cubicBezTo>
                    <a:pt x="30" y="202"/>
                    <a:pt x="30" y="203"/>
                    <a:pt x="30" y="205"/>
                  </a:cubicBezTo>
                  <a:cubicBezTo>
                    <a:pt x="30" y="205"/>
                    <a:pt x="30" y="206"/>
                    <a:pt x="30" y="206"/>
                  </a:cubicBezTo>
                  <a:cubicBezTo>
                    <a:pt x="31" y="209"/>
                    <a:pt x="30" y="208"/>
                    <a:pt x="30" y="211"/>
                  </a:cubicBezTo>
                  <a:cubicBezTo>
                    <a:pt x="30" y="212"/>
                    <a:pt x="30" y="212"/>
                    <a:pt x="30" y="213"/>
                  </a:cubicBezTo>
                  <a:cubicBezTo>
                    <a:pt x="30" y="213"/>
                    <a:pt x="30" y="213"/>
                    <a:pt x="30" y="213"/>
                  </a:cubicBezTo>
                  <a:cubicBezTo>
                    <a:pt x="30" y="213"/>
                    <a:pt x="30" y="213"/>
                    <a:pt x="30" y="213"/>
                  </a:cubicBezTo>
                  <a:cubicBezTo>
                    <a:pt x="30" y="213"/>
                    <a:pt x="30" y="214"/>
                    <a:pt x="31" y="215"/>
                  </a:cubicBezTo>
                  <a:cubicBezTo>
                    <a:pt x="31" y="215"/>
                    <a:pt x="32" y="216"/>
                    <a:pt x="32" y="217"/>
                  </a:cubicBezTo>
                  <a:cubicBezTo>
                    <a:pt x="32" y="218"/>
                    <a:pt x="32" y="218"/>
                    <a:pt x="32" y="218"/>
                  </a:cubicBezTo>
                  <a:cubicBezTo>
                    <a:pt x="32" y="219"/>
                    <a:pt x="32" y="220"/>
                    <a:pt x="33" y="221"/>
                  </a:cubicBezTo>
                  <a:cubicBezTo>
                    <a:pt x="33" y="222"/>
                    <a:pt x="33" y="222"/>
                    <a:pt x="33" y="223"/>
                  </a:cubicBezTo>
                  <a:cubicBezTo>
                    <a:pt x="33" y="223"/>
                    <a:pt x="33" y="223"/>
                    <a:pt x="34" y="223"/>
                  </a:cubicBezTo>
                  <a:cubicBezTo>
                    <a:pt x="34" y="224"/>
                    <a:pt x="34" y="224"/>
                    <a:pt x="34" y="224"/>
                  </a:cubicBezTo>
                  <a:cubicBezTo>
                    <a:pt x="35" y="224"/>
                    <a:pt x="36" y="223"/>
                    <a:pt x="37" y="223"/>
                  </a:cubicBezTo>
                  <a:cubicBezTo>
                    <a:pt x="35" y="228"/>
                    <a:pt x="33" y="234"/>
                    <a:pt x="32" y="240"/>
                  </a:cubicBezTo>
                  <a:cubicBezTo>
                    <a:pt x="31" y="244"/>
                    <a:pt x="30" y="248"/>
                    <a:pt x="29" y="252"/>
                  </a:cubicBezTo>
                  <a:cubicBezTo>
                    <a:pt x="27" y="264"/>
                    <a:pt x="32" y="292"/>
                    <a:pt x="35" y="310"/>
                  </a:cubicBezTo>
                  <a:cubicBezTo>
                    <a:pt x="36" y="314"/>
                    <a:pt x="36" y="317"/>
                    <a:pt x="37" y="319"/>
                  </a:cubicBezTo>
                  <a:cubicBezTo>
                    <a:pt x="37" y="322"/>
                    <a:pt x="38" y="325"/>
                    <a:pt x="39" y="328"/>
                  </a:cubicBezTo>
                  <a:cubicBezTo>
                    <a:pt x="41" y="340"/>
                    <a:pt x="44" y="352"/>
                    <a:pt x="46" y="358"/>
                  </a:cubicBezTo>
                  <a:cubicBezTo>
                    <a:pt x="46" y="359"/>
                    <a:pt x="46" y="360"/>
                    <a:pt x="46" y="360"/>
                  </a:cubicBezTo>
                  <a:cubicBezTo>
                    <a:pt x="46" y="360"/>
                    <a:pt x="46" y="360"/>
                    <a:pt x="46" y="360"/>
                  </a:cubicBezTo>
                  <a:cubicBezTo>
                    <a:pt x="47" y="361"/>
                    <a:pt x="47" y="361"/>
                    <a:pt x="48" y="361"/>
                  </a:cubicBezTo>
                  <a:cubicBezTo>
                    <a:pt x="52" y="362"/>
                    <a:pt x="60" y="363"/>
                    <a:pt x="60" y="363"/>
                  </a:cubicBezTo>
                  <a:cubicBezTo>
                    <a:pt x="60" y="363"/>
                    <a:pt x="60" y="368"/>
                    <a:pt x="61" y="375"/>
                  </a:cubicBezTo>
                  <a:cubicBezTo>
                    <a:pt x="61" y="381"/>
                    <a:pt x="66" y="391"/>
                    <a:pt x="66" y="391"/>
                  </a:cubicBezTo>
                  <a:cubicBezTo>
                    <a:pt x="66" y="391"/>
                    <a:pt x="66" y="391"/>
                    <a:pt x="65" y="392"/>
                  </a:cubicBezTo>
                  <a:cubicBezTo>
                    <a:pt x="65" y="393"/>
                    <a:pt x="64" y="394"/>
                    <a:pt x="63" y="396"/>
                  </a:cubicBezTo>
                  <a:cubicBezTo>
                    <a:pt x="63" y="398"/>
                    <a:pt x="62" y="400"/>
                    <a:pt x="61" y="404"/>
                  </a:cubicBezTo>
                  <a:cubicBezTo>
                    <a:pt x="59" y="410"/>
                    <a:pt x="57" y="420"/>
                    <a:pt x="55" y="427"/>
                  </a:cubicBezTo>
                  <a:cubicBezTo>
                    <a:pt x="54" y="430"/>
                    <a:pt x="54" y="433"/>
                    <a:pt x="54" y="435"/>
                  </a:cubicBezTo>
                  <a:cubicBezTo>
                    <a:pt x="53" y="436"/>
                    <a:pt x="53" y="437"/>
                    <a:pt x="53" y="438"/>
                  </a:cubicBezTo>
                  <a:cubicBezTo>
                    <a:pt x="53" y="438"/>
                    <a:pt x="53" y="438"/>
                    <a:pt x="53" y="438"/>
                  </a:cubicBezTo>
                  <a:cubicBezTo>
                    <a:pt x="53" y="438"/>
                    <a:pt x="53" y="438"/>
                    <a:pt x="53" y="438"/>
                  </a:cubicBezTo>
                  <a:cubicBezTo>
                    <a:pt x="52" y="439"/>
                    <a:pt x="51" y="440"/>
                    <a:pt x="49" y="441"/>
                  </a:cubicBezTo>
                  <a:cubicBezTo>
                    <a:pt x="48" y="442"/>
                    <a:pt x="46" y="444"/>
                    <a:pt x="45" y="445"/>
                  </a:cubicBezTo>
                  <a:cubicBezTo>
                    <a:pt x="44" y="447"/>
                    <a:pt x="43" y="448"/>
                    <a:pt x="43" y="448"/>
                  </a:cubicBezTo>
                  <a:cubicBezTo>
                    <a:pt x="43" y="448"/>
                    <a:pt x="42" y="449"/>
                    <a:pt x="41" y="450"/>
                  </a:cubicBezTo>
                  <a:cubicBezTo>
                    <a:pt x="40" y="451"/>
                    <a:pt x="39" y="452"/>
                    <a:pt x="38" y="453"/>
                  </a:cubicBezTo>
                  <a:cubicBezTo>
                    <a:pt x="38" y="454"/>
                    <a:pt x="37" y="455"/>
                    <a:pt x="37" y="455"/>
                  </a:cubicBezTo>
                  <a:cubicBezTo>
                    <a:pt x="37" y="456"/>
                    <a:pt x="37" y="458"/>
                    <a:pt x="37" y="459"/>
                  </a:cubicBezTo>
                  <a:cubicBezTo>
                    <a:pt x="37" y="460"/>
                    <a:pt x="37" y="461"/>
                    <a:pt x="37" y="461"/>
                  </a:cubicBezTo>
                  <a:cubicBezTo>
                    <a:pt x="37" y="461"/>
                    <a:pt x="37" y="462"/>
                    <a:pt x="38" y="462"/>
                  </a:cubicBezTo>
                  <a:cubicBezTo>
                    <a:pt x="38" y="462"/>
                    <a:pt x="38" y="462"/>
                    <a:pt x="39" y="462"/>
                  </a:cubicBezTo>
                  <a:cubicBezTo>
                    <a:pt x="40" y="463"/>
                    <a:pt x="41" y="463"/>
                    <a:pt x="42" y="463"/>
                  </a:cubicBezTo>
                  <a:cubicBezTo>
                    <a:pt x="42" y="463"/>
                    <a:pt x="42" y="463"/>
                    <a:pt x="42" y="463"/>
                  </a:cubicBezTo>
                  <a:cubicBezTo>
                    <a:pt x="42" y="466"/>
                    <a:pt x="42" y="466"/>
                    <a:pt x="42" y="466"/>
                  </a:cubicBezTo>
                  <a:cubicBezTo>
                    <a:pt x="42" y="468"/>
                    <a:pt x="42" y="472"/>
                    <a:pt x="39" y="478"/>
                  </a:cubicBezTo>
                  <a:cubicBezTo>
                    <a:pt x="39" y="479"/>
                    <a:pt x="38" y="481"/>
                    <a:pt x="37" y="483"/>
                  </a:cubicBezTo>
                  <a:cubicBezTo>
                    <a:pt x="35" y="487"/>
                    <a:pt x="35" y="491"/>
                    <a:pt x="35" y="495"/>
                  </a:cubicBezTo>
                  <a:cubicBezTo>
                    <a:pt x="35" y="499"/>
                    <a:pt x="36" y="503"/>
                    <a:pt x="38" y="506"/>
                  </a:cubicBezTo>
                  <a:cubicBezTo>
                    <a:pt x="38" y="507"/>
                    <a:pt x="39" y="507"/>
                    <a:pt x="40" y="508"/>
                  </a:cubicBezTo>
                  <a:cubicBezTo>
                    <a:pt x="42" y="509"/>
                    <a:pt x="44" y="509"/>
                    <a:pt x="46" y="509"/>
                  </a:cubicBezTo>
                  <a:cubicBezTo>
                    <a:pt x="49" y="509"/>
                    <a:pt x="52" y="508"/>
                    <a:pt x="54" y="507"/>
                  </a:cubicBezTo>
                  <a:cubicBezTo>
                    <a:pt x="57" y="504"/>
                    <a:pt x="60" y="484"/>
                    <a:pt x="60" y="473"/>
                  </a:cubicBezTo>
                  <a:cubicBezTo>
                    <a:pt x="60" y="468"/>
                    <a:pt x="61" y="464"/>
                    <a:pt x="63" y="460"/>
                  </a:cubicBezTo>
                  <a:cubicBezTo>
                    <a:pt x="64" y="457"/>
                    <a:pt x="66" y="454"/>
                    <a:pt x="67" y="449"/>
                  </a:cubicBezTo>
                  <a:cubicBezTo>
                    <a:pt x="68" y="448"/>
                    <a:pt x="68" y="446"/>
                    <a:pt x="69" y="445"/>
                  </a:cubicBezTo>
                  <a:cubicBezTo>
                    <a:pt x="73" y="436"/>
                    <a:pt x="81" y="427"/>
                    <a:pt x="81" y="427"/>
                  </a:cubicBezTo>
                  <a:cubicBezTo>
                    <a:pt x="81" y="427"/>
                    <a:pt x="81" y="427"/>
                    <a:pt x="81" y="427"/>
                  </a:cubicBezTo>
                  <a:cubicBezTo>
                    <a:pt x="81" y="427"/>
                    <a:pt x="81" y="427"/>
                    <a:pt x="81" y="427"/>
                  </a:cubicBezTo>
                  <a:cubicBezTo>
                    <a:pt x="81" y="427"/>
                    <a:pt x="82" y="430"/>
                    <a:pt x="83" y="433"/>
                  </a:cubicBezTo>
                  <a:cubicBezTo>
                    <a:pt x="84" y="436"/>
                    <a:pt x="85" y="441"/>
                    <a:pt x="84" y="445"/>
                  </a:cubicBezTo>
                  <a:cubicBezTo>
                    <a:pt x="84" y="445"/>
                    <a:pt x="84" y="446"/>
                    <a:pt x="84" y="446"/>
                  </a:cubicBezTo>
                  <a:cubicBezTo>
                    <a:pt x="82" y="455"/>
                    <a:pt x="83" y="454"/>
                    <a:pt x="84" y="458"/>
                  </a:cubicBezTo>
                  <a:cubicBezTo>
                    <a:pt x="84" y="458"/>
                    <a:pt x="84" y="458"/>
                    <a:pt x="84" y="459"/>
                  </a:cubicBezTo>
                  <a:cubicBezTo>
                    <a:pt x="85" y="462"/>
                    <a:pt x="83" y="468"/>
                    <a:pt x="84" y="469"/>
                  </a:cubicBezTo>
                  <a:cubicBezTo>
                    <a:pt x="84" y="469"/>
                    <a:pt x="84" y="470"/>
                    <a:pt x="85" y="470"/>
                  </a:cubicBezTo>
                  <a:cubicBezTo>
                    <a:pt x="86" y="470"/>
                    <a:pt x="89" y="470"/>
                    <a:pt x="91" y="470"/>
                  </a:cubicBezTo>
                  <a:cubicBezTo>
                    <a:pt x="91" y="470"/>
                    <a:pt x="91" y="470"/>
                    <a:pt x="91" y="470"/>
                  </a:cubicBezTo>
                  <a:cubicBezTo>
                    <a:pt x="93" y="470"/>
                    <a:pt x="94" y="470"/>
                    <a:pt x="94" y="470"/>
                  </a:cubicBezTo>
                  <a:cubicBezTo>
                    <a:pt x="95" y="470"/>
                    <a:pt x="95" y="461"/>
                    <a:pt x="95" y="461"/>
                  </a:cubicBezTo>
                  <a:cubicBezTo>
                    <a:pt x="95" y="461"/>
                    <a:pt x="97" y="462"/>
                    <a:pt x="100" y="462"/>
                  </a:cubicBezTo>
                  <a:cubicBezTo>
                    <a:pt x="104" y="462"/>
                    <a:pt x="107" y="461"/>
                    <a:pt x="110" y="456"/>
                  </a:cubicBezTo>
                  <a:cubicBezTo>
                    <a:pt x="110" y="455"/>
                    <a:pt x="111" y="454"/>
                    <a:pt x="111" y="453"/>
                  </a:cubicBezTo>
                  <a:cubicBezTo>
                    <a:pt x="111" y="452"/>
                    <a:pt x="110" y="451"/>
                    <a:pt x="110" y="451"/>
                  </a:cubicBezTo>
                  <a:cubicBezTo>
                    <a:pt x="109" y="449"/>
                    <a:pt x="108" y="449"/>
                    <a:pt x="107" y="448"/>
                  </a:cubicBezTo>
                  <a:cubicBezTo>
                    <a:pt x="106" y="448"/>
                    <a:pt x="106" y="447"/>
                    <a:pt x="106" y="447"/>
                  </a:cubicBezTo>
                  <a:cubicBezTo>
                    <a:pt x="104" y="446"/>
                    <a:pt x="103" y="445"/>
                    <a:pt x="103" y="443"/>
                  </a:cubicBezTo>
                  <a:cubicBezTo>
                    <a:pt x="103" y="440"/>
                    <a:pt x="101" y="435"/>
                    <a:pt x="97" y="427"/>
                  </a:cubicBezTo>
                  <a:cubicBezTo>
                    <a:pt x="97" y="426"/>
                    <a:pt x="96" y="425"/>
                    <a:pt x="96" y="424"/>
                  </a:cubicBezTo>
                  <a:cubicBezTo>
                    <a:pt x="93" y="416"/>
                    <a:pt x="92" y="406"/>
                    <a:pt x="92" y="406"/>
                  </a:cubicBezTo>
                  <a:cubicBezTo>
                    <a:pt x="92" y="406"/>
                    <a:pt x="92" y="403"/>
                    <a:pt x="94" y="400"/>
                  </a:cubicBezTo>
                  <a:cubicBezTo>
                    <a:pt x="95" y="399"/>
                    <a:pt x="95" y="399"/>
                    <a:pt x="95" y="398"/>
                  </a:cubicBezTo>
                  <a:cubicBezTo>
                    <a:pt x="95" y="398"/>
                    <a:pt x="95" y="398"/>
                    <a:pt x="96" y="398"/>
                  </a:cubicBezTo>
                  <a:cubicBezTo>
                    <a:pt x="97" y="395"/>
                    <a:pt x="98" y="392"/>
                    <a:pt x="98" y="389"/>
                  </a:cubicBezTo>
                  <a:cubicBezTo>
                    <a:pt x="99" y="387"/>
                    <a:pt x="99" y="384"/>
                    <a:pt x="100" y="382"/>
                  </a:cubicBezTo>
                  <a:cubicBezTo>
                    <a:pt x="100" y="382"/>
                    <a:pt x="100" y="382"/>
                    <a:pt x="100" y="382"/>
                  </a:cubicBezTo>
                  <a:cubicBezTo>
                    <a:pt x="100" y="382"/>
                    <a:pt x="100" y="382"/>
                    <a:pt x="100" y="382"/>
                  </a:cubicBezTo>
                  <a:cubicBezTo>
                    <a:pt x="100" y="376"/>
                    <a:pt x="103" y="366"/>
                    <a:pt x="103" y="366"/>
                  </a:cubicBezTo>
                  <a:cubicBezTo>
                    <a:pt x="103" y="366"/>
                    <a:pt x="109" y="366"/>
                    <a:pt x="110" y="365"/>
                  </a:cubicBezTo>
                  <a:cubicBezTo>
                    <a:pt x="110" y="365"/>
                    <a:pt x="110" y="365"/>
                    <a:pt x="110" y="365"/>
                  </a:cubicBezTo>
                  <a:cubicBezTo>
                    <a:pt x="110" y="365"/>
                    <a:pt x="110" y="364"/>
                    <a:pt x="111" y="362"/>
                  </a:cubicBezTo>
                  <a:cubicBezTo>
                    <a:pt x="112" y="357"/>
                    <a:pt x="115" y="343"/>
                    <a:pt x="120" y="316"/>
                  </a:cubicBezTo>
                  <a:cubicBezTo>
                    <a:pt x="122" y="307"/>
                    <a:pt x="123" y="299"/>
                    <a:pt x="124" y="293"/>
                  </a:cubicBezTo>
                  <a:cubicBezTo>
                    <a:pt x="125" y="293"/>
                    <a:pt x="126" y="293"/>
                    <a:pt x="127" y="293"/>
                  </a:cubicBezTo>
                  <a:cubicBezTo>
                    <a:pt x="127" y="293"/>
                    <a:pt x="128" y="294"/>
                    <a:pt x="128" y="294"/>
                  </a:cubicBezTo>
                  <a:cubicBezTo>
                    <a:pt x="130" y="294"/>
                    <a:pt x="131" y="294"/>
                    <a:pt x="131" y="295"/>
                  </a:cubicBezTo>
                  <a:cubicBezTo>
                    <a:pt x="132" y="296"/>
                    <a:pt x="134" y="306"/>
                    <a:pt x="136" y="319"/>
                  </a:cubicBezTo>
                  <a:cubicBezTo>
                    <a:pt x="138" y="331"/>
                    <a:pt x="141" y="344"/>
                    <a:pt x="142" y="353"/>
                  </a:cubicBezTo>
                  <a:cubicBezTo>
                    <a:pt x="143" y="355"/>
                    <a:pt x="143" y="358"/>
                    <a:pt x="143" y="360"/>
                  </a:cubicBezTo>
                  <a:cubicBezTo>
                    <a:pt x="145" y="373"/>
                    <a:pt x="144" y="380"/>
                    <a:pt x="144" y="390"/>
                  </a:cubicBezTo>
                  <a:cubicBezTo>
                    <a:pt x="144" y="401"/>
                    <a:pt x="152" y="431"/>
                    <a:pt x="152" y="431"/>
                  </a:cubicBezTo>
                  <a:cubicBezTo>
                    <a:pt x="152" y="431"/>
                    <a:pt x="152" y="431"/>
                    <a:pt x="152" y="431"/>
                  </a:cubicBezTo>
                  <a:cubicBezTo>
                    <a:pt x="152" y="431"/>
                    <a:pt x="152" y="431"/>
                    <a:pt x="152" y="431"/>
                  </a:cubicBezTo>
                  <a:cubicBezTo>
                    <a:pt x="152" y="431"/>
                    <a:pt x="151" y="432"/>
                    <a:pt x="149" y="435"/>
                  </a:cubicBezTo>
                  <a:cubicBezTo>
                    <a:pt x="148" y="437"/>
                    <a:pt x="146" y="441"/>
                    <a:pt x="144" y="445"/>
                  </a:cubicBezTo>
                  <a:cubicBezTo>
                    <a:pt x="143" y="447"/>
                    <a:pt x="142" y="449"/>
                    <a:pt x="141" y="452"/>
                  </a:cubicBezTo>
                  <a:cubicBezTo>
                    <a:pt x="139" y="457"/>
                    <a:pt x="138" y="462"/>
                    <a:pt x="137" y="467"/>
                  </a:cubicBezTo>
                  <a:cubicBezTo>
                    <a:pt x="136" y="472"/>
                    <a:pt x="135" y="476"/>
                    <a:pt x="135" y="476"/>
                  </a:cubicBezTo>
                  <a:cubicBezTo>
                    <a:pt x="135" y="476"/>
                    <a:pt x="135" y="476"/>
                    <a:pt x="134" y="478"/>
                  </a:cubicBezTo>
                  <a:cubicBezTo>
                    <a:pt x="133" y="479"/>
                    <a:pt x="133" y="481"/>
                    <a:pt x="132" y="483"/>
                  </a:cubicBezTo>
                  <a:cubicBezTo>
                    <a:pt x="131" y="484"/>
                    <a:pt x="132" y="486"/>
                    <a:pt x="132" y="488"/>
                  </a:cubicBezTo>
                  <a:cubicBezTo>
                    <a:pt x="133" y="492"/>
                    <a:pt x="136" y="497"/>
                    <a:pt x="136" y="497"/>
                  </a:cubicBezTo>
                  <a:cubicBezTo>
                    <a:pt x="138" y="498"/>
                    <a:pt x="138" y="498"/>
                    <a:pt x="138" y="498"/>
                  </a:cubicBezTo>
                  <a:cubicBezTo>
                    <a:pt x="139" y="498"/>
                    <a:pt x="139" y="498"/>
                    <a:pt x="139" y="498"/>
                  </a:cubicBezTo>
                  <a:cubicBezTo>
                    <a:pt x="139" y="498"/>
                    <a:pt x="139" y="498"/>
                    <a:pt x="139" y="498"/>
                  </a:cubicBezTo>
                  <a:cubicBezTo>
                    <a:pt x="139" y="498"/>
                    <a:pt x="139" y="498"/>
                    <a:pt x="139" y="498"/>
                  </a:cubicBezTo>
                  <a:cubicBezTo>
                    <a:pt x="139" y="504"/>
                    <a:pt x="139" y="504"/>
                    <a:pt x="139" y="504"/>
                  </a:cubicBezTo>
                  <a:cubicBezTo>
                    <a:pt x="139" y="506"/>
                    <a:pt x="139" y="508"/>
                    <a:pt x="139" y="510"/>
                  </a:cubicBezTo>
                  <a:cubicBezTo>
                    <a:pt x="138" y="511"/>
                    <a:pt x="138" y="513"/>
                    <a:pt x="138" y="516"/>
                  </a:cubicBezTo>
                  <a:cubicBezTo>
                    <a:pt x="137" y="521"/>
                    <a:pt x="141" y="523"/>
                    <a:pt x="147" y="524"/>
                  </a:cubicBezTo>
                  <a:cubicBezTo>
                    <a:pt x="148" y="524"/>
                    <a:pt x="149" y="525"/>
                    <a:pt x="151" y="525"/>
                  </a:cubicBezTo>
                  <a:cubicBezTo>
                    <a:pt x="155" y="525"/>
                    <a:pt x="160" y="526"/>
                    <a:pt x="164" y="526"/>
                  </a:cubicBezTo>
                  <a:cubicBezTo>
                    <a:pt x="167" y="526"/>
                    <a:pt x="169" y="526"/>
                    <a:pt x="170" y="525"/>
                  </a:cubicBezTo>
                  <a:cubicBezTo>
                    <a:pt x="171" y="524"/>
                    <a:pt x="171" y="524"/>
                    <a:pt x="171" y="523"/>
                  </a:cubicBezTo>
                  <a:cubicBezTo>
                    <a:pt x="172" y="521"/>
                    <a:pt x="170" y="518"/>
                    <a:pt x="168" y="514"/>
                  </a:cubicBezTo>
                  <a:cubicBezTo>
                    <a:pt x="168" y="513"/>
                    <a:pt x="168" y="512"/>
                    <a:pt x="168" y="512"/>
                  </a:cubicBezTo>
                  <a:cubicBezTo>
                    <a:pt x="167" y="509"/>
                    <a:pt x="167" y="507"/>
                    <a:pt x="167" y="505"/>
                  </a:cubicBezTo>
                  <a:cubicBezTo>
                    <a:pt x="167" y="502"/>
                    <a:pt x="167" y="500"/>
                    <a:pt x="167" y="500"/>
                  </a:cubicBezTo>
                  <a:cubicBezTo>
                    <a:pt x="167" y="500"/>
                    <a:pt x="168" y="500"/>
                    <a:pt x="170" y="501"/>
                  </a:cubicBezTo>
                  <a:cubicBezTo>
                    <a:pt x="170" y="501"/>
                    <a:pt x="170" y="501"/>
                    <a:pt x="171" y="501"/>
                  </a:cubicBezTo>
                  <a:cubicBezTo>
                    <a:pt x="171" y="501"/>
                    <a:pt x="171" y="501"/>
                    <a:pt x="171" y="501"/>
                  </a:cubicBezTo>
                  <a:cubicBezTo>
                    <a:pt x="173" y="500"/>
                    <a:pt x="174" y="499"/>
                    <a:pt x="177" y="493"/>
                  </a:cubicBezTo>
                  <a:cubicBezTo>
                    <a:pt x="179" y="487"/>
                    <a:pt x="185" y="476"/>
                    <a:pt x="185" y="476"/>
                  </a:cubicBezTo>
                  <a:cubicBezTo>
                    <a:pt x="185" y="476"/>
                    <a:pt x="185" y="475"/>
                    <a:pt x="186" y="474"/>
                  </a:cubicBezTo>
                  <a:cubicBezTo>
                    <a:pt x="187" y="474"/>
                    <a:pt x="187" y="474"/>
                    <a:pt x="187" y="474"/>
                  </a:cubicBezTo>
                  <a:cubicBezTo>
                    <a:pt x="187" y="474"/>
                    <a:pt x="187" y="474"/>
                    <a:pt x="187" y="474"/>
                  </a:cubicBezTo>
                  <a:cubicBezTo>
                    <a:pt x="187" y="474"/>
                    <a:pt x="187" y="474"/>
                    <a:pt x="187" y="474"/>
                  </a:cubicBezTo>
                  <a:cubicBezTo>
                    <a:pt x="188" y="473"/>
                    <a:pt x="188" y="472"/>
                    <a:pt x="189" y="471"/>
                  </a:cubicBezTo>
                  <a:cubicBezTo>
                    <a:pt x="191" y="468"/>
                    <a:pt x="190" y="460"/>
                    <a:pt x="190" y="460"/>
                  </a:cubicBezTo>
                  <a:cubicBezTo>
                    <a:pt x="190" y="460"/>
                    <a:pt x="191" y="458"/>
                    <a:pt x="192" y="454"/>
                  </a:cubicBezTo>
                  <a:cubicBezTo>
                    <a:pt x="195" y="442"/>
                    <a:pt x="201" y="420"/>
                    <a:pt x="204" y="408"/>
                  </a:cubicBezTo>
                  <a:cubicBezTo>
                    <a:pt x="205" y="406"/>
                    <a:pt x="206" y="404"/>
                    <a:pt x="206" y="403"/>
                  </a:cubicBezTo>
                  <a:cubicBezTo>
                    <a:pt x="208" y="395"/>
                    <a:pt x="206" y="389"/>
                    <a:pt x="208" y="386"/>
                  </a:cubicBezTo>
                  <a:cubicBezTo>
                    <a:pt x="209" y="385"/>
                    <a:pt x="209" y="383"/>
                    <a:pt x="210" y="382"/>
                  </a:cubicBezTo>
                  <a:cubicBezTo>
                    <a:pt x="211" y="378"/>
                    <a:pt x="212" y="372"/>
                    <a:pt x="213" y="365"/>
                  </a:cubicBezTo>
                  <a:cubicBezTo>
                    <a:pt x="213" y="361"/>
                    <a:pt x="215" y="354"/>
                    <a:pt x="217" y="345"/>
                  </a:cubicBezTo>
                  <a:cubicBezTo>
                    <a:pt x="220" y="335"/>
                    <a:pt x="224" y="324"/>
                    <a:pt x="228" y="316"/>
                  </a:cubicBezTo>
                  <a:cubicBezTo>
                    <a:pt x="231" y="308"/>
                    <a:pt x="233" y="299"/>
                    <a:pt x="233" y="292"/>
                  </a:cubicBezTo>
                  <a:cubicBezTo>
                    <a:pt x="234" y="285"/>
                    <a:pt x="234" y="280"/>
                    <a:pt x="234" y="280"/>
                  </a:cubicBezTo>
                  <a:cubicBezTo>
                    <a:pt x="234" y="280"/>
                    <a:pt x="234" y="280"/>
                    <a:pt x="234" y="280"/>
                  </a:cubicBezTo>
                  <a:cubicBezTo>
                    <a:pt x="234" y="280"/>
                    <a:pt x="234" y="280"/>
                    <a:pt x="234" y="280"/>
                  </a:cubicBezTo>
                  <a:cubicBezTo>
                    <a:pt x="234" y="280"/>
                    <a:pt x="235" y="280"/>
                    <a:pt x="236" y="280"/>
                  </a:cubicBezTo>
                  <a:cubicBezTo>
                    <a:pt x="237" y="280"/>
                    <a:pt x="238" y="280"/>
                    <a:pt x="238" y="279"/>
                  </a:cubicBezTo>
                  <a:cubicBezTo>
                    <a:pt x="240" y="290"/>
                    <a:pt x="249" y="308"/>
                    <a:pt x="249" y="308"/>
                  </a:cubicBezTo>
                  <a:cubicBezTo>
                    <a:pt x="250" y="307"/>
                    <a:pt x="250" y="307"/>
                    <a:pt x="250" y="307"/>
                  </a:cubicBezTo>
                  <a:cubicBezTo>
                    <a:pt x="250" y="307"/>
                    <a:pt x="241" y="288"/>
                    <a:pt x="239" y="279"/>
                  </a:cubicBezTo>
                  <a:cubicBezTo>
                    <a:pt x="239" y="279"/>
                    <a:pt x="239" y="279"/>
                    <a:pt x="239" y="279"/>
                  </a:cubicBezTo>
                  <a:cubicBezTo>
                    <a:pt x="239" y="279"/>
                    <a:pt x="239" y="279"/>
                    <a:pt x="239" y="279"/>
                  </a:cubicBezTo>
                  <a:cubicBezTo>
                    <a:pt x="241" y="279"/>
                    <a:pt x="242" y="278"/>
                    <a:pt x="242" y="278"/>
                  </a:cubicBezTo>
                  <a:cubicBezTo>
                    <a:pt x="242" y="278"/>
                    <a:pt x="242" y="278"/>
                    <a:pt x="242" y="278"/>
                  </a:cubicBezTo>
                  <a:cubicBezTo>
                    <a:pt x="242" y="278"/>
                    <a:pt x="242" y="278"/>
                    <a:pt x="242" y="278"/>
                  </a:cubicBezTo>
                  <a:cubicBezTo>
                    <a:pt x="243" y="280"/>
                    <a:pt x="245" y="283"/>
                    <a:pt x="246" y="287"/>
                  </a:cubicBezTo>
                  <a:cubicBezTo>
                    <a:pt x="250" y="295"/>
                    <a:pt x="253" y="305"/>
                    <a:pt x="253" y="305"/>
                  </a:cubicBezTo>
                  <a:cubicBezTo>
                    <a:pt x="253" y="304"/>
                    <a:pt x="253" y="304"/>
                    <a:pt x="253" y="304"/>
                  </a:cubicBezTo>
                  <a:cubicBezTo>
                    <a:pt x="254" y="304"/>
                    <a:pt x="254" y="304"/>
                    <a:pt x="254" y="304"/>
                  </a:cubicBezTo>
                  <a:cubicBezTo>
                    <a:pt x="254" y="303"/>
                    <a:pt x="249" y="288"/>
                    <a:pt x="244" y="279"/>
                  </a:cubicBezTo>
                  <a:cubicBezTo>
                    <a:pt x="243" y="278"/>
                    <a:pt x="243" y="277"/>
                    <a:pt x="242" y="276"/>
                  </a:cubicBezTo>
                  <a:cubicBezTo>
                    <a:pt x="242" y="273"/>
                    <a:pt x="242" y="265"/>
                    <a:pt x="244" y="258"/>
                  </a:cubicBezTo>
                  <a:cubicBezTo>
                    <a:pt x="244" y="258"/>
                    <a:pt x="244" y="257"/>
                    <a:pt x="245" y="257"/>
                  </a:cubicBezTo>
                  <a:cubicBezTo>
                    <a:pt x="247" y="247"/>
                    <a:pt x="248" y="221"/>
                    <a:pt x="248" y="214"/>
                  </a:cubicBezTo>
                  <a:cubicBezTo>
                    <a:pt x="248" y="212"/>
                    <a:pt x="248" y="211"/>
                    <a:pt x="248" y="210"/>
                  </a:cubicBezTo>
                  <a:cubicBezTo>
                    <a:pt x="248" y="205"/>
                    <a:pt x="248" y="202"/>
                    <a:pt x="249" y="195"/>
                  </a:cubicBezTo>
                  <a:cubicBezTo>
                    <a:pt x="249" y="195"/>
                    <a:pt x="249" y="195"/>
                    <a:pt x="249" y="194"/>
                  </a:cubicBezTo>
                  <a:cubicBezTo>
                    <a:pt x="250" y="185"/>
                    <a:pt x="246" y="161"/>
                    <a:pt x="246" y="147"/>
                  </a:cubicBezTo>
                  <a:cubicBezTo>
                    <a:pt x="246" y="144"/>
                    <a:pt x="246" y="141"/>
                    <a:pt x="246" y="137"/>
                  </a:cubicBezTo>
                  <a:cubicBezTo>
                    <a:pt x="245" y="124"/>
                    <a:pt x="244" y="108"/>
                    <a:pt x="242" y="102"/>
                  </a:cubicBezTo>
                  <a:cubicBezTo>
                    <a:pt x="239" y="94"/>
                    <a:pt x="232" y="91"/>
                    <a:pt x="222" y="88"/>
                  </a:cubicBezTo>
                  <a:cubicBezTo>
                    <a:pt x="219" y="87"/>
                    <a:pt x="216" y="85"/>
                    <a:pt x="213" y="84"/>
                  </a:cubicBezTo>
                  <a:cubicBezTo>
                    <a:pt x="212" y="84"/>
                    <a:pt x="212" y="84"/>
                    <a:pt x="211" y="84"/>
                  </a:cubicBezTo>
                  <a:cubicBezTo>
                    <a:pt x="204" y="81"/>
                    <a:pt x="198" y="78"/>
                    <a:pt x="198" y="77"/>
                  </a:cubicBezTo>
                  <a:cubicBezTo>
                    <a:pt x="198" y="77"/>
                    <a:pt x="198" y="77"/>
                    <a:pt x="198" y="77"/>
                  </a:cubicBezTo>
                  <a:cubicBezTo>
                    <a:pt x="198" y="77"/>
                    <a:pt x="196" y="75"/>
                    <a:pt x="195" y="72"/>
                  </a:cubicBezTo>
                  <a:cubicBezTo>
                    <a:pt x="192" y="69"/>
                    <a:pt x="189" y="66"/>
                    <a:pt x="189" y="66"/>
                  </a:cubicBezTo>
                  <a:cubicBezTo>
                    <a:pt x="189" y="66"/>
                    <a:pt x="193" y="62"/>
                    <a:pt x="195" y="59"/>
                  </a:cubicBezTo>
                  <a:cubicBezTo>
                    <a:pt x="196" y="58"/>
                    <a:pt x="197" y="55"/>
                    <a:pt x="198" y="52"/>
                  </a:cubicBezTo>
                  <a:cubicBezTo>
                    <a:pt x="200" y="46"/>
                    <a:pt x="201" y="39"/>
                    <a:pt x="202" y="34"/>
                  </a:cubicBezTo>
                  <a:cubicBezTo>
                    <a:pt x="202" y="33"/>
                    <a:pt x="202" y="32"/>
                    <a:pt x="202" y="32"/>
                  </a:cubicBezTo>
                  <a:cubicBezTo>
                    <a:pt x="202" y="26"/>
                    <a:pt x="200" y="20"/>
                    <a:pt x="197" y="14"/>
                  </a:cubicBezTo>
                  <a:cubicBezTo>
                    <a:pt x="194" y="9"/>
                    <a:pt x="191" y="5"/>
                    <a:pt x="187" y="3"/>
                  </a:cubicBezTo>
                  <a:cubicBezTo>
                    <a:pt x="184" y="1"/>
                    <a:pt x="181" y="0"/>
                    <a:pt x="178" y="0"/>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65" name="Rectangle 64"/>
          <p:cNvSpPr/>
          <p:nvPr userDrawn="1"/>
        </p:nvSpPr>
        <p:spPr>
          <a:xfrm>
            <a:off x="6847905" y="3535944"/>
            <a:ext cx="2016224"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422049" y="3701201"/>
            <a:ext cx="6858000" cy="631536"/>
          </a:xfrm>
        </p:spPr>
        <p:txBody>
          <a:bodyPr>
            <a:normAutofit/>
          </a:bodyPr>
          <a:lstStyle>
            <a:lvl1pPr marL="0" indent="0" algn="l" defTabSz="914400" rtl="0" eaLnBrk="1" latinLnBrk="0" hangingPunct="1">
              <a:spcAft>
                <a:spcPts val="0"/>
              </a:spcAft>
              <a:buNone/>
              <a:defRPr lang="en-GB" sz="1600" b="0" kern="1200" cap="all"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977124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pos="43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grpSp>
        <p:nvGrpSpPr>
          <p:cNvPr id="4" name="Group 3"/>
          <p:cNvGrpSpPr/>
          <p:nvPr userDrawn="1"/>
        </p:nvGrpSpPr>
        <p:grpSpPr>
          <a:xfrm>
            <a:off x="233067" y="223340"/>
            <a:ext cx="8666166" cy="4702453"/>
            <a:chOff x="233067" y="223340"/>
            <a:chExt cx="8666166" cy="4702453"/>
          </a:xfrm>
          <a:solidFill>
            <a:schemeClr val="accent2"/>
          </a:solidFill>
        </p:grpSpPr>
        <p:sp>
          <p:nvSpPr>
            <p:cNvPr id="64" name="Round Diagonal Corner Rectangle 63"/>
            <p:cNvSpPr/>
            <p:nvPr userDrawn="1"/>
          </p:nvSpPr>
          <p:spPr>
            <a:xfrm flipH="1">
              <a:off x="233067" y="328396"/>
              <a:ext cx="8665200" cy="4403594"/>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Freeform 58"/>
            <p:cNvSpPr>
              <a:spLocks/>
            </p:cNvSpPr>
            <p:nvPr userDrawn="1"/>
          </p:nvSpPr>
          <p:spPr bwMode="auto">
            <a:xfrm>
              <a:off x="233067" y="223340"/>
              <a:ext cx="8665200"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60" name="Freeform 59"/>
            <p:cNvSpPr>
              <a:spLocks/>
            </p:cNvSpPr>
            <p:nvPr userDrawn="1"/>
          </p:nvSpPr>
          <p:spPr bwMode="auto">
            <a:xfrm>
              <a:off x="233067" y="4482881"/>
              <a:ext cx="8666166"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sp>
        <p:nvSpPr>
          <p:cNvPr id="3" name="Subtitle 2"/>
          <p:cNvSpPr>
            <a:spLocks noGrp="1"/>
          </p:cNvSpPr>
          <p:nvPr userDrawn="1">
            <p:ph type="subTitle" idx="1"/>
          </p:nvPr>
        </p:nvSpPr>
        <p:spPr>
          <a:xfrm>
            <a:off x="593088" y="3812422"/>
            <a:ext cx="6858000" cy="631536"/>
          </a:xfrm>
        </p:spPr>
        <p:txBody>
          <a:bodyPr anchor="ctr">
            <a:normAutofit/>
          </a:bodyPr>
          <a:lstStyle>
            <a:lvl1pPr marL="0" indent="0" algn="l" defTabSz="914400" rtl="0" eaLnBrk="1" latinLnBrk="0" hangingPunct="1">
              <a:lnSpc>
                <a:spcPct val="100000"/>
              </a:lnSpc>
              <a:spcBef>
                <a:spcPts val="384"/>
              </a:spcBef>
              <a:spcAft>
                <a:spcPts val="600"/>
              </a:spcAft>
              <a:buFont typeface="Arial" panose="020B0604020202020204" pitchFamily="34" charset="0"/>
              <a:buNone/>
              <a:defRPr lang="en-GB" sz="2000" b="1" kern="1200" cap="none"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2" name="Title 1"/>
          <p:cNvSpPr>
            <a:spLocks noGrp="1"/>
          </p:cNvSpPr>
          <p:nvPr userDrawn="1">
            <p:ph type="ctrTitle"/>
          </p:nvPr>
        </p:nvSpPr>
        <p:spPr>
          <a:xfrm>
            <a:off x="593087" y="177752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ontreal-DemiBold" pitchFamily="2" charset="0"/>
                <a:ea typeface="+mj-ea"/>
                <a:cs typeface="+mj-cs"/>
              </a:defRPr>
            </a:lvl1pPr>
          </a:lstStyle>
          <a:p>
            <a:r>
              <a:rPr lang="en-US" dirty="0" smtClean="0"/>
              <a:t>Click to edit Master title style</a:t>
            </a:r>
            <a:endParaRPr lang="en-GB" dirty="0"/>
          </a:p>
        </p:txBody>
      </p:sp>
      <p:sp>
        <p:nvSpPr>
          <p:cNvPr id="58" name="Rectangle 57"/>
          <p:cNvSpPr/>
          <p:nvPr userDrawn="1"/>
        </p:nvSpPr>
        <p:spPr>
          <a:xfrm>
            <a:off x="6209712" y="4925793"/>
            <a:ext cx="2934288" cy="2177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5" name="Group 64"/>
          <p:cNvGrpSpPr/>
          <p:nvPr userDrawn="1"/>
        </p:nvGrpSpPr>
        <p:grpSpPr>
          <a:xfrm>
            <a:off x="519385" y="467841"/>
            <a:ext cx="1680381" cy="724662"/>
            <a:chOff x="2639403" y="1492269"/>
            <a:chExt cx="3556026" cy="1533532"/>
          </a:xfrm>
        </p:grpSpPr>
        <p:sp>
          <p:nvSpPr>
            <p:cNvPr id="66"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8"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9"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0"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1"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2"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3"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4"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5"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6"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7"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8"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9"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0"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1"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2"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3"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4"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5"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6"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7"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8"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9"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0"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1"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2"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3"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4"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5"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6"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7"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8"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9"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0"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1"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2"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3"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4"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5"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6" name="Group 4"/>
          <p:cNvGrpSpPr>
            <a:grpSpLocks noChangeAspect="1"/>
          </p:cNvGrpSpPr>
          <p:nvPr userDrawn="1"/>
        </p:nvGrpSpPr>
        <p:grpSpPr bwMode="auto">
          <a:xfrm>
            <a:off x="6444510" y="1763961"/>
            <a:ext cx="2208213" cy="3194050"/>
            <a:chOff x="2822" y="1147"/>
            <a:chExt cx="1391" cy="2012"/>
          </a:xfrm>
        </p:grpSpPr>
        <p:sp>
          <p:nvSpPr>
            <p:cNvPr id="9" name="Freeform 5"/>
            <p:cNvSpPr>
              <a:spLocks/>
            </p:cNvSpPr>
            <p:nvPr userDrawn="1"/>
          </p:nvSpPr>
          <p:spPr bwMode="auto">
            <a:xfrm>
              <a:off x="2822" y="1216"/>
              <a:ext cx="636" cy="1943"/>
            </a:xfrm>
            <a:custGeom>
              <a:avLst/>
              <a:gdLst>
                <a:gd name="T0" fmla="*/ 48 w 64"/>
                <a:gd name="T1" fmla="*/ 56 h 197"/>
                <a:gd name="T2" fmla="*/ 42 w 64"/>
                <a:gd name="T3" fmla="*/ 62 h 197"/>
                <a:gd name="T4" fmla="*/ 38 w 64"/>
                <a:gd name="T5" fmla="*/ 63 h 197"/>
                <a:gd name="T6" fmla="*/ 35 w 64"/>
                <a:gd name="T7" fmla="*/ 62 h 197"/>
                <a:gd name="T8" fmla="*/ 35 w 64"/>
                <a:gd name="T9" fmla="*/ 56 h 197"/>
                <a:gd name="T10" fmla="*/ 37 w 64"/>
                <a:gd name="T11" fmla="*/ 47 h 197"/>
                <a:gd name="T12" fmla="*/ 31 w 64"/>
                <a:gd name="T13" fmla="*/ 38 h 197"/>
                <a:gd name="T14" fmla="*/ 28 w 64"/>
                <a:gd name="T15" fmla="*/ 36 h 197"/>
                <a:gd name="T16" fmla="*/ 24 w 64"/>
                <a:gd name="T17" fmla="*/ 29 h 197"/>
                <a:gd name="T18" fmla="*/ 26 w 64"/>
                <a:gd name="T19" fmla="*/ 29 h 197"/>
                <a:gd name="T20" fmla="*/ 30 w 64"/>
                <a:gd name="T21" fmla="*/ 25 h 197"/>
                <a:gd name="T22" fmla="*/ 32 w 64"/>
                <a:gd name="T23" fmla="*/ 18 h 197"/>
                <a:gd name="T24" fmla="*/ 32 w 64"/>
                <a:gd name="T25" fmla="*/ 18 h 197"/>
                <a:gd name="T26" fmla="*/ 33 w 64"/>
                <a:gd name="T27" fmla="*/ 16 h 197"/>
                <a:gd name="T28" fmla="*/ 33 w 64"/>
                <a:gd name="T29" fmla="*/ 11 h 197"/>
                <a:gd name="T30" fmla="*/ 33 w 64"/>
                <a:gd name="T31" fmla="*/ 6 h 197"/>
                <a:gd name="T32" fmla="*/ 26 w 64"/>
                <a:gd name="T33" fmla="*/ 1 h 197"/>
                <a:gd name="T34" fmla="*/ 15 w 64"/>
                <a:gd name="T35" fmla="*/ 5 h 197"/>
                <a:gd name="T36" fmla="*/ 12 w 64"/>
                <a:gd name="T37" fmla="*/ 8 h 197"/>
                <a:gd name="T38" fmla="*/ 11 w 64"/>
                <a:gd name="T39" fmla="*/ 12 h 197"/>
                <a:gd name="T40" fmla="*/ 10 w 64"/>
                <a:gd name="T41" fmla="*/ 14 h 197"/>
                <a:gd name="T42" fmla="*/ 13 w 64"/>
                <a:gd name="T43" fmla="*/ 18 h 197"/>
                <a:gd name="T44" fmla="*/ 15 w 64"/>
                <a:gd name="T45" fmla="*/ 21 h 197"/>
                <a:gd name="T46" fmla="*/ 13 w 64"/>
                <a:gd name="T47" fmla="*/ 24 h 197"/>
                <a:gd name="T48" fmla="*/ 12 w 64"/>
                <a:gd name="T49" fmla="*/ 25 h 197"/>
                <a:gd name="T50" fmla="*/ 10 w 64"/>
                <a:gd name="T51" fmla="*/ 30 h 197"/>
                <a:gd name="T52" fmla="*/ 4 w 64"/>
                <a:gd name="T53" fmla="*/ 33 h 197"/>
                <a:gd name="T54" fmla="*/ 0 w 64"/>
                <a:gd name="T55" fmla="*/ 45 h 197"/>
                <a:gd name="T56" fmla="*/ 2 w 64"/>
                <a:gd name="T57" fmla="*/ 66 h 197"/>
                <a:gd name="T58" fmla="*/ 4 w 64"/>
                <a:gd name="T59" fmla="*/ 74 h 197"/>
                <a:gd name="T60" fmla="*/ 10 w 64"/>
                <a:gd name="T61" fmla="*/ 91 h 197"/>
                <a:gd name="T62" fmla="*/ 14 w 64"/>
                <a:gd name="T63" fmla="*/ 109 h 197"/>
                <a:gd name="T64" fmla="*/ 16 w 64"/>
                <a:gd name="T65" fmla="*/ 140 h 197"/>
                <a:gd name="T66" fmla="*/ 14 w 64"/>
                <a:gd name="T67" fmla="*/ 155 h 197"/>
                <a:gd name="T68" fmla="*/ 15 w 64"/>
                <a:gd name="T69" fmla="*/ 172 h 197"/>
                <a:gd name="T70" fmla="*/ 12 w 64"/>
                <a:gd name="T71" fmla="*/ 176 h 197"/>
                <a:gd name="T72" fmla="*/ 13 w 64"/>
                <a:gd name="T73" fmla="*/ 186 h 197"/>
                <a:gd name="T74" fmla="*/ 14 w 64"/>
                <a:gd name="T75" fmla="*/ 187 h 197"/>
                <a:gd name="T76" fmla="*/ 24 w 64"/>
                <a:gd name="T77" fmla="*/ 197 h 197"/>
                <a:gd name="T78" fmla="*/ 22 w 64"/>
                <a:gd name="T79" fmla="*/ 185 h 197"/>
                <a:gd name="T80" fmla="*/ 21 w 64"/>
                <a:gd name="T81" fmla="*/ 177 h 197"/>
                <a:gd name="T82" fmla="*/ 22 w 64"/>
                <a:gd name="T83" fmla="*/ 174 h 197"/>
                <a:gd name="T84" fmla="*/ 34 w 64"/>
                <a:gd name="T85" fmla="*/ 182 h 197"/>
                <a:gd name="T86" fmla="*/ 35 w 64"/>
                <a:gd name="T87" fmla="*/ 178 h 197"/>
                <a:gd name="T88" fmla="*/ 29 w 64"/>
                <a:gd name="T89" fmla="*/ 173 h 197"/>
                <a:gd name="T90" fmla="*/ 27 w 64"/>
                <a:gd name="T91" fmla="*/ 163 h 197"/>
                <a:gd name="T92" fmla="*/ 31 w 64"/>
                <a:gd name="T93" fmla="*/ 143 h 197"/>
                <a:gd name="T94" fmla="*/ 38 w 64"/>
                <a:gd name="T95" fmla="*/ 106 h 197"/>
                <a:gd name="T96" fmla="*/ 39 w 64"/>
                <a:gd name="T97" fmla="*/ 87 h 197"/>
                <a:gd name="T98" fmla="*/ 38 w 64"/>
                <a:gd name="T99" fmla="*/ 75 h 197"/>
                <a:gd name="T100" fmla="*/ 42 w 64"/>
                <a:gd name="T101" fmla="*/ 73 h 197"/>
                <a:gd name="T102" fmla="*/ 43 w 64"/>
                <a:gd name="T103" fmla="*/ 70 h 197"/>
                <a:gd name="T104" fmla="*/ 63 w 64"/>
                <a:gd name="T105" fmla="*/ 63 h 197"/>
                <a:gd name="T106" fmla="*/ 63 w 64"/>
                <a:gd name="T107" fmla="*/ 4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 h="197">
                  <a:moveTo>
                    <a:pt x="63" y="46"/>
                  </a:moveTo>
                  <a:cubicBezTo>
                    <a:pt x="62" y="46"/>
                    <a:pt x="62" y="46"/>
                    <a:pt x="62" y="46"/>
                  </a:cubicBezTo>
                  <a:cubicBezTo>
                    <a:pt x="58" y="48"/>
                    <a:pt x="49" y="55"/>
                    <a:pt x="48" y="56"/>
                  </a:cubicBezTo>
                  <a:cubicBezTo>
                    <a:pt x="48" y="56"/>
                    <a:pt x="48" y="56"/>
                    <a:pt x="48" y="56"/>
                  </a:cubicBezTo>
                  <a:cubicBezTo>
                    <a:pt x="48" y="56"/>
                    <a:pt x="44" y="59"/>
                    <a:pt x="42" y="62"/>
                  </a:cubicBezTo>
                  <a:cubicBezTo>
                    <a:pt x="42" y="62"/>
                    <a:pt x="42" y="62"/>
                    <a:pt x="42" y="62"/>
                  </a:cubicBezTo>
                  <a:cubicBezTo>
                    <a:pt x="41" y="62"/>
                    <a:pt x="41" y="62"/>
                    <a:pt x="41" y="62"/>
                  </a:cubicBezTo>
                  <a:cubicBezTo>
                    <a:pt x="40" y="62"/>
                    <a:pt x="39" y="62"/>
                    <a:pt x="39" y="63"/>
                  </a:cubicBezTo>
                  <a:cubicBezTo>
                    <a:pt x="38" y="63"/>
                    <a:pt x="38" y="63"/>
                    <a:pt x="38" y="63"/>
                  </a:cubicBezTo>
                  <a:cubicBezTo>
                    <a:pt x="38" y="63"/>
                    <a:pt x="37" y="63"/>
                    <a:pt x="37" y="63"/>
                  </a:cubicBezTo>
                  <a:cubicBezTo>
                    <a:pt x="37" y="63"/>
                    <a:pt x="36" y="63"/>
                    <a:pt x="36" y="63"/>
                  </a:cubicBezTo>
                  <a:cubicBezTo>
                    <a:pt x="35" y="63"/>
                    <a:pt x="35" y="62"/>
                    <a:pt x="35" y="62"/>
                  </a:cubicBezTo>
                  <a:cubicBezTo>
                    <a:pt x="35" y="62"/>
                    <a:pt x="35" y="60"/>
                    <a:pt x="35" y="60"/>
                  </a:cubicBezTo>
                  <a:cubicBezTo>
                    <a:pt x="34" y="59"/>
                    <a:pt x="34" y="57"/>
                    <a:pt x="34" y="57"/>
                  </a:cubicBezTo>
                  <a:cubicBezTo>
                    <a:pt x="34" y="57"/>
                    <a:pt x="35" y="56"/>
                    <a:pt x="35" y="56"/>
                  </a:cubicBezTo>
                  <a:cubicBezTo>
                    <a:pt x="36" y="56"/>
                    <a:pt x="36" y="55"/>
                    <a:pt x="36" y="54"/>
                  </a:cubicBezTo>
                  <a:cubicBezTo>
                    <a:pt x="37" y="53"/>
                    <a:pt x="37" y="52"/>
                    <a:pt x="37" y="50"/>
                  </a:cubicBezTo>
                  <a:cubicBezTo>
                    <a:pt x="37" y="49"/>
                    <a:pt x="37" y="48"/>
                    <a:pt x="37" y="47"/>
                  </a:cubicBezTo>
                  <a:cubicBezTo>
                    <a:pt x="37" y="47"/>
                    <a:pt x="35" y="45"/>
                    <a:pt x="35" y="44"/>
                  </a:cubicBezTo>
                  <a:cubicBezTo>
                    <a:pt x="34" y="44"/>
                    <a:pt x="33" y="42"/>
                    <a:pt x="33" y="41"/>
                  </a:cubicBezTo>
                  <a:cubicBezTo>
                    <a:pt x="32" y="40"/>
                    <a:pt x="31" y="38"/>
                    <a:pt x="31" y="38"/>
                  </a:cubicBezTo>
                  <a:cubicBezTo>
                    <a:pt x="31" y="38"/>
                    <a:pt x="30" y="37"/>
                    <a:pt x="29" y="37"/>
                  </a:cubicBezTo>
                  <a:cubicBezTo>
                    <a:pt x="29" y="36"/>
                    <a:pt x="29" y="36"/>
                    <a:pt x="28" y="36"/>
                  </a:cubicBezTo>
                  <a:cubicBezTo>
                    <a:pt x="28" y="36"/>
                    <a:pt x="28" y="36"/>
                    <a:pt x="28" y="36"/>
                  </a:cubicBezTo>
                  <a:cubicBezTo>
                    <a:pt x="28" y="36"/>
                    <a:pt x="28" y="36"/>
                    <a:pt x="28" y="36"/>
                  </a:cubicBezTo>
                  <a:cubicBezTo>
                    <a:pt x="28" y="35"/>
                    <a:pt x="24" y="32"/>
                    <a:pt x="23" y="31"/>
                  </a:cubicBezTo>
                  <a:cubicBezTo>
                    <a:pt x="23" y="31"/>
                    <a:pt x="24" y="29"/>
                    <a:pt x="24" y="29"/>
                  </a:cubicBezTo>
                  <a:cubicBezTo>
                    <a:pt x="24" y="29"/>
                    <a:pt x="24" y="29"/>
                    <a:pt x="24" y="29"/>
                  </a:cubicBezTo>
                  <a:cubicBezTo>
                    <a:pt x="24" y="29"/>
                    <a:pt x="24" y="29"/>
                    <a:pt x="24" y="29"/>
                  </a:cubicBezTo>
                  <a:cubicBezTo>
                    <a:pt x="24" y="29"/>
                    <a:pt x="25" y="29"/>
                    <a:pt x="26" y="29"/>
                  </a:cubicBezTo>
                  <a:cubicBezTo>
                    <a:pt x="27" y="29"/>
                    <a:pt x="28" y="28"/>
                    <a:pt x="28" y="28"/>
                  </a:cubicBezTo>
                  <a:cubicBezTo>
                    <a:pt x="28" y="27"/>
                    <a:pt x="29" y="27"/>
                    <a:pt x="29" y="26"/>
                  </a:cubicBezTo>
                  <a:cubicBezTo>
                    <a:pt x="29" y="26"/>
                    <a:pt x="30" y="25"/>
                    <a:pt x="30" y="25"/>
                  </a:cubicBezTo>
                  <a:cubicBezTo>
                    <a:pt x="30" y="24"/>
                    <a:pt x="31" y="23"/>
                    <a:pt x="31" y="22"/>
                  </a:cubicBezTo>
                  <a:cubicBezTo>
                    <a:pt x="32" y="21"/>
                    <a:pt x="32" y="20"/>
                    <a:pt x="32" y="19"/>
                  </a:cubicBezTo>
                  <a:cubicBezTo>
                    <a:pt x="32" y="19"/>
                    <a:pt x="32" y="18"/>
                    <a:pt x="32" y="18"/>
                  </a:cubicBezTo>
                  <a:cubicBezTo>
                    <a:pt x="32" y="18"/>
                    <a:pt x="32" y="18"/>
                    <a:pt x="32" y="19"/>
                  </a:cubicBezTo>
                  <a:cubicBezTo>
                    <a:pt x="32" y="19"/>
                    <a:pt x="32" y="18"/>
                    <a:pt x="32" y="18"/>
                  </a:cubicBezTo>
                  <a:cubicBezTo>
                    <a:pt x="32" y="18"/>
                    <a:pt x="32" y="18"/>
                    <a:pt x="32" y="18"/>
                  </a:cubicBezTo>
                  <a:cubicBezTo>
                    <a:pt x="32" y="18"/>
                    <a:pt x="32" y="18"/>
                    <a:pt x="32" y="18"/>
                  </a:cubicBezTo>
                  <a:cubicBezTo>
                    <a:pt x="32" y="18"/>
                    <a:pt x="32" y="17"/>
                    <a:pt x="32" y="17"/>
                  </a:cubicBezTo>
                  <a:cubicBezTo>
                    <a:pt x="33" y="16"/>
                    <a:pt x="33" y="16"/>
                    <a:pt x="33" y="16"/>
                  </a:cubicBezTo>
                  <a:cubicBezTo>
                    <a:pt x="33" y="15"/>
                    <a:pt x="33" y="15"/>
                    <a:pt x="33" y="15"/>
                  </a:cubicBezTo>
                  <a:cubicBezTo>
                    <a:pt x="33" y="15"/>
                    <a:pt x="33" y="13"/>
                    <a:pt x="33" y="12"/>
                  </a:cubicBezTo>
                  <a:cubicBezTo>
                    <a:pt x="33" y="12"/>
                    <a:pt x="33" y="11"/>
                    <a:pt x="33" y="11"/>
                  </a:cubicBezTo>
                  <a:cubicBezTo>
                    <a:pt x="33" y="11"/>
                    <a:pt x="34" y="9"/>
                    <a:pt x="34" y="9"/>
                  </a:cubicBezTo>
                  <a:cubicBezTo>
                    <a:pt x="34" y="8"/>
                    <a:pt x="34" y="8"/>
                    <a:pt x="33" y="8"/>
                  </a:cubicBezTo>
                  <a:cubicBezTo>
                    <a:pt x="33" y="7"/>
                    <a:pt x="33" y="6"/>
                    <a:pt x="33" y="6"/>
                  </a:cubicBezTo>
                  <a:cubicBezTo>
                    <a:pt x="32" y="6"/>
                    <a:pt x="32" y="5"/>
                    <a:pt x="32" y="4"/>
                  </a:cubicBezTo>
                  <a:cubicBezTo>
                    <a:pt x="31" y="4"/>
                    <a:pt x="30" y="3"/>
                    <a:pt x="29" y="3"/>
                  </a:cubicBezTo>
                  <a:cubicBezTo>
                    <a:pt x="29" y="3"/>
                    <a:pt x="28" y="2"/>
                    <a:pt x="26" y="1"/>
                  </a:cubicBezTo>
                  <a:cubicBezTo>
                    <a:pt x="24" y="0"/>
                    <a:pt x="21" y="0"/>
                    <a:pt x="20" y="0"/>
                  </a:cubicBezTo>
                  <a:cubicBezTo>
                    <a:pt x="20" y="1"/>
                    <a:pt x="18" y="2"/>
                    <a:pt x="17" y="3"/>
                  </a:cubicBezTo>
                  <a:cubicBezTo>
                    <a:pt x="16" y="3"/>
                    <a:pt x="15" y="5"/>
                    <a:pt x="15" y="5"/>
                  </a:cubicBezTo>
                  <a:cubicBezTo>
                    <a:pt x="15" y="6"/>
                    <a:pt x="13" y="8"/>
                    <a:pt x="13" y="8"/>
                  </a:cubicBezTo>
                  <a:cubicBezTo>
                    <a:pt x="13" y="8"/>
                    <a:pt x="13" y="8"/>
                    <a:pt x="13" y="8"/>
                  </a:cubicBezTo>
                  <a:cubicBezTo>
                    <a:pt x="12" y="8"/>
                    <a:pt x="12" y="8"/>
                    <a:pt x="12" y="8"/>
                  </a:cubicBezTo>
                  <a:cubicBezTo>
                    <a:pt x="12" y="9"/>
                    <a:pt x="11" y="9"/>
                    <a:pt x="11" y="9"/>
                  </a:cubicBezTo>
                  <a:cubicBezTo>
                    <a:pt x="11" y="10"/>
                    <a:pt x="11" y="10"/>
                    <a:pt x="11" y="11"/>
                  </a:cubicBezTo>
                  <a:cubicBezTo>
                    <a:pt x="11" y="11"/>
                    <a:pt x="11" y="12"/>
                    <a:pt x="11" y="12"/>
                  </a:cubicBezTo>
                  <a:cubicBezTo>
                    <a:pt x="11" y="12"/>
                    <a:pt x="11" y="12"/>
                    <a:pt x="11" y="12"/>
                  </a:cubicBezTo>
                  <a:cubicBezTo>
                    <a:pt x="11" y="13"/>
                    <a:pt x="11" y="13"/>
                    <a:pt x="11" y="13"/>
                  </a:cubicBezTo>
                  <a:cubicBezTo>
                    <a:pt x="10" y="14"/>
                    <a:pt x="10" y="14"/>
                    <a:pt x="10" y="14"/>
                  </a:cubicBezTo>
                  <a:cubicBezTo>
                    <a:pt x="10" y="14"/>
                    <a:pt x="10" y="15"/>
                    <a:pt x="11" y="15"/>
                  </a:cubicBezTo>
                  <a:cubicBezTo>
                    <a:pt x="11" y="15"/>
                    <a:pt x="11" y="17"/>
                    <a:pt x="11" y="17"/>
                  </a:cubicBezTo>
                  <a:cubicBezTo>
                    <a:pt x="12" y="18"/>
                    <a:pt x="12" y="18"/>
                    <a:pt x="13" y="18"/>
                  </a:cubicBezTo>
                  <a:cubicBezTo>
                    <a:pt x="13" y="18"/>
                    <a:pt x="14" y="18"/>
                    <a:pt x="14" y="18"/>
                  </a:cubicBezTo>
                  <a:cubicBezTo>
                    <a:pt x="14" y="18"/>
                    <a:pt x="14" y="19"/>
                    <a:pt x="14" y="19"/>
                  </a:cubicBezTo>
                  <a:cubicBezTo>
                    <a:pt x="14" y="20"/>
                    <a:pt x="14" y="20"/>
                    <a:pt x="15" y="21"/>
                  </a:cubicBezTo>
                  <a:cubicBezTo>
                    <a:pt x="15" y="21"/>
                    <a:pt x="15" y="22"/>
                    <a:pt x="15" y="22"/>
                  </a:cubicBezTo>
                  <a:cubicBezTo>
                    <a:pt x="15" y="23"/>
                    <a:pt x="14" y="24"/>
                    <a:pt x="14" y="24"/>
                  </a:cubicBezTo>
                  <a:cubicBezTo>
                    <a:pt x="13" y="24"/>
                    <a:pt x="13" y="24"/>
                    <a:pt x="13" y="24"/>
                  </a:cubicBezTo>
                  <a:cubicBezTo>
                    <a:pt x="13" y="24"/>
                    <a:pt x="13" y="24"/>
                    <a:pt x="13" y="24"/>
                  </a:cubicBezTo>
                  <a:cubicBezTo>
                    <a:pt x="13" y="24"/>
                    <a:pt x="13" y="24"/>
                    <a:pt x="13" y="24"/>
                  </a:cubicBezTo>
                  <a:cubicBezTo>
                    <a:pt x="13" y="24"/>
                    <a:pt x="12" y="24"/>
                    <a:pt x="12" y="25"/>
                  </a:cubicBezTo>
                  <a:cubicBezTo>
                    <a:pt x="12" y="25"/>
                    <a:pt x="11" y="26"/>
                    <a:pt x="11" y="27"/>
                  </a:cubicBezTo>
                  <a:cubicBezTo>
                    <a:pt x="10" y="28"/>
                    <a:pt x="10" y="29"/>
                    <a:pt x="10" y="29"/>
                  </a:cubicBezTo>
                  <a:cubicBezTo>
                    <a:pt x="10" y="30"/>
                    <a:pt x="10" y="30"/>
                    <a:pt x="10" y="30"/>
                  </a:cubicBezTo>
                  <a:cubicBezTo>
                    <a:pt x="9" y="30"/>
                    <a:pt x="8" y="31"/>
                    <a:pt x="8" y="31"/>
                  </a:cubicBezTo>
                  <a:cubicBezTo>
                    <a:pt x="6" y="32"/>
                    <a:pt x="6" y="32"/>
                    <a:pt x="5" y="32"/>
                  </a:cubicBezTo>
                  <a:cubicBezTo>
                    <a:pt x="4" y="32"/>
                    <a:pt x="4" y="33"/>
                    <a:pt x="4" y="33"/>
                  </a:cubicBezTo>
                  <a:cubicBezTo>
                    <a:pt x="4" y="33"/>
                    <a:pt x="3" y="33"/>
                    <a:pt x="2" y="34"/>
                  </a:cubicBezTo>
                  <a:cubicBezTo>
                    <a:pt x="1" y="35"/>
                    <a:pt x="1" y="37"/>
                    <a:pt x="0" y="39"/>
                  </a:cubicBezTo>
                  <a:cubicBezTo>
                    <a:pt x="0" y="42"/>
                    <a:pt x="0" y="43"/>
                    <a:pt x="0" y="45"/>
                  </a:cubicBezTo>
                  <a:cubicBezTo>
                    <a:pt x="1" y="46"/>
                    <a:pt x="1" y="50"/>
                    <a:pt x="1" y="51"/>
                  </a:cubicBezTo>
                  <a:cubicBezTo>
                    <a:pt x="1" y="51"/>
                    <a:pt x="1" y="58"/>
                    <a:pt x="1" y="59"/>
                  </a:cubicBezTo>
                  <a:cubicBezTo>
                    <a:pt x="1" y="60"/>
                    <a:pt x="1" y="65"/>
                    <a:pt x="2" y="66"/>
                  </a:cubicBezTo>
                  <a:cubicBezTo>
                    <a:pt x="2" y="67"/>
                    <a:pt x="2" y="69"/>
                    <a:pt x="2" y="70"/>
                  </a:cubicBezTo>
                  <a:cubicBezTo>
                    <a:pt x="2" y="70"/>
                    <a:pt x="2" y="72"/>
                    <a:pt x="2" y="72"/>
                  </a:cubicBezTo>
                  <a:cubicBezTo>
                    <a:pt x="3" y="72"/>
                    <a:pt x="4" y="74"/>
                    <a:pt x="4" y="74"/>
                  </a:cubicBezTo>
                  <a:cubicBezTo>
                    <a:pt x="5" y="74"/>
                    <a:pt x="6" y="75"/>
                    <a:pt x="6" y="75"/>
                  </a:cubicBezTo>
                  <a:cubicBezTo>
                    <a:pt x="7" y="75"/>
                    <a:pt x="12" y="76"/>
                    <a:pt x="12" y="76"/>
                  </a:cubicBezTo>
                  <a:cubicBezTo>
                    <a:pt x="10" y="91"/>
                    <a:pt x="10" y="91"/>
                    <a:pt x="10" y="91"/>
                  </a:cubicBezTo>
                  <a:cubicBezTo>
                    <a:pt x="12" y="93"/>
                    <a:pt x="12" y="93"/>
                    <a:pt x="12" y="93"/>
                  </a:cubicBezTo>
                  <a:cubicBezTo>
                    <a:pt x="12" y="93"/>
                    <a:pt x="11" y="93"/>
                    <a:pt x="11" y="96"/>
                  </a:cubicBezTo>
                  <a:cubicBezTo>
                    <a:pt x="11" y="99"/>
                    <a:pt x="13" y="106"/>
                    <a:pt x="14" y="109"/>
                  </a:cubicBezTo>
                  <a:cubicBezTo>
                    <a:pt x="15" y="113"/>
                    <a:pt x="16" y="116"/>
                    <a:pt x="17" y="122"/>
                  </a:cubicBezTo>
                  <a:cubicBezTo>
                    <a:pt x="17" y="128"/>
                    <a:pt x="16" y="137"/>
                    <a:pt x="16" y="138"/>
                  </a:cubicBezTo>
                  <a:cubicBezTo>
                    <a:pt x="16" y="139"/>
                    <a:pt x="16" y="140"/>
                    <a:pt x="16" y="140"/>
                  </a:cubicBezTo>
                  <a:cubicBezTo>
                    <a:pt x="17" y="141"/>
                    <a:pt x="17" y="142"/>
                    <a:pt x="17" y="142"/>
                  </a:cubicBezTo>
                  <a:cubicBezTo>
                    <a:pt x="17" y="142"/>
                    <a:pt x="17" y="142"/>
                    <a:pt x="16" y="145"/>
                  </a:cubicBezTo>
                  <a:cubicBezTo>
                    <a:pt x="15" y="148"/>
                    <a:pt x="14" y="152"/>
                    <a:pt x="14" y="155"/>
                  </a:cubicBezTo>
                  <a:cubicBezTo>
                    <a:pt x="14" y="158"/>
                    <a:pt x="15" y="163"/>
                    <a:pt x="15" y="164"/>
                  </a:cubicBezTo>
                  <a:cubicBezTo>
                    <a:pt x="15" y="164"/>
                    <a:pt x="15" y="170"/>
                    <a:pt x="15" y="171"/>
                  </a:cubicBezTo>
                  <a:cubicBezTo>
                    <a:pt x="15" y="172"/>
                    <a:pt x="15" y="172"/>
                    <a:pt x="15" y="172"/>
                  </a:cubicBezTo>
                  <a:cubicBezTo>
                    <a:pt x="15" y="172"/>
                    <a:pt x="15" y="172"/>
                    <a:pt x="15" y="173"/>
                  </a:cubicBezTo>
                  <a:cubicBezTo>
                    <a:pt x="15" y="173"/>
                    <a:pt x="14" y="173"/>
                    <a:pt x="13" y="174"/>
                  </a:cubicBezTo>
                  <a:cubicBezTo>
                    <a:pt x="13" y="174"/>
                    <a:pt x="12" y="175"/>
                    <a:pt x="12" y="176"/>
                  </a:cubicBezTo>
                  <a:cubicBezTo>
                    <a:pt x="12" y="177"/>
                    <a:pt x="12" y="178"/>
                    <a:pt x="12" y="179"/>
                  </a:cubicBezTo>
                  <a:cubicBezTo>
                    <a:pt x="12" y="180"/>
                    <a:pt x="13" y="182"/>
                    <a:pt x="13" y="184"/>
                  </a:cubicBezTo>
                  <a:cubicBezTo>
                    <a:pt x="14" y="185"/>
                    <a:pt x="13" y="186"/>
                    <a:pt x="13" y="186"/>
                  </a:cubicBezTo>
                  <a:cubicBezTo>
                    <a:pt x="13" y="186"/>
                    <a:pt x="13" y="186"/>
                    <a:pt x="14" y="187"/>
                  </a:cubicBezTo>
                  <a:cubicBezTo>
                    <a:pt x="14" y="187"/>
                    <a:pt x="14" y="187"/>
                    <a:pt x="14" y="187"/>
                  </a:cubicBezTo>
                  <a:cubicBezTo>
                    <a:pt x="14" y="187"/>
                    <a:pt x="14" y="187"/>
                    <a:pt x="14" y="187"/>
                  </a:cubicBezTo>
                  <a:cubicBezTo>
                    <a:pt x="14" y="188"/>
                    <a:pt x="14" y="190"/>
                    <a:pt x="14" y="191"/>
                  </a:cubicBezTo>
                  <a:cubicBezTo>
                    <a:pt x="14" y="192"/>
                    <a:pt x="16" y="194"/>
                    <a:pt x="18" y="195"/>
                  </a:cubicBezTo>
                  <a:cubicBezTo>
                    <a:pt x="21" y="196"/>
                    <a:pt x="23" y="197"/>
                    <a:pt x="24" y="197"/>
                  </a:cubicBezTo>
                  <a:cubicBezTo>
                    <a:pt x="25" y="196"/>
                    <a:pt x="25" y="194"/>
                    <a:pt x="25" y="194"/>
                  </a:cubicBezTo>
                  <a:cubicBezTo>
                    <a:pt x="25" y="193"/>
                    <a:pt x="24" y="191"/>
                    <a:pt x="24" y="191"/>
                  </a:cubicBezTo>
                  <a:cubicBezTo>
                    <a:pt x="24" y="190"/>
                    <a:pt x="22" y="186"/>
                    <a:pt x="22" y="185"/>
                  </a:cubicBezTo>
                  <a:cubicBezTo>
                    <a:pt x="22" y="185"/>
                    <a:pt x="22" y="183"/>
                    <a:pt x="22" y="182"/>
                  </a:cubicBezTo>
                  <a:cubicBezTo>
                    <a:pt x="22" y="181"/>
                    <a:pt x="22" y="179"/>
                    <a:pt x="21" y="179"/>
                  </a:cubicBezTo>
                  <a:cubicBezTo>
                    <a:pt x="21" y="179"/>
                    <a:pt x="21" y="178"/>
                    <a:pt x="21" y="177"/>
                  </a:cubicBezTo>
                  <a:cubicBezTo>
                    <a:pt x="21" y="177"/>
                    <a:pt x="22" y="176"/>
                    <a:pt x="22" y="175"/>
                  </a:cubicBezTo>
                  <a:cubicBezTo>
                    <a:pt x="22" y="174"/>
                    <a:pt x="21" y="173"/>
                    <a:pt x="21" y="173"/>
                  </a:cubicBezTo>
                  <a:cubicBezTo>
                    <a:pt x="21" y="173"/>
                    <a:pt x="22" y="173"/>
                    <a:pt x="22" y="174"/>
                  </a:cubicBezTo>
                  <a:cubicBezTo>
                    <a:pt x="23" y="174"/>
                    <a:pt x="25" y="177"/>
                    <a:pt x="25" y="178"/>
                  </a:cubicBezTo>
                  <a:cubicBezTo>
                    <a:pt x="26" y="179"/>
                    <a:pt x="26" y="180"/>
                    <a:pt x="27" y="181"/>
                  </a:cubicBezTo>
                  <a:cubicBezTo>
                    <a:pt x="27" y="181"/>
                    <a:pt x="32" y="182"/>
                    <a:pt x="34" y="182"/>
                  </a:cubicBezTo>
                  <a:cubicBezTo>
                    <a:pt x="35" y="182"/>
                    <a:pt x="36" y="182"/>
                    <a:pt x="37" y="181"/>
                  </a:cubicBezTo>
                  <a:cubicBezTo>
                    <a:pt x="37" y="181"/>
                    <a:pt x="37" y="180"/>
                    <a:pt x="37" y="180"/>
                  </a:cubicBezTo>
                  <a:cubicBezTo>
                    <a:pt x="37" y="179"/>
                    <a:pt x="36" y="179"/>
                    <a:pt x="35" y="178"/>
                  </a:cubicBezTo>
                  <a:cubicBezTo>
                    <a:pt x="35" y="178"/>
                    <a:pt x="33" y="177"/>
                    <a:pt x="32" y="176"/>
                  </a:cubicBezTo>
                  <a:cubicBezTo>
                    <a:pt x="32" y="176"/>
                    <a:pt x="30" y="174"/>
                    <a:pt x="30" y="174"/>
                  </a:cubicBezTo>
                  <a:cubicBezTo>
                    <a:pt x="29" y="174"/>
                    <a:pt x="29" y="173"/>
                    <a:pt x="29" y="173"/>
                  </a:cubicBezTo>
                  <a:cubicBezTo>
                    <a:pt x="29" y="173"/>
                    <a:pt x="28" y="170"/>
                    <a:pt x="27" y="169"/>
                  </a:cubicBezTo>
                  <a:cubicBezTo>
                    <a:pt x="27" y="169"/>
                    <a:pt x="27" y="167"/>
                    <a:pt x="27" y="166"/>
                  </a:cubicBezTo>
                  <a:cubicBezTo>
                    <a:pt x="27" y="165"/>
                    <a:pt x="27" y="164"/>
                    <a:pt x="27" y="163"/>
                  </a:cubicBezTo>
                  <a:cubicBezTo>
                    <a:pt x="27" y="162"/>
                    <a:pt x="27" y="160"/>
                    <a:pt x="28" y="159"/>
                  </a:cubicBezTo>
                  <a:cubicBezTo>
                    <a:pt x="28" y="158"/>
                    <a:pt x="29" y="152"/>
                    <a:pt x="30" y="149"/>
                  </a:cubicBezTo>
                  <a:cubicBezTo>
                    <a:pt x="31" y="146"/>
                    <a:pt x="31" y="143"/>
                    <a:pt x="31" y="143"/>
                  </a:cubicBezTo>
                  <a:cubicBezTo>
                    <a:pt x="32" y="142"/>
                    <a:pt x="33" y="140"/>
                    <a:pt x="33" y="139"/>
                  </a:cubicBezTo>
                  <a:cubicBezTo>
                    <a:pt x="34" y="137"/>
                    <a:pt x="36" y="127"/>
                    <a:pt x="36" y="125"/>
                  </a:cubicBezTo>
                  <a:cubicBezTo>
                    <a:pt x="36" y="124"/>
                    <a:pt x="38" y="114"/>
                    <a:pt x="38" y="106"/>
                  </a:cubicBezTo>
                  <a:cubicBezTo>
                    <a:pt x="39" y="98"/>
                    <a:pt x="38" y="92"/>
                    <a:pt x="38" y="92"/>
                  </a:cubicBezTo>
                  <a:cubicBezTo>
                    <a:pt x="39" y="91"/>
                    <a:pt x="39" y="91"/>
                    <a:pt x="39" y="91"/>
                  </a:cubicBezTo>
                  <a:cubicBezTo>
                    <a:pt x="39" y="91"/>
                    <a:pt x="39" y="88"/>
                    <a:pt x="39" y="87"/>
                  </a:cubicBezTo>
                  <a:cubicBezTo>
                    <a:pt x="38" y="85"/>
                    <a:pt x="38" y="82"/>
                    <a:pt x="38" y="80"/>
                  </a:cubicBezTo>
                  <a:cubicBezTo>
                    <a:pt x="37" y="79"/>
                    <a:pt x="37" y="75"/>
                    <a:pt x="37" y="75"/>
                  </a:cubicBezTo>
                  <a:cubicBezTo>
                    <a:pt x="38" y="75"/>
                    <a:pt x="38" y="75"/>
                    <a:pt x="38" y="75"/>
                  </a:cubicBezTo>
                  <a:cubicBezTo>
                    <a:pt x="40" y="76"/>
                    <a:pt x="40" y="76"/>
                    <a:pt x="40" y="76"/>
                  </a:cubicBezTo>
                  <a:cubicBezTo>
                    <a:pt x="40" y="76"/>
                    <a:pt x="41" y="75"/>
                    <a:pt x="41" y="75"/>
                  </a:cubicBezTo>
                  <a:cubicBezTo>
                    <a:pt x="41" y="74"/>
                    <a:pt x="41" y="74"/>
                    <a:pt x="42" y="73"/>
                  </a:cubicBezTo>
                  <a:cubicBezTo>
                    <a:pt x="42" y="73"/>
                    <a:pt x="42" y="71"/>
                    <a:pt x="42" y="71"/>
                  </a:cubicBezTo>
                  <a:cubicBezTo>
                    <a:pt x="42" y="71"/>
                    <a:pt x="42" y="71"/>
                    <a:pt x="43" y="71"/>
                  </a:cubicBezTo>
                  <a:cubicBezTo>
                    <a:pt x="43" y="71"/>
                    <a:pt x="43" y="70"/>
                    <a:pt x="43" y="70"/>
                  </a:cubicBezTo>
                  <a:cubicBezTo>
                    <a:pt x="43" y="70"/>
                    <a:pt x="43" y="69"/>
                    <a:pt x="44" y="69"/>
                  </a:cubicBezTo>
                  <a:cubicBezTo>
                    <a:pt x="63" y="63"/>
                    <a:pt x="63" y="63"/>
                    <a:pt x="63" y="63"/>
                  </a:cubicBezTo>
                  <a:cubicBezTo>
                    <a:pt x="63" y="63"/>
                    <a:pt x="63" y="63"/>
                    <a:pt x="63" y="63"/>
                  </a:cubicBezTo>
                  <a:cubicBezTo>
                    <a:pt x="64" y="63"/>
                    <a:pt x="64" y="63"/>
                    <a:pt x="64" y="63"/>
                  </a:cubicBezTo>
                  <a:cubicBezTo>
                    <a:pt x="62" y="60"/>
                    <a:pt x="62" y="56"/>
                    <a:pt x="62" y="53"/>
                  </a:cubicBezTo>
                  <a:cubicBezTo>
                    <a:pt x="62" y="50"/>
                    <a:pt x="63" y="46"/>
                    <a:pt x="63" y="46"/>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10" name="Freeform 6"/>
            <p:cNvSpPr>
              <a:spLocks/>
            </p:cNvSpPr>
            <p:nvPr userDrawn="1"/>
          </p:nvSpPr>
          <p:spPr bwMode="auto">
            <a:xfrm>
              <a:off x="3408" y="1147"/>
              <a:ext cx="805" cy="1943"/>
            </a:xfrm>
            <a:custGeom>
              <a:avLst/>
              <a:gdLst>
                <a:gd name="T0" fmla="*/ 13 w 81"/>
                <a:gd name="T1" fmla="*/ 186 h 197"/>
                <a:gd name="T2" fmla="*/ 16 w 81"/>
                <a:gd name="T3" fmla="*/ 177 h 197"/>
                <a:gd name="T4" fmla="*/ 20 w 81"/>
                <a:gd name="T5" fmla="*/ 159 h 197"/>
                <a:gd name="T6" fmla="*/ 23 w 81"/>
                <a:gd name="T7" fmla="*/ 143 h 197"/>
                <a:gd name="T8" fmla="*/ 26 w 81"/>
                <a:gd name="T9" fmla="*/ 125 h 197"/>
                <a:gd name="T10" fmla="*/ 30 w 81"/>
                <a:gd name="T11" fmla="*/ 104 h 197"/>
                <a:gd name="T12" fmla="*/ 30 w 81"/>
                <a:gd name="T13" fmla="*/ 101 h 197"/>
                <a:gd name="T14" fmla="*/ 35 w 81"/>
                <a:gd name="T15" fmla="*/ 86 h 197"/>
                <a:gd name="T16" fmla="*/ 35 w 81"/>
                <a:gd name="T17" fmla="*/ 83 h 197"/>
                <a:gd name="T18" fmla="*/ 20 w 81"/>
                <a:gd name="T19" fmla="*/ 94 h 197"/>
                <a:gd name="T20" fmla="*/ 1 w 81"/>
                <a:gd name="T21" fmla="*/ 68 h 197"/>
                <a:gd name="T22" fmla="*/ 9 w 81"/>
                <a:gd name="T23" fmla="*/ 59 h 197"/>
                <a:gd name="T24" fmla="*/ 11 w 81"/>
                <a:gd name="T25" fmla="*/ 58 h 197"/>
                <a:gd name="T26" fmla="*/ 29 w 81"/>
                <a:gd name="T27" fmla="*/ 60 h 197"/>
                <a:gd name="T28" fmla="*/ 30 w 81"/>
                <a:gd name="T29" fmla="*/ 60 h 197"/>
                <a:gd name="T30" fmla="*/ 32 w 81"/>
                <a:gd name="T31" fmla="*/ 57 h 197"/>
                <a:gd name="T32" fmla="*/ 35 w 81"/>
                <a:gd name="T33" fmla="*/ 38 h 197"/>
                <a:gd name="T34" fmla="*/ 41 w 81"/>
                <a:gd name="T35" fmla="*/ 33 h 197"/>
                <a:gd name="T36" fmla="*/ 42 w 81"/>
                <a:gd name="T37" fmla="*/ 30 h 197"/>
                <a:gd name="T38" fmla="*/ 36 w 81"/>
                <a:gd name="T39" fmla="*/ 26 h 197"/>
                <a:gd name="T40" fmla="*/ 35 w 81"/>
                <a:gd name="T41" fmla="*/ 20 h 197"/>
                <a:gd name="T42" fmla="*/ 34 w 81"/>
                <a:gd name="T43" fmla="*/ 18 h 197"/>
                <a:gd name="T44" fmla="*/ 34 w 81"/>
                <a:gd name="T45" fmla="*/ 13 h 197"/>
                <a:gd name="T46" fmla="*/ 34 w 81"/>
                <a:gd name="T47" fmla="*/ 9 h 197"/>
                <a:gd name="T48" fmla="*/ 46 w 81"/>
                <a:gd name="T49" fmla="*/ 0 h 197"/>
                <a:gd name="T50" fmla="*/ 52 w 81"/>
                <a:gd name="T51" fmla="*/ 2 h 197"/>
                <a:gd name="T52" fmla="*/ 55 w 81"/>
                <a:gd name="T53" fmla="*/ 21 h 197"/>
                <a:gd name="T54" fmla="*/ 54 w 81"/>
                <a:gd name="T55" fmla="*/ 24 h 197"/>
                <a:gd name="T56" fmla="*/ 57 w 81"/>
                <a:gd name="T57" fmla="*/ 26 h 197"/>
                <a:gd name="T58" fmla="*/ 60 w 81"/>
                <a:gd name="T59" fmla="*/ 30 h 197"/>
                <a:gd name="T60" fmla="*/ 63 w 81"/>
                <a:gd name="T61" fmla="*/ 32 h 197"/>
                <a:gd name="T62" fmla="*/ 73 w 81"/>
                <a:gd name="T63" fmla="*/ 45 h 197"/>
                <a:gd name="T64" fmla="*/ 76 w 81"/>
                <a:gd name="T65" fmla="*/ 55 h 197"/>
                <a:gd name="T66" fmla="*/ 76 w 81"/>
                <a:gd name="T67" fmla="*/ 60 h 197"/>
                <a:gd name="T68" fmla="*/ 76 w 81"/>
                <a:gd name="T69" fmla="*/ 66 h 197"/>
                <a:gd name="T70" fmla="*/ 71 w 81"/>
                <a:gd name="T71" fmla="*/ 76 h 197"/>
                <a:gd name="T72" fmla="*/ 72 w 81"/>
                <a:gd name="T73" fmla="*/ 97 h 197"/>
                <a:gd name="T74" fmla="*/ 72 w 81"/>
                <a:gd name="T75" fmla="*/ 102 h 197"/>
                <a:gd name="T76" fmla="*/ 70 w 81"/>
                <a:gd name="T77" fmla="*/ 117 h 197"/>
                <a:gd name="T78" fmla="*/ 74 w 81"/>
                <a:gd name="T79" fmla="*/ 142 h 197"/>
                <a:gd name="T80" fmla="*/ 78 w 81"/>
                <a:gd name="T81" fmla="*/ 171 h 197"/>
                <a:gd name="T82" fmla="*/ 80 w 81"/>
                <a:gd name="T83" fmla="*/ 186 h 197"/>
                <a:gd name="T84" fmla="*/ 81 w 81"/>
                <a:gd name="T85" fmla="*/ 189 h 197"/>
                <a:gd name="T86" fmla="*/ 63 w 81"/>
                <a:gd name="T87" fmla="*/ 194 h 197"/>
                <a:gd name="T88" fmla="*/ 60 w 81"/>
                <a:gd name="T89" fmla="*/ 189 h 197"/>
                <a:gd name="T90" fmla="*/ 62 w 81"/>
                <a:gd name="T91" fmla="*/ 183 h 197"/>
                <a:gd name="T92" fmla="*/ 62 w 81"/>
                <a:gd name="T93" fmla="*/ 163 h 197"/>
                <a:gd name="T94" fmla="*/ 58 w 81"/>
                <a:gd name="T95" fmla="*/ 148 h 197"/>
                <a:gd name="T96" fmla="*/ 56 w 81"/>
                <a:gd name="T97" fmla="*/ 137 h 197"/>
                <a:gd name="T98" fmla="*/ 49 w 81"/>
                <a:gd name="T99" fmla="*/ 121 h 197"/>
                <a:gd name="T100" fmla="*/ 40 w 81"/>
                <a:gd name="T101" fmla="*/ 142 h 197"/>
                <a:gd name="T102" fmla="*/ 37 w 81"/>
                <a:gd name="T103" fmla="*/ 156 h 197"/>
                <a:gd name="T104" fmla="*/ 31 w 81"/>
                <a:gd name="T105" fmla="*/ 188 h 197"/>
                <a:gd name="T106" fmla="*/ 30 w 81"/>
                <a:gd name="T107" fmla="*/ 196 h 197"/>
                <a:gd name="T108" fmla="*/ 7 w 81"/>
                <a:gd name="T109" fmla="*/ 194 h 197"/>
                <a:gd name="T110" fmla="*/ 10 w 81"/>
                <a:gd name="T111" fmla="*/ 18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1" h="197">
                  <a:moveTo>
                    <a:pt x="10" y="187"/>
                  </a:moveTo>
                  <a:cubicBezTo>
                    <a:pt x="12" y="187"/>
                    <a:pt x="13" y="186"/>
                    <a:pt x="13" y="186"/>
                  </a:cubicBezTo>
                  <a:cubicBezTo>
                    <a:pt x="13" y="186"/>
                    <a:pt x="12" y="186"/>
                    <a:pt x="12" y="185"/>
                  </a:cubicBezTo>
                  <a:cubicBezTo>
                    <a:pt x="12" y="185"/>
                    <a:pt x="14" y="181"/>
                    <a:pt x="16" y="177"/>
                  </a:cubicBezTo>
                  <a:cubicBezTo>
                    <a:pt x="18" y="173"/>
                    <a:pt x="20" y="167"/>
                    <a:pt x="20" y="167"/>
                  </a:cubicBezTo>
                  <a:cubicBezTo>
                    <a:pt x="20" y="167"/>
                    <a:pt x="20" y="163"/>
                    <a:pt x="20" y="159"/>
                  </a:cubicBezTo>
                  <a:cubicBezTo>
                    <a:pt x="19" y="156"/>
                    <a:pt x="20" y="151"/>
                    <a:pt x="20" y="148"/>
                  </a:cubicBezTo>
                  <a:cubicBezTo>
                    <a:pt x="20" y="145"/>
                    <a:pt x="23" y="143"/>
                    <a:pt x="23" y="143"/>
                  </a:cubicBezTo>
                  <a:cubicBezTo>
                    <a:pt x="23" y="142"/>
                    <a:pt x="23" y="138"/>
                    <a:pt x="24" y="134"/>
                  </a:cubicBezTo>
                  <a:cubicBezTo>
                    <a:pt x="24" y="130"/>
                    <a:pt x="26" y="129"/>
                    <a:pt x="26" y="125"/>
                  </a:cubicBezTo>
                  <a:cubicBezTo>
                    <a:pt x="26" y="121"/>
                    <a:pt x="28" y="112"/>
                    <a:pt x="28" y="111"/>
                  </a:cubicBezTo>
                  <a:cubicBezTo>
                    <a:pt x="28" y="109"/>
                    <a:pt x="29" y="105"/>
                    <a:pt x="30" y="104"/>
                  </a:cubicBezTo>
                  <a:cubicBezTo>
                    <a:pt x="30" y="103"/>
                    <a:pt x="31" y="101"/>
                    <a:pt x="31" y="101"/>
                  </a:cubicBezTo>
                  <a:cubicBezTo>
                    <a:pt x="31" y="101"/>
                    <a:pt x="30" y="101"/>
                    <a:pt x="30" y="101"/>
                  </a:cubicBezTo>
                  <a:cubicBezTo>
                    <a:pt x="30" y="100"/>
                    <a:pt x="31" y="98"/>
                    <a:pt x="32" y="95"/>
                  </a:cubicBezTo>
                  <a:cubicBezTo>
                    <a:pt x="33" y="92"/>
                    <a:pt x="35" y="86"/>
                    <a:pt x="35" y="86"/>
                  </a:cubicBezTo>
                  <a:cubicBezTo>
                    <a:pt x="35" y="85"/>
                    <a:pt x="36" y="84"/>
                    <a:pt x="36" y="82"/>
                  </a:cubicBezTo>
                  <a:cubicBezTo>
                    <a:pt x="35" y="82"/>
                    <a:pt x="35" y="82"/>
                    <a:pt x="35" y="83"/>
                  </a:cubicBezTo>
                  <a:cubicBezTo>
                    <a:pt x="33" y="87"/>
                    <a:pt x="28" y="90"/>
                    <a:pt x="26" y="92"/>
                  </a:cubicBezTo>
                  <a:cubicBezTo>
                    <a:pt x="23" y="93"/>
                    <a:pt x="20" y="94"/>
                    <a:pt x="20" y="94"/>
                  </a:cubicBezTo>
                  <a:cubicBezTo>
                    <a:pt x="20" y="94"/>
                    <a:pt x="0" y="70"/>
                    <a:pt x="0" y="70"/>
                  </a:cubicBezTo>
                  <a:cubicBezTo>
                    <a:pt x="0" y="70"/>
                    <a:pt x="0" y="69"/>
                    <a:pt x="1" y="68"/>
                  </a:cubicBezTo>
                  <a:cubicBezTo>
                    <a:pt x="2" y="67"/>
                    <a:pt x="3" y="66"/>
                    <a:pt x="6" y="64"/>
                  </a:cubicBezTo>
                  <a:cubicBezTo>
                    <a:pt x="8" y="62"/>
                    <a:pt x="9" y="59"/>
                    <a:pt x="9" y="59"/>
                  </a:cubicBezTo>
                  <a:cubicBezTo>
                    <a:pt x="9" y="59"/>
                    <a:pt x="10" y="59"/>
                    <a:pt x="11" y="59"/>
                  </a:cubicBezTo>
                  <a:cubicBezTo>
                    <a:pt x="11" y="59"/>
                    <a:pt x="11" y="58"/>
                    <a:pt x="11" y="58"/>
                  </a:cubicBezTo>
                  <a:cubicBezTo>
                    <a:pt x="14" y="55"/>
                    <a:pt x="16" y="53"/>
                    <a:pt x="16" y="53"/>
                  </a:cubicBezTo>
                  <a:cubicBezTo>
                    <a:pt x="16" y="53"/>
                    <a:pt x="26" y="58"/>
                    <a:pt x="29" y="60"/>
                  </a:cubicBezTo>
                  <a:cubicBezTo>
                    <a:pt x="29" y="60"/>
                    <a:pt x="29" y="60"/>
                    <a:pt x="29" y="60"/>
                  </a:cubicBezTo>
                  <a:cubicBezTo>
                    <a:pt x="29" y="60"/>
                    <a:pt x="29" y="60"/>
                    <a:pt x="30" y="60"/>
                  </a:cubicBezTo>
                  <a:cubicBezTo>
                    <a:pt x="30" y="60"/>
                    <a:pt x="31" y="60"/>
                    <a:pt x="32" y="60"/>
                  </a:cubicBezTo>
                  <a:cubicBezTo>
                    <a:pt x="32" y="59"/>
                    <a:pt x="32" y="58"/>
                    <a:pt x="32" y="57"/>
                  </a:cubicBezTo>
                  <a:cubicBezTo>
                    <a:pt x="32" y="55"/>
                    <a:pt x="32" y="49"/>
                    <a:pt x="32" y="46"/>
                  </a:cubicBezTo>
                  <a:cubicBezTo>
                    <a:pt x="32" y="42"/>
                    <a:pt x="33" y="40"/>
                    <a:pt x="35" y="38"/>
                  </a:cubicBezTo>
                  <a:cubicBezTo>
                    <a:pt x="37" y="36"/>
                    <a:pt x="41" y="35"/>
                    <a:pt x="41" y="35"/>
                  </a:cubicBezTo>
                  <a:cubicBezTo>
                    <a:pt x="41" y="35"/>
                    <a:pt x="41" y="34"/>
                    <a:pt x="41" y="33"/>
                  </a:cubicBezTo>
                  <a:cubicBezTo>
                    <a:pt x="41" y="32"/>
                    <a:pt x="43" y="31"/>
                    <a:pt x="43" y="31"/>
                  </a:cubicBezTo>
                  <a:cubicBezTo>
                    <a:pt x="43" y="31"/>
                    <a:pt x="43" y="31"/>
                    <a:pt x="42" y="30"/>
                  </a:cubicBezTo>
                  <a:cubicBezTo>
                    <a:pt x="41" y="29"/>
                    <a:pt x="40" y="29"/>
                    <a:pt x="38" y="29"/>
                  </a:cubicBezTo>
                  <a:cubicBezTo>
                    <a:pt x="36" y="28"/>
                    <a:pt x="37" y="27"/>
                    <a:pt x="36" y="26"/>
                  </a:cubicBezTo>
                  <a:cubicBezTo>
                    <a:pt x="36" y="25"/>
                    <a:pt x="35" y="23"/>
                    <a:pt x="35" y="22"/>
                  </a:cubicBezTo>
                  <a:cubicBezTo>
                    <a:pt x="35" y="21"/>
                    <a:pt x="35" y="20"/>
                    <a:pt x="35" y="20"/>
                  </a:cubicBezTo>
                  <a:cubicBezTo>
                    <a:pt x="35" y="20"/>
                    <a:pt x="34" y="20"/>
                    <a:pt x="34" y="20"/>
                  </a:cubicBezTo>
                  <a:cubicBezTo>
                    <a:pt x="33" y="19"/>
                    <a:pt x="34" y="19"/>
                    <a:pt x="34" y="18"/>
                  </a:cubicBezTo>
                  <a:cubicBezTo>
                    <a:pt x="35" y="17"/>
                    <a:pt x="34" y="16"/>
                    <a:pt x="34" y="16"/>
                  </a:cubicBezTo>
                  <a:cubicBezTo>
                    <a:pt x="33" y="15"/>
                    <a:pt x="33" y="14"/>
                    <a:pt x="34" y="13"/>
                  </a:cubicBezTo>
                  <a:cubicBezTo>
                    <a:pt x="34" y="12"/>
                    <a:pt x="34" y="10"/>
                    <a:pt x="34" y="10"/>
                  </a:cubicBezTo>
                  <a:cubicBezTo>
                    <a:pt x="34" y="9"/>
                    <a:pt x="34" y="9"/>
                    <a:pt x="34" y="9"/>
                  </a:cubicBezTo>
                  <a:cubicBezTo>
                    <a:pt x="33" y="9"/>
                    <a:pt x="32" y="7"/>
                    <a:pt x="34" y="4"/>
                  </a:cubicBezTo>
                  <a:cubicBezTo>
                    <a:pt x="37" y="2"/>
                    <a:pt x="42" y="0"/>
                    <a:pt x="46" y="0"/>
                  </a:cubicBezTo>
                  <a:cubicBezTo>
                    <a:pt x="50" y="0"/>
                    <a:pt x="50" y="2"/>
                    <a:pt x="50" y="2"/>
                  </a:cubicBezTo>
                  <a:cubicBezTo>
                    <a:pt x="50" y="2"/>
                    <a:pt x="51" y="2"/>
                    <a:pt x="52" y="2"/>
                  </a:cubicBezTo>
                  <a:cubicBezTo>
                    <a:pt x="53" y="3"/>
                    <a:pt x="55" y="4"/>
                    <a:pt x="56" y="9"/>
                  </a:cubicBezTo>
                  <a:cubicBezTo>
                    <a:pt x="57" y="13"/>
                    <a:pt x="55" y="19"/>
                    <a:pt x="55" y="21"/>
                  </a:cubicBezTo>
                  <a:cubicBezTo>
                    <a:pt x="55" y="22"/>
                    <a:pt x="54" y="23"/>
                    <a:pt x="54" y="23"/>
                  </a:cubicBezTo>
                  <a:cubicBezTo>
                    <a:pt x="54" y="23"/>
                    <a:pt x="54" y="23"/>
                    <a:pt x="54" y="24"/>
                  </a:cubicBezTo>
                  <a:cubicBezTo>
                    <a:pt x="54" y="25"/>
                    <a:pt x="54" y="26"/>
                    <a:pt x="54" y="26"/>
                  </a:cubicBezTo>
                  <a:cubicBezTo>
                    <a:pt x="54" y="26"/>
                    <a:pt x="56" y="26"/>
                    <a:pt x="57" y="26"/>
                  </a:cubicBezTo>
                  <a:cubicBezTo>
                    <a:pt x="58" y="26"/>
                    <a:pt x="58" y="26"/>
                    <a:pt x="58" y="27"/>
                  </a:cubicBezTo>
                  <a:cubicBezTo>
                    <a:pt x="58" y="29"/>
                    <a:pt x="60" y="29"/>
                    <a:pt x="60" y="30"/>
                  </a:cubicBezTo>
                  <a:cubicBezTo>
                    <a:pt x="60" y="30"/>
                    <a:pt x="60" y="30"/>
                    <a:pt x="60" y="30"/>
                  </a:cubicBezTo>
                  <a:cubicBezTo>
                    <a:pt x="60" y="30"/>
                    <a:pt x="61" y="31"/>
                    <a:pt x="63" y="32"/>
                  </a:cubicBezTo>
                  <a:cubicBezTo>
                    <a:pt x="65" y="33"/>
                    <a:pt x="68" y="35"/>
                    <a:pt x="70" y="37"/>
                  </a:cubicBezTo>
                  <a:cubicBezTo>
                    <a:pt x="71" y="39"/>
                    <a:pt x="72" y="43"/>
                    <a:pt x="73" y="45"/>
                  </a:cubicBezTo>
                  <a:cubicBezTo>
                    <a:pt x="75" y="47"/>
                    <a:pt x="75" y="48"/>
                    <a:pt x="75" y="50"/>
                  </a:cubicBezTo>
                  <a:cubicBezTo>
                    <a:pt x="75" y="51"/>
                    <a:pt x="76" y="54"/>
                    <a:pt x="76" y="55"/>
                  </a:cubicBezTo>
                  <a:cubicBezTo>
                    <a:pt x="76" y="57"/>
                    <a:pt x="76" y="56"/>
                    <a:pt x="76" y="57"/>
                  </a:cubicBezTo>
                  <a:cubicBezTo>
                    <a:pt x="76" y="58"/>
                    <a:pt x="76" y="59"/>
                    <a:pt x="76" y="60"/>
                  </a:cubicBezTo>
                  <a:cubicBezTo>
                    <a:pt x="76" y="60"/>
                    <a:pt x="76" y="60"/>
                    <a:pt x="76" y="60"/>
                  </a:cubicBezTo>
                  <a:cubicBezTo>
                    <a:pt x="76" y="61"/>
                    <a:pt x="76" y="62"/>
                    <a:pt x="76" y="66"/>
                  </a:cubicBezTo>
                  <a:cubicBezTo>
                    <a:pt x="76" y="70"/>
                    <a:pt x="76" y="73"/>
                    <a:pt x="75" y="74"/>
                  </a:cubicBezTo>
                  <a:cubicBezTo>
                    <a:pt x="75" y="76"/>
                    <a:pt x="73" y="76"/>
                    <a:pt x="71" y="76"/>
                  </a:cubicBezTo>
                  <a:cubicBezTo>
                    <a:pt x="71" y="80"/>
                    <a:pt x="71" y="90"/>
                    <a:pt x="71" y="92"/>
                  </a:cubicBezTo>
                  <a:cubicBezTo>
                    <a:pt x="71" y="95"/>
                    <a:pt x="72" y="95"/>
                    <a:pt x="72" y="97"/>
                  </a:cubicBezTo>
                  <a:cubicBezTo>
                    <a:pt x="73" y="99"/>
                    <a:pt x="73" y="101"/>
                    <a:pt x="73" y="101"/>
                  </a:cubicBezTo>
                  <a:cubicBezTo>
                    <a:pt x="73" y="102"/>
                    <a:pt x="72" y="102"/>
                    <a:pt x="72" y="102"/>
                  </a:cubicBezTo>
                  <a:cubicBezTo>
                    <a:pt x="72" y="103"/>
                    <a:pt x="71" y="104"/>
                    <a:pt x="71" y="108"/>
                  </a:cubicBezTo>
                  <a:cubicBezTo>
                    <a:pt x="71" y="111"/>
                    <a:pt x="70" y="113"/>
                    <a:pt x="70" y="117"/>
                  </a:cubicBezTo>
                  <a:cubicBezTo>
                    <a:pt x="70" y="121"/>
                    <a:pt x="70" y="130"/>
                    <a:pt x="70" y="132"/>
                  </a:cubicBezTo>
                  <a:cubicBezTo>
                    <a:pt x="70" y="134"/>
                    <a:pt x="72" y="134"/>
                    <a:pt x="74" y="142"/>
                  </a:cubicBezTo>
                  <a:cubicBezTo>
                    <a:pt x="76" y="149"/>
                    <a:pt x="75" y="155"/>
                    <a:pt x="76" y="159"/>
                  </a:cubicBezTo>
                  <a:cubicBezTo>
                    <a:pt x="78" y="164"/>
                    <a:pt x="77" y="169"/>
                    <a:pt x="78" y="171"/>
                  </a:cubicBezTo>
                  <a:cubicBezTo>
                    <a:pt x="79" y="173"/>
                    <a:pt x="80" y="182"/>
                    <a:pt x="81" y="183"/>
                  </a:cubicBezTo>
                  <a:cubicBezTo>
                    <a:pt x="81" y="184"/>
                    <a:pt x="80" y="186"/>
                    <a:pt x="80" y="186"/>
                  </a:cubicBezTo>
                  <a:cubicBezTo>
                    <a:pt x="80" y="186"/>
                    <a:pt x="80" y="187"/>
                    <a:pt x="80" y="188"/>
                  </a:cubicBezTo>
                  <a:cubicBezTo>
                    <a:pt x="80" y="189"/>
                    <a:pt x="81" y="188"/>
                    <a:pt x="81" y="189"/>
                  </a:cubicBezTo>
                  <a:cubicBezTo>
                    <a:pt x="81" y="189"/>
                    <a:pt x="80" y="191"/>
                    <a:pt x="76" y="192"/>
                  </a:cubicBezTo>
                  <a:cubicBezTo>
                    <a:pt x="71" y="193"/>
                    <a:pt x="69" y="194"/>
                    <a:pt x="63" y="194"/>
                  </a:cubicBezTo>
                  <a:cubicBezTo>
                    <a:pt x="58" y="195"/>
                    <a:pt x="56" y="195"/>
                    <a:pt x="56" y="193"/>
                  </a:cubicBezTo>
                  <a:cubicBezTo>
                    <a:pt x="56" y="191"/>
                    <a:pt x="58" y="190"/>
                    <a:pt x="60" y="189"/>
                  </a:cubicBezTo>
                  <a:cubicBezTo>
                    <a:pt x="61" y="188"/>
                    <a:pt x="62" y="186"/>
                    <a:pt x="62" y="186"/>
                  </a:cubicBezTo>
                  <a:cubicBezTo>
                    <a:pt x="62" y="186"/>
                    <a:pt x="62" y="185"/>
                    <a:pt x="62" y="183"/>
                  </a:cubicBezTo>
                  <a:cubicBezTo>
                    <a:pt x="62" y="181"/>
                    <a:pt x="61" y="182"/>
                    <a:pt x="61" y="178"/>
                  </a:cubicBezTo>
                  <a:cubicBezTo>
                    <a:pt x="61" y="175"/>
                    <a:pt x="62" y="165"/>
                    <a:pt x="62" y="163"/>
                  </a:cubicBezTo>
                  <a:cubicBezTo>
                    <a:pt x="62" y="160"/>
                    <a:pt x="59" y="158"/>
                    <a:pt x="59" y="155"/>
                  </a:cubicBezTo>
                  <a:cubicBezTo>
                    <a:pt x="58" y="152"/>
                    <a:pt x="58" y="151"/>
                    <a:pt x="58" y="148"/>
                  </a:cubicBezTo>
                  <a:cubicBezTo>
                    <a:pt x="58" y="146"/>
                    <a:pt x="58" y="145"/>
                    <a:pt x="58" y="144"/>
                  </a:cubicBezTo>
                  <a:cubicBezTo>
                    <a:pt x="57" y="143"/>
                    <a:pt x="56" y="141"/>
                    <a:pt x="56" y="137"/>
                  </a:cubicBezTo>
                  <a:cubicBezTo>
                    <a:pt x="56" y="133"/>
                    <a:pt x="55" y="132"/>
                    <a:pt x="54" y="129"/>
                  </a:cubicBezTo>
                  <a:cubicBezTo>
                    <a:pt x="52" y="126"/>
                    <a:pt x="49" y="121"/>
                    <a:pt x="49" y="121"/>
                  </a:cubicBezTo>
                  <a:cubicBezTo>
                    <a:pt x="49" y="121"/>
                    <a:pt x="47" y="127"/>
                    <a:pt x="45" y="130"/>
                  </a:cubicBezTo>
                  <a:cubicBezTo>
                    <a:pt x="44" y="133"/>
                    <a:pt x="41" y="139"/>
                    <a:pt x="40" y="142"/>
                  </a:cubicBezTo>
                  <a:cubicBezTo>
                    <a:pt x="38" y="145"/>
                    <a:pt x="39" y="143"/>
                    <a:pt x="39" y="145"/>
                  </a:cubicBezTo>
                  <a:cubicBezTo>
                    <a:pt x="38" y="147"/>
                    <a:pt x="37" y="151"/>
                    <a:pt x="37" y="156"/>
                  </a:cubicBezTo>
                  <a:cubicBezTo>
                    <a:pt x="36" y="161"/>
                    <a:pt x="34" y="168"/>
                    <a:pt x="33" y="174"/>
                  </a:cubicBezTo>
                  <a:cubicBezTo>
                    <a:pt x="33" y="180"/>
                    <a:pt x="30" y="183"/>
                    <a:pt x="31" y="188"/>
                  </a:cubicBezTo>
                  <a:cubicBezTo>
                    <a:pt x="31" y="193"/>
                    <a:pt x="30" y="195"/>
                    <a:pt x="30" y="195"/>
                  </a:cubicBezTo>
                  <a:cubicBezTo>
                    <a:pt x="30" y="195"/>
                    <a:pt x="30" y="195"/>
                    <a:pt x="30" y="196"/>
                  </a:cubicBezTo>
                  <a:cubicBezTo>
                    <a:pt x="30" y="197"/>
                    <a:pt x="27" y="196"/>
                    <a:pt x="24" y="196"/>
                  </a:cubicBezTo>
                  <a:cubicBezTo>
                    <a:pt x="21" y="196"/>
                    <a:pt x="11" y="195"/>
                    <a:pt x="7" y="194"/>
                  </a:cubicBezTo>
                  <a:cubicBezTo>
                    <a:pt x="3" y="193"/>
                    <a:pt x="3" y="191"/>
                    <a:pt x="3" y="189"/>
                  </a:cubicBezTo>
                  <a:cubicBezTo>
                    <a:pt x="4" y="187"/>
                    <a:pt x="9" y="187"/>
                    <a:pt x="10" y="187"/>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61" name="Rectangle 60"/>
          <p:cNvSpPr/>
          <p:nvPr userDrawn="1"/>
        </p:nvSpPr>
        <p:spPr>
          <a:xfrm>
            <a:off x="6568432" y="4932371"/>
            <a:ext cx="2016224"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9387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pos="43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7832" y="1370014"/>
            <a:ext cx="8494503" cy="3073399"/>
          </a:xfrm>
        </p:spPr>
        <p:txBody>
          <a:bodyPr/>
          <a:lstStyle>
            <a:lvl1pPr>
              <a:defRPr cap="all"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06AB4-22D1-4ABB-99CF-8A54ADA954A2}" type="slidenum">
              <a:rPr lang="en-GB" smtClean="0"/>
              <a:t>‹#›</a:t>
            </a:fld>
            <a:endParaRPr lang="en-GB" dirty="0"/>
          </a:p>
        </p:txBody>
      </p:sp>
      <p:sp>
        <p:nvSpPr>
          <p:cNvPr id="13" name="Title 12"/>
          <p:cNvSpPr>
            <a:spLocks noGrp="1"/>
          </p:cNvSpPr>
          <p:nvPr>
            <p:ph type="title"/>
          </p:nvPr>
        </p:nvSpPr>
        <p:spPr>
          <a:xfrm>
            <a:off x="277832" y="117018"/>
            <a:ext cx="8494504" cy="891939"/>
          </a:xfrm>
        </p:spPr>
        <p:txBody>
          <a:bodyPr/>
          <a:lstStyle/>
          <a:p>
            <a:r>
              <a:rPr lang="en-US" smtClean="0"/>
              <a:t>Click to edit Master title style</a:t>
            </a:r>
            <a:endParaRPr lang="en-GB"/>
          </a:p>
        </p:txBody>
      </p:sp>
      <p:sp>
        <p:nvSpPr>
          <p:cNvPr id="9" name="Freeform 5"/>
          <p:cNvSpPr>
            <a:spLocks noEditPoints="1"/>
          </p:cNvSpPr>
          <p:nvPr userDrawn="1"/>
        </p:nvSpPr>
        <p:spPr bwMode="auto">
          <a:xfrm>
            <a:off x="8574088" y="3600450"/>
            <a:ext cx="336550" cy="896937"/>
          </a:xfrm>
          <a:custGeom>
            <a:avLst/>
            <a:gdLst>
              <a:gd name="T0" fmla="*/ 46 w 57"/>
              <a:gd name="T1" fmla="*/ 79 h 156"/>
              <a:gd name="T2" fmla="*/ 48 w 57"/>
              <a:gd name="T3" fmla="*/ 81 h 156"/>
              <a:gd name="T4" fmla="*/ 47 w 57"/>
              <a:gd name="T5" fmla="*/ 86 h 156"/>
              <a:gd name="T6" fmla="*/ 43 w 57"/>
              <a:gd name="T7" fmla="*/ 61 h 156"/>
              <a:gd name="T8" fmla="*/ 43 w 57"/>
              <a:gd name="T9" fmla="*/ 59 h 156"/>
              <a:gd name="T10" fmla="*/ 44 w 57"/>
              <a:gd name="T11" fmla="*/ 69 h 156"/>
              <a:gd name="T12" fmla="*/ 20 w 57"/>
              <a:gd name="T13" fmla="*/ 8 h 156"/>
              <a:gd name="T14" fmla="*/ 18 w 57"/>
              <a:gd name="T15" fmla="*/ 20 h 156"/>
              <a:gd name="T16" fmla="*/ 15 w 57"/>
              <a:gd name="T17" fmla="*/ 25 h 156"/>
              <a:gd name="T18" fmla="*/ 10 w 57"/>
              <a:gd name="T19" fmla="*/ 29 h 156"/>
              <a:gd name="T20" fmla="*/ 9 w 57"/>
              <a:gd name="T21" fmla="*/ 38 h 156"/>
              <a:gd name="T22" fmla="*/ 8 w 57"/>
              <a:gd name="T23" fmla="*/ 51 h 156"/>
              <a:gd name="T24" fmla="*/ 8 w 57"/>
              <a:gd name="T25" fmla="*/ 60 h 156"/>
              <a:gd name="T26" fmla="*/ 7 w 57"/>
              <a:gd name="T27" fmla="*/ 66 h 156"/>
              <a:gd name="T28" fmla="*/ 7 w 57"/>
              <a:gd name="T29" fmla="*/ 80 h 156"/>
              <a:gd name="T30" fmla="*/ 0 w 57"/>
              <a:gd name="T31" fmla="*/ 99 h 156"/>
              <a:gd name="T32" fmla="*/ 3 w 57"/>
              <a:gd name="T33" fmla="*/ 101 h 156"/>
              <a:gd name="T34" fmla="*/ 19 w 57"/>
              <a:gd name="T35" fmla="*/ 101 h 156"/>
              <a:gd name="T36" fmla="*/ 20 w 57"/>
              <a:gd name="T37" fmla="*/ 104 h 156"/>
              <a:gd name="T38" fmla="*/ 21 w 57"/>
              <a:gd name="T39" fmla="*/ 107 h 156"/>
              <a:gd name="T40" fmla="*/ 21 w 57"/>
              <a:gd name="T41" fmla="*/ 109 h 156"/>
              <a:gd name="T42" fmla="*/ 21 w 57"/>
              <a:gd name="T43" fmla="*/ 114 h 156"/>
              <a:gd name="T44" fmla="*/ 25 w 57"/>
              <a:gd name="T45" fmla="*/ 131 h 156"/>
              <a:gd name="T46" fmla="*/ 26 w 57"/>
              <a:gd name="T47" fmla="*/ 137 h 156"/>
              <a:gd name="T48" fmla="*/ 26 w 57"/>
              <a:gd name="T49" fmla="*/ 148 h 156"/>
              <a:gd name="T50" fmla="*/ 29 w 57"/>
              <a:gd name="T51" fmla="*/ 146 h 156"/>
              <a:gd name="T52" fmla="*/ 29 w 57"/>
              <a:gd name="T53" fmla="*/ 152 h 156"/>
              <a:gd name="T54" fmla="*/ 29 w 57"/>
              <a:gd name="T55" fmla="*/ 155 h 156"/>
              <a:gd name="T56" fmla="*/ 36 w 57"/>
              <a:gd name="T57" fmla="*/ 150 h 156"/>
              <a:gd name="T58" fmla="*/ 35 w 57"/>
              <a:gd name="T59" fmla="*/ 143 h 156"/>
              <a:gd name="T60" fmla="*/ 34 w 57"/>
              <a:gd name="T61" fmla="*/ 134 h 156"/>
              <a:gd name="T62" fmla="*/ 35 w 57"/>
              <a:gd name="T63" fmla="*/ 127 h 156"/>
              <a:gd name="T64" fmla="*/ 38 w 57"/>
              <a:gd name="T65" fmla="*/ 119 h 156"/>
              <a:gd name="T66" fmla="*/ 40 w 57"/>
              <a:gd name="T67" fmla="*/ 111 h 156"/>
              <a:gd name="T68" fmla="*/ 40 w 57"/>
              <a:gd name="T69" fmla="*/ 109 h 156"/>
              <a:gd name="T70" fmla="*/ 40 w 57"/>
              <a:gd name="T71" fmla="*/ 106 h 156"/>
              <a:gd name="T72" fmla="*/ 40 w 57"/>
              <a:gd name="T73" fmla="*/ 101 h 156"/>
              <a:gd name="T74" fmla="*/ 42 w 57"/>
              <a:gd name="T75" fmla="*/ 101 h 156"/>
              <a:gd name="T76" fmla="*/ 44 w 57"/>
              <a:gd name="T77" fmla="*/ 101 h 156"/>
              <a:gd name="T78" fmla="*/ 50 w 57"/>
              <a:gd name="T79" fmla="*/ 100 h 156"/>
              <a:gd name="T80" fmla="*/ 51 w 57"/>
              <a:gd name="T81" fmla="*/ 98 h 156"/>
              <a:gd name="T82" fmla="*/ 55 w 57"/>
              <a:gd name="T83" fmla="*/ 98 h 156"/>
              <a:gd name="T84" fmla="*/ 56 w 57"/>
              <a:gd name="T85" fmla="*/ 91 h 156"/>
              <a:gd name="T86" fmla="*/ 53 w 57"/>
              <a:gd name="T87" fmla="*/ 83 h 156"/>
              <a:gd name="T88" fmla="*/ 54 w 57"/>
              <a:gd name="T89" fmla="*/ 77 h 156"/>
              <a:gd name="T90" fmla="*/ 51 w 57"/>
              <a:gd name="T91" fmla="*/ 55 h 156"/>
              <a:gd name="T92" fmla="*/ 50 w 57"/>
              <a:gd name="T93" fmla="*/ 46 h 156"/>
              <a:gd name="T94" fmla="*/ 48 w 57"/>
              <a:gd name="T95" fmla="*/ 33 h 156"/>
              <a:gd name="T96" fmla="*/ 40 w 57"/>
              <a:gd name="T97" fmla="*/ 24 h 156"/>
              <a:gd name="T98" fmla="*/ 37 w 57"/>
              <a:gd name="T99" fmla="*/ 17 h 156"/>
              <a:gd name="T100" fmla="*/ 31 w 57"/>
              <a:gd name="T10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 h="156">
                <a:moveTo>
                  <a:pt x="47" y="86"/>
                </a:moveTo>
                <a:cubicBezTo>
                  <a:pt x="47" y="84"/>
                  <a:pt x="47" y="82"/>
                  <a:pt x="46" y="81"/>
                </a:cubicBezTo>
                <a:cubicBezTo>
                  <a:pt x="46" y="80"/>
                  <a:pt x="46" y="80"/>
                  <a:pt x="46" y="79"/>
                </a:cubicBezTo>
                <a:cubicBezTo>
                  <a:pt x="46" y="79"/>
                  <a:pt x="46" y="79"/>
                  <a:pt x="46" y="78"/>
                </a:cubicBezTo>
                <a:cubicBezTo>
                  <a:pt x="47" y="78"/>
                  <a:pt x="47" y="79"/>
                  <a:pt x="47" y="79"/>
                </a:cubicBezTo>
                <a:cubicBezTo>
                  <a:pt x="47" y="79"/>
                  <a:pt x="47" y="80"/>
                  <a:pt x="48" y="81"/>
                </a:cubicBezTo>
                <a:cubicBezTo>
                  <a:pt x="48" y="81"/>
                  <a:pt x="49" y="82"/>
                  <a:pt x="49" y="82"/>
                </a:cubicBezTo>
                <a:cubicBezTo>
                  <a:pt x="49" y="83"/>
                  <a:pt x="48" y="85"/>
                  <a:pt x="48" y="86"/>
                </a:cubicBezTo>
                <a:cubicBezTo>
                  <a:pt x="47" y="86"/>
                  <a:pt x="47" y="86"/>
                  <a:pt x="47" y="86"/>
                </a:cubicBezTo>
                <a:moveTo>
                  <a:pt x="44" y="69"/>
                </a:moveTo>
                <a:cubicBezTo>
                  <a:pt x="44" y="69"/>
                  <a:pt x="44" y="69"/>
                  <a:pt x="44" y="69"/>
                </a:cubicBezTo>
                <a:cubicBezTo>
                  <a:pt x="43" y="66"/>
                  <a:pt x="43" y="64"/>
                  <a:pt x="43" y="61"/>
                </a:cubicBezTo>
                <a:cubicBezTo>
                  <a:pt x="43" y="61"/>
                  <a:pt x="42" y="59"/>
                  <a:pt x="43" y="59"/>
                </a:cubicBezTo>
                <a:cubicBezTo>
                  <a:pt x="43" y="59"/>
                  <a:pt x="43" y="59"/>
                  <a:pt x="43" y="59"/>
                </a:cubicBezTo>
                <a:cubicBezTo>
                  <a:pt x="43" y="59"/>
                  <a:pt x="43" y="59"/>
                  <a:pt x="43" y="59"/>
                </a:cubicBezTo>
                <a:cubicBezTo>
                  <a:pt x="43" y="59"/>
                  <a:pt x="43" y="59"/>
                  <a:pt x="43" y="59"/>
                </a:cubicBezTo>
                <a:cubicBezTo>
                  <a:pt x="44" y="62"/>
                  <a:pt x="44" y="65"/>
                  <a:pt x="45" y="68"/>
                </a:cubicBezTo>
                <a:cubicBezTo>
                  <a:pt x="44" y="69"/>
                  <a:pt x="44" y="69"/>
                  <a:pt x="44" y="69"/>
                </a:cubicBezTo>
                <a:moveTo>
                  <a:pt x="27" y="0"/>
                </a:moveTo>
                <a:cubicBezTo>
                  <a:pt x="27" y="0"/>
                  <a:pt x="26" y="0"/>
                  <a:pt x="26" y="0"/>
                </a:cubicBezTo>
                <a:cubicBezTo>
                  <a:pt x="22" y="1"/>
                  <a:pt x="21" y="4"/>
                  <a:pt x="20" y="8"/>
                </a:cubicBezTo>
                <a:cubicBezTo>
                  <a:pt x="20" y="8"/>
                  <a:pt x="20" y="9"/>
                  <a:pt x="20" y="9"/>
                </a:cubicBezTo>
                <a:cubicBezTo>
                  <a:pt x="19" y="11"/>
                  <a:pt x="19" y="14"/>
                  <a:pt x="18" y="17"/>
                </a:cubicBezTo>
                <a:cubicBezTo>
                  <a:pt x="18" y="18"/>
                  <a:pt x="18" y="19"/>
                  <a:pt x="18" y="20"/>
                </a:cubicBezTo>
                <a:cubicBezTo>
                  <a:pt x="17" y="21"/>
                  <a:pt x="17" y="22"/>
                  <a:pt x="16" y="23"/>
                </a:cubicBezTo>
                <a:cubicBezTo>
                  <a:pt x="16" y="24"/>
                  <a:pt x="16" y="24"/>
                  <a:pt x="16" y="25"/>
                </a:cubicBezTo>
                <a:cubicBezTo>
                  <a:pt x="15" y="25"/>
                  <a:pt x="15" y="25"/>
                  <a:pt x="15" y="25"/>
                </a:cubicBezTo>
                <a:cubicBezTo>
                  <a:pt x="14" y="25"/>
                  <a:pt x="13" y="26"/>
                  <a:pt x="12" y="26"/>
                </a:cubicBezTo>
                <a:cubicBezTo>
                  <a:pt x="12" y="27"/>
                  <a:pt x="12" y="27"/>
                  <a:pt x="12" y="27"/>
                </a:cubicBezTo>
                <a:cubicBezTo>
                  <a:pt x="11" y="28"/>
                  <a:pt x="10" y="27"/>
                  <a:pt x="10" y="29"/>
                </a:cubicBezTo>
                <a:cubicBezTo>
                  <a:pt x="10" y="30"/>
                  <a:pt x="10" y="30"/>
                  <a:pt x="10" y="30"/>
                </a:cubicBezTo>
                <a:cubicBezTo>
                  <a:pt x="10" y="31"/>
                  <a:pt x="10" y="32"/>
                  <a:pt x="10" y="33"/>
                </a:cubicBezTo>
                <a:cubicBezTo>
                  <a:pt x="10" y="34"/>
                  <a:pt x="10" y="36"/>
                  <a:pt x="9" y="38"/>
                </a:cubicBezTo>
                <a:cubicBezTo>
                  <a:pt x="9" y="39"/>
                  <a:pt x="9" y="40"/>
                  <a:pt x="9" y="41"/>
                </a:cubicBezTo>
                <a:cubicBezTo>
                  <a:pt x="9" y="43"/>
                  <a:pt x="9" y="45"/>
                  <a:pt x="8" y="47"/>
                </a:cubicBezTo>
                <a:cubicBezTo>
                  <a:pt x="8" y="48"/>
                  <a:pt x="8" y="49"/>
                  <a:pt x="8" y="51"/>
                </a:cubicBezTo>
                <a:cubicBezTo>
                  <a:pt x="8" y="52"/>
                  <a:pt x="8" y="53"/>
                  <a:pt x="8" y="54"/>
                </a:cubicBezTo>
                <a:cubicBezTo>
                  <a:pt x="8" y="55"/>
                  <a:pt x="8" y="56"/>
                  <a:pt x="8" y="57"/>
                </a:cubicBezTo>
                <a:cubicBezTo>
                  <a:pt x="8" y="58"/>
                  <a:pt x="8" y="59"/>
                  <a:pt x="8" y="60"/>
                </a:cubicBezTo>
                <a:cubicBezTo>
                  <a:pt x="8" y="61"/>
                  <a:pt x="8" y="61"/>
                  <a:pt x="8" y="61"/>
                </a:cubicBezTo>
                <a:cubicBezTo>
                  <a:pt x="7" y="62"/>
                  <a:pt x="7" y="63"/>
                  <a:pt x="7" y="64"/>
                </a:cubicBezTo>
                <a:cubicBezTo>
                  <a:pt x="7" y="65"/>
                  <a:pt x="7" y="65"/>
                  <a:pt x="7" y="66"/>
                </a:cubicBezTo>
                <a:cubicBezTo>
                  <a:pt x="7" y="69"/>
                  <a:pt x="7" y="73"/>
                  <a:pt x="6" y="75"/>
                </a:cubicBezTo>
                <a:cubicBezTo>
                  <a:pt x="6" y="76"/>
                  <a:pt x="7" y="78"/>
                  <a:pt x="6" y="79"/>
                </a:cubicBezTo>
                <a:cubicBezTo>
                  <a:pt x="6" y="79"/>
                  <a:pt x="7" y="80"/>
                  <a:pt x="7" y="80"/>
                </a:cubicBezTo>
                <a:cubicBezTo>
                  <a:pt x="7" y="81"/>
                  <a:pt x="6" y="83"/>
                  <a:pt x="6" y="84"/>
                </a:cubicBezTo>
                <a:cubicBezTo>
                  <a:pt x="5" y="87"/>
                  <a:pt x="4" y="90"/>
                  <a:pt x="2" y="93"/>
                </a:cubicBezTo>
                <a:cubicBezTo>
                  <a:pt x="1" y="95"/>
                  <a:pt x="1" y="97"/>
                  <a:pt x="0" y="99"/>
                </a:cubicBezTo>
                <a:cubicBezTo>
                  <a:pt x="0" y="100"/>
                  <a:pt x="1" y="100"/>
                  <a:pt x="2" y="100"/>
                </a:cubicBezTo>
                <a:cubicBezTo>
                  <a:pt x="2" y="100"/>
                  <a:pt x="2" y="101"/>
                  <a:pt x="3" y="101"/>
                </a:cubicBezTo>
                <a:cubicBezTo>
                  <a:pt x="3" y="101"/>
                  <a:pt x="3" y="101"/>
                  <a:pt x="3" y="101"/>
                </a:cubicBezTo>
                <a:cubicBezTo>
                  <a:pt x="5" y="101"/>
                  <a:pt x="8" y="102"/>
                  <a:pt x="10" y="103"/>
                </a:cubicBezTo>
                <a:cubicBezTo>
                  <a:pt x="11" y="101"/>
                  <a:pt x="16" y="102"/>
                  <a:pt x="18" y="101"/>
                </a:cubicBezTo>
                <a:cubicBezTo>
                  <a:pt x="19" y="101"/>
                  <a:pt x="19" y="102"/>
                  <a:pt x="19" y="101"/>
                </a:cubicBezTo>
                <a:cubicBezTo>
                  <a:pt x="20" y="101"/>
                  <a:pt x="20" y="102"/>
                  <a:pt x="20" y="103"/>
                </a:cubicBezTo>
                <a:cubicBezTo>
                  <a:pt x="20" y="103"/>
                  <a:pt x="20" y="103"/>
                  <a:pt x="20" y="103"/>
                </a:cubicBezTo>
                <a:cubicBezTo>
                  <a:pt x="20" y="104"/>
                  <a:pt x="20" y="104"/>
                  <a:pt x="20" y="104"/>
                </a:cubicBezTo>
                <a:cubicBezTo>
                  <a:pt x="20" y="105"/>
                  <a:pt x="20" y="105"/>
                  <a:pt x="20" y="105"/>
                </a:cubicBezTo>
                <a:cubicBezTo>
                  <a:pt x="21" y="106"/>
                  <a:pt x="21" y="106"/>
                  <a:pt x="21" y="106"/>
                </a:cubicBezTo>
                <a:cubicBezTo>
                  <a:pt x="21" y="107"/>
                  <a:pt x="21" y="107"/>
                  <a:pt x="21" y="107"/>
                </a:cubicBezTo>
                <a:cubicBezTo>
                  <a:pt x="21" y="107"/>
                  <a:pt x="21" y="107"/>
                  <a:pt x="21" y="107"/>
                </a:cubicBezTo>
                <a:cubicBezTo>
                  <a:pt x="21" y="108"/>
                  <a:pt x="21" y="108"/>
                  <a:pt x="21" y="108"/>
                </a:cubicBezTo>
                <a:cubicBezTo>
                  <a:pt x="21" y="109"/>
                  <a:pt x="21" y="109"/>
                  <a:pt x="21" y="109"/>
                </a:cubicBezTo>
                <a:cubicBezTo>
                  <a:pt x="21" y="110"/>
                  <a:pt x="21" y="110"/>
                  <a:pt x="21" y="110"/>
                </a:cubicBezTo>
                <a:cubicBezTo>
                  <a:pt x="21" y="112"/>
                  <a:pt x="21" y="112"/>
                  <a:pt x="21" y="112"/>
                </a:cubicBezTo>
                <a:cubicBezTo>
                  <a:pt x="21" y="114"/>
                  <a:pt x="21" y="114"/>
                  <a:pt x="21" y="114"/>
                </a:cubicBezTo>
                <a:cubicBezTo>
                  <a:pt x="21" y="117"/>
                  <a:pt x="21" y="117"/>
                  <a:pt x="21" y="117"/>
                </a:cubicBezTo>
                <a:cubicBezTo>
                  <a:pt x="22" y="118"/>
                  <a:pt x="22" y="119"/>
                  <a:pt x="22" y="121"/>
                </a:cubicBezTo>
                <a:cubicBezTo>
                  <a:pt x="23" y="124"/>
                  <a:pt x="24" y="127"/>
                  <a:pt x="25" y="131"/>
                </a:cubicBezTo>
                <a:cubicBezTo>
                  <a:pt x="25" y="132"/>
                  <a:pt x="25" y="132"/>
                  <a:pt x="25" y="133"/>
                </a:cubicBezTo>
                <a:cubicBezTo>
                  <a:pt x="26" y="134"/>
                  <a:pt x="26" y="135"/>
                  <a:pt x="26" y="136"/>
                </a:cubicBezTo>
                <a:cubicBezTo>
                  <a:pt x="26" y="136"/>
                  <a:pt x="26" y="137"/>
                  <a:pt x="26" y="137"/>
                </a:cubicBezTo>
                <a:cubicBezTo>
                  <a:pt x="25" y="138"/>
                  <a:pt x="25" y="139"/>
                  <a:pt x="25" y="139"/>
                </a:cubicBezTo>
                <a:cubicBezTo>
                  <a:pt x="25" y="141"/>
                  <a:pt x="25" y="144"/>
                  <a:pt x="25" y="145"/>
                </a:cubicBezTo>
                <a:cubicBezTo>
                  <a:pt x="26" y="146"/>
                  <a:pt x="25" y="148"/>
                  <a:pt x="26" y="148"/>
                </a:cubicBezTo>
                <a:cubicBezTo>
                  <a:pt x="26" y="149"/>
                  <a:pt x="26" y="149"/>
                  <a:pt x="26" y="149"/>
                </a:cubicBezTo>
                <a:cubicBezTo>
                  <a:pt x="27" y="149"/>
                  <a:pt x="28" y="146"/>
                  <a:pt x="29" y="146"/>
                </a:cubicBezTo>
                <a:cubicBezTo>
                  <a:pt x="29" y="146"/>
                  <a:pt x="29" y="146"/>
                  <a:pt x="29" y="146"/>
                </a:cubicBezTo>
                <a:cubicBezTo>
                  <a:pt x="29" y="147"/>
                  <a:pt x="29" y="148"/>
                  <a:pt x="29" y="149"/>
                </a:cubicBezTo>
                <a:cubicBezTo>
                  <a:pt x="29" y="150"/>
                  <a:pt x="29" y="150"/>
                  <a:pt x="29" y="150"/>
                </a:cubicBezTo>
                <a:cubicBezTo>
                  <a:pt x="29" y="150"/>
                  <a:pt x="29" y="151"/>
                  <a:pt x="29" y="152"/>
                </a:cubicBezTo>
                <a:cubicBezTo>
                  <a:pt x="29" y="153"/>
                  <a:pt x="28" y="153"/>
                  <a:pt x="28" y="154"/>
                </a:cubicBezTo>
                <a:cubicBezTo>
                  <a:pt x="29" y="154"/>
                  <a:pt x="29" y="154"/>
                  <a:pt x="29" y="154"/>
                </a:cubicBezTo>
                <a:cubicBezTo>
                  <a:pt x="29" y="155"/>
                  <a:pt x="29" y="155"/>
                  <a:pt x="29" y="155"/>
                </a:cubicBezTo>
                <a:cubicBezTo>
                  <a:pt x="30" y="156"/>
                  <a:pt x="32" y="156"/>
                  <a:pt x="34" y="156"/>
                </a:cubicBezTo>
                <a:cubicBezTo>
                  <a:pt x="35" y="156"/>
                  <a:pt x="36" y="156"/>
                  <a:pt x="37" y="155"/>
                </a:cubicBezTo>
                <a:cubicBezTo>
                  <a:pt x="37" y="153"/>
                  <a:pt x="36" y="152"/>
                  <a:pt x="36" y="150"/>
                </a:cubicBezTo>
                <a:cubicBezTo>
                  <a:pt x="36" y="148"/>
                  <a:pt x="36" y="148"/>
                  <a:pt x="36" y="148"/>
                </a:cubicBezTo>
                <a:cubicBezTo>
                  <a:pt x="36" y="147"/>
                  <a:pt x="36" y="147"/>
                  <a:pt x="35" y="146"/>
                </a:cubicBezTo>
                <a:cubicBezTo>
                  <a:pt x="35" y="145"/>
                  <a:pt x="35" y="144"/>
                  <a:pt x="35" y="143"/>
                </a:cubicBezTo>
                <a:cubicBezTo>
                  <a:pt x="35" y="143"/>
                  <a:pt x="35" y="142"/>
                  <a:pt x="35" y="141"/>
                </a:cubicBezTo>
                <a:cubicBezTo>
                  <a:pt x="34" y="141"/>
                  <a:pt x="34" y="140"/>
                  <a:pt x="34" y="140"/>
                </a:cubicBezTo>
                <a:cubicBezTo>
                  <a:pt x="33" y="138"/>
                  <a:pt x="35" y="136"/>
                  <a:pt x="34" y="134"/>
                </a:cubicBezTo>
                <a:cubicBezTo>
                  <a:pt x="34" y="133"/>
                  <a:pt x="34" y="130"/>
                  <a:pt x="34" y="130"/>
                </a:cubicBezTo>
                <a:cubicBezTo>
                  <a:pt x="34" y="129"/>
                  <a:pt x="34" y="128"/>
                  <a:pt x="35" y="127"/>
                </a:cubicBezTo>
                <a:cubicBezTo>
                  <a:pt x="35" y="127"/>
                  <a:pt x="35" y="127"/>
                  <a:pt x="35" y="127"/>
                </a:cubicBezTo>
                <a:cubicBezTo>
                  <a:pt x="35" y="126"/>
                  <a:pt x="35" y="126"/>
                  <a:pt x="35" y="126"/>
                </a:cubicBezTo>
                <a:cubicBezTo>
                  <a:pt x="36" y="125"/>
                  <a:pt x="36" y="125"/>
                  <a:pt x="36" y="124"/>
                </a:cubicBezTo>
                <a:cubicBezTo>
                  <a:pt x="37" y="123"/>
                  <a:pt x="37" y="121"/>
                  <a:pt x="38" y="119"/>
                </a:cubicBezTo>
                <a:cubicBezTo>
                  <a:pt x="39" y="118"/>
                  <a:pt x="39" y="117"/>
                  <a:pt x="40" y="115"/>
                </a:cubicBezTo>
                <a:cubicBezTo>
                  <a:pt x="40" y="114"/>
                  <a:pt x="40" y="113"/>
                  <a:pt x="40" y="112"/>
                </a:cubicBezTo>
                <a:cubicBezTo>
                  <a:pt x="40" y="111"/>
                  <a:pt x="40" y="111"/>
                  <a:pt x="40" y="111"/>
                </a:cubicBezTo>
                <a:cubicBezTo>
                  <a:pt x="40" y="110"/>
                  <a:pt x="40" y="110"/>
                  <a:pt x="40" y="110"/>
                </a:cubicBezTo>
                <a:cubicBezTo>
                  <a:pt x="40" y="110"/>
                  <a:pt x="40" y="110"/>
                  <a:pt x="40" y="110"/>
                </a:cubicBezTo>
                <a:cubicBezTo>
                  <a:pt x="40" y="109"/>
                  <a:pt x="40" y="109"/>
                  <a:pt x="40" y="109"/>
                </a:cubicBezTo>
                <a:cubicBezTo>
                  <a:pt x="40" y="108"/>
                  <a:pt x="40" y="108"/>
                  <a:pt x="40" y="108"/>
                </a:cubicBezTo>
                <a:cubicBezTo>
                  <a:pt x="40" y="107"/>
                  <a:pt x="40" y="107"/>
                  <a:pt x="40" y="106"/>
                </a:cubicBezTo>
                <a:cubicBezTo>
                  <a:pt x="40" y="106"/>
                  <a:pt x="40" y="106"/>
                  <a:pt x="40" y="106"/>
                </a:cubicBezTo>
                <a:cubicBezTo>
                  <a:pt x="40" y="105"/>
                  <a:pt x="40" y="105"/>
                  <a:pt x="40" y="104"/>
                </a:cubicBezTo>
                <a:cubicBezTo>
                  <a:pt x="40" y="104"/>
                  <a:pt x="40" y="103"/>
                  <a:pt x="40" y="103"/>
                </a:cubicBezTo>
                <a:cubicBezTo>
                  <a:pt x="40" y="102"/>
                  <a:pt x="40" y="101"/>
                  <a:pt x="40" y="101"/>
                </a:cubicBezTo>
                <a:cubicBezTo>
                  <a:pt x="40" y="101"/>
                  <a:pt x="40" y="101"/>
                  <a:pt x="41" y="101"/>
                </a:cubicBezTo>
                <a:cubicBezTo>
                  <a:pt x="41" y="101"/>
                  <a:pt x="41" y="101"/>
                  <a:pt x="41" y="101"/>
                </a:cubicBezTo>
                <a:cubicBezTo>
                  <a:pt x="42" y="101"/>
                  <a:pt x="42" y="101"/>
                  <a:pt x="42" y="101"/>
                </a:cubicBezTo>
                <a:cubicBezTo>
                  <a:pt x="42" y="101"/>
                  <a:pt x="42" y="101"/>
                  <a:pt x="42" y="101"/>
                </a:cubicBezTo>
                <a:cubicBezTo>
                  <a:pt x="42" y="101"/>
                  <a:pt x="43" y="101"/>
                  <a:pt x="43" y="101"/>
                </a:cubicBezTo>
                <a:cubicBezTo>
                  <a:pt x="43" y="101"/>
                  <a:pt x="43" y="101"/>
                  <a:pt x="44" y="101"/>
                </a:cubicBezTo>
                <a:cubicBezTo>
                  <a:pt x="44" y="101"/>
                  <a:pt x="44" y="101"/>
                  <a:pt x="45" y="101"/>
                </a:cubicBezTo>
                <a:cubicBezTo>
                  <a:pt x="45" y="101"/>
                  <a:pt x="45" y="101"/>
                  <a:pt x="46" y="101"/>
                </a:cubicBezTo>
                <a:cubicBezTo>
                  <a:pt x="47" y="100"/>
                  <a:pt x="49" y="100"/>
                  <a:pt x="50" y="100"/>
                </a:cubicBezTo>
                <a:cubicBezTo>
                  <a:pt x="50" y="99"/>
                  <a:pt x="50" y="99"/>
                  <a:pt x="50" y="99"/>
                </a:cubicBezTo>
                <a:cubicBezTo>
                  <a:pt x="50" y="98"/>
                  <a:pt x="50" y="98"/>
                  <a:pt x="50" y="98"/>
                </a:cubicBezTo>
                <a:cubicBezTo>
                  <a:pt x="50" y="98"/>
                  <a:pt x="51" y="98"/>
                  <a:pt x="51" y="98"/>
                </a:cubicBezTo>
                <a:cubicBezTo>
                  <a:pt x="51" y="98"/>
                  <a:pt x="52" y="98"/>
                  <a:pt x="52" y="98"/>
                </a:cubicBezTo>
                <a:cubicBezTo>
                  <a:pt x="52" y="98"/>
                  <a:pt x="53" y="98"/>
                  <a:pt x="53" y="98"/>
                </a:cubicBezTo>
                <a:cubicBezTo>
                  <a:pt x="53" y="98"/>
                  <a:pt x="54" y="98"/>
                  <a:pt x="55" y="98"/>
                </a:cubicBezTo>
                <a:cubicBezTo>
                  <a:pt x="55" y="97"/>
                  <a:pt x="55" y="97"/>
                  <a:pt x="55" y="96"/>
                </a:cubicBezTo>
                <a:cubicBezTo>
                  <a:pt x="55" y="95"/>
                  <a:pt x="55" y="94"/>
                  <a:pt x="55" y="94"/>
                </a:cubicBezTo>
                <a:cubicBezTo>
                  <a:pt x="56" y="93"/>
                  <a:pt x="55" y="91"/>
                  <a:pt x="56" y="91"/>
                </a:cubicBezTo>
                <a:cubicBezTo>
                  <a:pt x="56" y="90"/>
                  <a:pt x="57" y="89"/>
                  <a:pt x="57" y="88"/>
                </a:cubicBezTo>
                <a:cubicBezTo>
                  <a:pt x="56" y="86"/>
                  <a:pt x="55" y="85"/>
                  <a:pt x="54" y="84"/>
                </a:cubicBezTo>
                <a:cubicBezTo>
                  <a:pt x="54" y="84"/>
                  <a:pt x="54" y="83"/>
                  <a:pt x="53" y="83"/>
                </a:cubicBezTo>
                <a:cubicBezTo>
                  <a:pt x="53" y="82"/>
                  <a:pt x="53" y="81"/>
                  <a:pt x="53" y="80"/>
                </a:cubicBezTo>
                <a:cubicBezTo>
                  <a:pt x="54" y="79"/>
                  <a:pt x="53" y="78"/>
                  <a:pt x="53" y="78"/>
                </a:cubicBezTo>
                <a:cubicBezTo>
                  <a:pt x="54" y="77"/>
                  <a:pt x="54" y="77"/>
                  <a:pt x="54" y="77"/>
                </a:cubicBezTo>
                <a:cubicBezTo>
                  <a:pt x="53" y="75"/>
                  <a:pt x="53" y="75"/>
                  <a:pt x="53" y="75"/>
                </a:cubicBezTo>
                <a:cubicBezTo>
                  <a:pt x="52" y="70"/>
                  <a:pt x="52" y="63"/>
                  <a:pt x="51" y="58"/>
                </a:cubicBezTo>
                <a:cubicBezTo>
                  <a:pt x="51" y="57"/>
                  <a:pt x="51" y="56"/>
                  <a:pt x="51" y="55"/>
                </a:cubicBezTo>
                <a:cubicBezTo>
                  <a:pt x="51" y="54"/>
                  <a:pt x="51" y="54"/>
                  <a:pt x="50" y="53"/>
                </a:cubicBezTo>
                <a:cubicBezTo>
                  <a:pt x="50" y="52"/>
                  <a:pt x="50" y="50"/>
                  <a:pt x="50" y="49"/>
                </a:cubicBezTo>
                <a:cubicBezTo>
                  <a:pt x="50" y="48"/>
                  <a:pt x="50" y="47"/>
                  <a:pt x="50" y="46"/>
                </a:cubicBezTo>
                <a:cubicBezTo>
                  <a:pt x="50" y="45"/>
                  <a:pt x="49" y="44"/>
                  <a:pt x="49" y="44"/>
                </a:cubicBezTo>
                <a:cubicBezTo>
                  <a:pt x="49" y="42"/>
                  <a:pt x="49" y="42"/>
                  <a:pt x="49" y="42"/>
                </a:cubicBezTo>
                <a:cubicBezTo>
                  <a:pt x="49" y="39"/>
                  <a:pt x="48" y="36"/>
                  <a:pt x="48" y="33"/>
                </a:cubicBezTo>
                <a:cubicBezTo>
                  <a:pt x="47" y="31"/>
                  <a:pt x="48" y="28"/>
                  <a:pt x="47" y="26"/>
                </a:cubicBezTo>
                <a:cubicBezTo>
                  <a:pt x="46" y="25"/>
                  <a:pt x="43" y="24"/>
                  <a:pt x="41" y="24"/>
                </a:cubicBezTo>
                <a:cubicBezTo>
                  <a:pt x="40" y="24"/>
                  <a:pt x="40" y="24"/>
                  <a:pt x="40" y="24"/>
                </a:cubicBezTo>
                <a:cubicBezTo>
                  <a:pt x="39" y="23"/>
                  <a:pt x="39" y="23"/>
                  <a:pt x="39" y="23"/>
                </a:cubicBezTo>
                <a:cubicBezTo>
                  <a:pt x="38" y="23"/>
                  <a:pt x="37" y="21"/>
                  <a:pt x="37" y="20"/>
                </a:cubicBezTo>
                <a:cubicBezTo>
                  <a:pt x="37" y="19"/>
                  <a:pt x="37" y="18"/>
                  <a:pt x="37" y="17"/>
                </a:cubicBezTo>
                <a:cubicBezTo>
                  <a:pt x="35" y="12"/>
                  <a:pt x="36" y="3"/>
                  <a:pt x="32" y="1"/>
                </a:cubicBezTo>
                <a:cubicBezTo>
                  <a:pt x="32" y="1"/>
                  <a:pt x="31" y="1"/>
                  <a:pt x="31" y="1"/>
                </a:cubicBezTo>
                <a:cubicBezTo>
                  <a:pt x="31" y="0"/>
                  <a:pt x="31" y="0"/>
                  <a:pt x="31" y="0"/>
                </a:cubicBezTo>
                <a:cubicBezTo>
                  <a:pt x="30" y="0"/>
                  <a:pt x="29" y="0"/>
                  <a:pt x="27" y="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09033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7832" y="1370014"/>
            <a:ext cx="8494503" cy="3073399"/>
          </a:xfrm>
        </p:spPr>
        <p:txBody>
          <a:bodyPr/>
          <a:lstStyle>
            <a:lvl1pPr>
              <a:defRPr cap="all"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06AB4-22D1-4ABB-99CF-8A54ADA954A2}" type="slidenum">
              <a:rPr lang="en-GB" smtClean="0"/>
              <a:t>‹#›</a:t>
            </a:fld>
            <a:endParaRPr lang="en-GB" dirty="0"/>
          </a:p>
        </p:txBody>
      </p:sp>
      <p:sp>
        <p:nvSpPr>
          <p:cNvPr id="13" name="Title 12"/>
          <p:cNvSpPr>
            <a:spLocks noGrp="1"/>
          </p:cNvSpPr>
          <p:nvPr>
            <p:ph type="title"/>
          </p:nvPr>
        </p:nvSpPr>
        <p:spPr>
          <a:xfrm>
            <a:off x="277832" y="70126"/>
            <a:ext cx="8494504" cy="891939"/>
          </a:xfrm>
        </p:spPr>
        <p:txBody>
          <a:bodyPr/>
          <a:lstStyle>
            <a:lvl1pPr>
              <a:defRPr/>
            </a:lvl1pPr>
          </a:lstStyle>
          <a:p>
            <a:r>
              <a:rPr lang="en-US" dirty="0" smtClean="0"/>
              <a:t>Click to edit Master title style</a:t>
            </a:r>
            <a:endParaRPr lang="en-GB" dirty="0"/>
          </a:p>
        </p:txBody>
      </p:sp>
      <p:sp>
        <p:nvSpPr>
          <p:cNvPr id="14" name="Freeform 5"/>
          <p:cNvSpPr>
            <a:spLocks noEditPoints="1"/>
          </p:cNvSpPr>
          <p:nvPr userDrawn="1"/>
        </p:nvSpPr>
        <p:spPr bwMode="auto">
          <a:xfrm>
            <a:off x="8515773" y="3625387"/>
            <a:ext cx="391592" cy="875176"/>
          </a:xfrm>
          <a:custGeom>
            <a:avLst/>
            <a:gdLst>
              <a:gd name="T0" fmla="*/ 260 w 460"/>
              <a:gd name="T1" fmla="*/ 67 h 1032"/>
              <a:gd name="T2" fmla="*/ 263 w 460"/>
              <a:gd name="T3" fmla="*/ 61 h 1032"/>
              <a:gd name="T4" fmla="*/ 263 w 460"/>
              <a:gd name="T5" fmla="*/ 58 h 1032"/>
              <a:gd name="T6" fmla="*/ 265 w 460"/>
              <a:gd name="T7" fmla="*/ 57 h 1032"/>
              <a:gd name="T8" fmla="*/ 266 w 460"/>
              <a:gd name="T9" fmla="*/ 52 h 1032"/>
              <a:gd name="T10" fmla="*/ 266 w 460"/>
              <a:gd name="T11" fmla="*/ 51 h 1032"/>
              <a:gd name="T12" fmla="*/ 267 w 460"/>
              <a:gd name="T13" fmla="*/ 53 h 1032"/>
              <a:gd name="T14" fmla="*/ 266 w 460"/>
              <a:gd name="T15" fmla="*/ 50 h 1032"/>
              <a:gd name="T16" fmla="*/ 266 w 460"/>
              <a:gd name="T17" fmla="*/ 50 h 1032"/>
              <a:gd name="T18" fmla="*/ 263 w 460"/>
              <a:gd name="T19" fmla="*/ 47 h 1032"/>
              <a:gd name="T20" fmla="*/ 263 w 460"/>
              <a:gd name="T21" fmla="*/ 46 h 1032"/>
              <a:gd name="T22" fmla="*/ 262 w 460"/>
              <a:gd name="T23" fmla="*/ 46 h 1032"/>
              <a:gd name="T24" fmla="*/ 262 w 460"/>
              <a:gd name="T25" fmla="*/ 62 h 1032"/>
              <a:gd name="T26" fmla="*/ 262 w 460"/>
              <a:gd name="T27" fmla="*/ 50 h 1032"/>
              <a:gd name="T28" fmla="*/ 262 w 460"/>
              <a:gd name="T29" fmla="*/ 53 h 1032"/>
              <a:gd name="T30" fmla="*/ 263 w 460"/>
              <a:gd name="T31" fmla="*/ 56 h 1032"/>
              <a:gd name="T32" fmla="*/ 263 w 460"/>
              <a:gd name="T33" fmla="*/ 50 h 1032"/>
              <a:gd name="T34" fmla="*/ 263 w 460"/>
              <a:gd name="T35" fmla="*/ 47 h 1032"/>
              <a:gd name="T36" fmla="*/ 261 w 460"/>
              <a:gd name="T37" fmla="*/ 46 h 1032"/>
              <a:gd name="T38" fmla="*/ 263 w 460"/>
              <a:gd name="T39" fmla="*/ 48 h 1032"/>
              <a:gd name="T40" fmla="*/ 264 w 460"/>
              <a:gd name="T41" fmla="*/ 49 h 1032"/>
              <a:gd name="T42" fmla="*/ 263 w 460"/>
              <a:gd name="T43" fmla="*/ 52 h 1032"/>
              <a:gd name="T44" fmla="*/ 260 w 460"/>
              <a:gd name="T45" fmla="*/ 44 h 1032"/>
              <a:gd name="T46" fmla="*/ 260 w 460"/>
              <a:gd name="T47" fmla="*/ 46 h 1032"/>
              <a:gd name="T48" fmla="*/ 260 w 460"/>
              <a:gd name="T49" fmla="*/ 44 h 1032"/>
              <a:gd name="T50" fmla="*/ 259 w 460"/>
              <a:gd name="T51" fmla="*/ 39 h 1032"/>
              <a:gd name="T52" fmla="*/ 259 w 460"/>
              <a:gd name="T53" fmla="*/ 44 h 1032"/>
              <a:gd name="T54" fmla="*/ 257 w 460"/>
              <a:gd name="T55" fmla="*/ 37 h 1032"/>
              <a:gd name="T56" fmla="*/ 256 w 460"/>
              <a:gd name="T57" fmla="*/ 38 h 1032"/>
              <a:gd name="T58" fmla="*/ 249 w 460"/>
              <a:gd name="T59" fmla="*/ 26 h 1032"/>
              <a:gd name="T60" fmla="*/ 236 w 460"/>
              <a:gd name="T61" fmla="*/ 11 h 1032"/>
              <a:gd name="T62" fmla="*/ 212 w 460"/>
              <a:gd name="T63" fmla="*/ 2 h 1032"/>
              <a:gd name="T64" fmla="*/ 201 w 460"/>
              <a:gd name="T65" fmla="*/ 1 h 1032"/>
              <a:gd name="T66" fmla="*/ 193 w 460"/>
              <a:gd name="T67" fmla="*/ 2 h 1032"/>
              <a:gd name="T68" fmla="*/ 180 w 460"/>
              <a:gd name="T69" fmla="*/ 10 h 1032"/>
              <a:gd name="T70" fmla="*/ 161 w 460"/>
              <a:gd name="T71" fmla="*/ 37 h 1032"/>
              <a:gd name="T72" fmla="*/ 156 w 460"/>
              <a:gd name="T73" fmla="*/ 60 h 1032"/>
              <a:gd name="T74" fmla="*/ 258 w 460"/>
              <a:gd name="T75" fmla="*/ 42 h 1032"/>
              <a:gd name="T76" fmla="*/ 259 w 460"/>
              <a:gd name="T77" fmla="*/ 44 h 1032"/>
              <a:gd name="T78" fmla="*/ 151 w 460"/>
              <a:gd name="T79" fmla="*/ 112 h 1032"/>
              <a:gd name="T80" fmla="*/ 157 w 460"/>
              <a:gd name="T81" fmla="*/ 50 h 1032"/>
              <a:gd name="T82" fmla="*/ 161 w 460"/>
              <a:gd name="T83" fmla="*/ 37 h 1032"/>
              <a:gd name="T84" fmla="*/ 167 w 460"/>
              <a:gd name="T85" fmla="*/ 25 h 1032"/>
              <a:gd name="T86" fmla="*/ 177 w 460"/>
              <a:gd name="T87" fmla="*/ 13 h 1032"/>
              <a:gd name="T88" fmla="*/ 186 w 460"/>
              <a:gd name="T89" fmla="*/ 5 h 1032"/>
              <a:gd name="T90" fmla="*/ 210 w 460"/>
              <a:gd name="T91" fmla="*/ 1 h 1032"/>
              <a:gd name="T92" fmla="*/ 224 w 460"/>
              <a:gd name="T93" fmla="*/ 4 h 1032"/>
              <a:gd name="T94" fmla="*/ 245 w 460"/>
              <a:gd name="T95" fmla="*/ 19 h 1032"/>
              <a:gd name="T96" fmla="*/ 255 w 460"/>
              <a:gd name="T97" fmla="*/ 34 h 1032"/>
              <a:gd name="T98" fmla="*/ 258 w 460"/>
              <a:gd name="T99" fmla="*/ 35 h 1032"/>
              <a:gd name="T100" fmla="*/ 261 w 460"/>
              <a:gd name="T101" fmla="*/ 44 h 1032"/>
              <a:gd name="T102" fmla="*/ 264 w 460"/>
              <a:gd name="T103" fmla="*/ 45 h 1032"/>
              <a:gd name="T104" fmla="*/ 267 w 460"/>
              <a:gd name="T105" fmla="*/ 53 h 1032"/>
              <a:gd name="T106" fmla="*/ 266 w 460"/>
              <a:gd name="T107" fmla="*/ 58 h 1032"/>
              <a:gd name="T108" fmla="*/ 288 w 460"/>
              <a:gd name="T109" fmla="*/ 167 h 1032"/>
              <a:gd name="T110" fmla="*/ 458 w 460"/>
              <a:gd name="T111" fmla="*/ 389 h 1032"/>
              <a:gd name="T112" fmla="*/ 309 w 460"/>
              <a:gd name="T113" fmla="*/ 449 h 1032"/>
              <a:gd name="T114" fmla="*/ 305 w 460"/>
              <a:gd name="T115" fmla="*/ 1014 h 1032"/>
              <a:gd name="T116" fmla="*/ 174 w 460"/>
              <a:gd name="T117" fmla="*/ 704 h 1032"/>
              <a:gd name="T118" fmla="*/ 87 w 460"/>
              <a:gd name="T119" fmla="*/ 997 h 1032"/>
              <a:gd name="T120" fmla="*/ 70 w 460"/>
              <a:gd name="T121" fmla="*/ 413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0" h="1032">
                <a:moveTo>
                  <a:pt x="281" y="386"/>
                </a:moveTo>
                <a:cubicBezTo>
                  <a:pt x="279" y="382"/>
                  <a:pt x="277" y="378"/>
                  <a:pt x="274" y="375"/>
                </a:cubicBezTo>
                <a:cubicBezTo>
                  <a:pt x="270" y="372"/>
                  <a:pt x="268" y="368"/>
                  <a:pt x="267" y="364"/>
                </a:cubicBezTo>
                <a:cubicBezTo>
                  <a:pt x="266" y="363"/>
                  <a:pt x="264" y="361"/>
                  <a:pt x="263" y="359"/>
                </a:cubicBezTo>
                <a:cubicBezTo>
                  <a:pt x="264" y="363"/>
                  <a:pt x="264" y="367"/>
                  <a:pt x="266" y="371"/>
                </a:cubicBezTo>
                <a:cubicBezTo>
                  <a:pt x="267" y="374"/>
                  <a:pt x="267" y="378"/>
                  <a:pt x="267" y="382"/>
                </a:cubicBezTo>
                <a:cubicBezTo>
                  <a:pt x="268" y="383"/>
                  <a:pt x="268" y="384"/>
                  <a:pt x="268" y="385"/>
                </a:cubicBezTo>
                <a:cubicBezTo>
                  <a:pt x="269" y="386"/>
                  <a:pt x="270" y="388"/>
                  <a:pt x="270" y="391"/>
                </a:cubicBezTo>
                <a:cubicBezTo>
                  <a:pt x="270" y="393"/>
                  <a:pt x="271" y="397"/>
                  <a:pt x="272" y="403"/>
                </a:cubicBezTo>
                <a:cubicBezTo>
                  <a:pt x="289" y="396"/>
                  <a:pt x="289" y="396"/>
                  <a:pt x="289" y="396"/>
                </a:cubicBezTo>
                <a:cubicBezTo>
                  <a:pt x="285" y="392"/>
                  <a:pt x="283" y="389"/>
                  <a:pt x="281" y="386"/>
                </a:cubicBezTo>
                <a:moveTo>
                  <a:pt x="258" y="69"/>
                </a:moveTo>
                <a:cubicBezTo>
                  <a:pt x="258" y="69"/>
                  <a:pt x="258" y="69"/>
                  <a:pt x="258" y="69"/>
                </a:cubicBezTo>
                <a:cubicBezTo>
                  <a:pt x="258" y="69"/>
                  <a:pt x="258" y="69"/>
                  <a:pt x="258" y="70"/>
                </a:cubicBezTo>
                <a:cubicBezTo>
                  <a:pt x="258" y="69"/>
                  <a:pt x="258" y="69"/>
                  <a:pt x="258" y="69"/>
                </a:cubicBezTo>
                <a:moveTo>
                  <a:pt x="260" y="67"/>
                </a:moveTo>
                <a:cubicBezTo>
                  <a:pt x="260" y="67"/>
                  <a:pt x="260" y="66"/>
                  <a:pt x="259" y="65"/>
                </a:cubicBezTo>
                <a:cubicBezTo>
                  <a:pt x="259" y="65"/>
                  <a:pt x="259" y="65"/>
                  <a:pt x="259" y="65"/>
                </a:cubicBezTo>
                <a:cubicBezTo>
                  <a:pt x="259" y="65"/>
                  <a:pt x="259" y="66"/>
                  <a:pt x="259" y="66"/>
                </a:cubicBezTo>
                <a:cubicBezTo>
                  <a:pt x="259" y="66"/>
                  <a:pt x="259" y="67"/>
                  <a:pt x="259" y="68"/>
                </a:cubicBezTo>
                <a:cubicBezTo>
                  <a:pt x="259" y="68"/>
                  <a:pt x="259" y="68"/>
                  <a:pt x="259" y="69"/>
                </a:cubicBezTo>
                <a:cubicBezTo>
                  <a:pt x="258" y="69"/>
                  <a:pt x="258" y="69"/>
                  <a:pt x="258" y="70"/>
                </a:cubicBezTo>
                <a:cubicBezTo>
                  <a:pt x="259" y="69"/>
                  <a:pt x="259" y="68"/>
                  <a:pt x="260" y="67"/>
                </a:cubicBezTo>
                <a:moveTo>
                  <a:pt x="260" y="64"/>
                </a:moveTo>
                <a:cubicBezTo>
                  <a:pt x="260" y="64"/>
                  <a:pt x="260" y="64"/>
                  <a:pt x="260" y="64"/>
                </a:cubicBezTo>
                <a:cubicBezTo>
                  <a:pt x="260" y="64"/>
                  <a:pt x="260" y="64"/>
                  <a:pt x="260" y="64"/>
                </a:cubicBezTo>
                <a:cubicBezTo>
                  <a:pt x="260" y="64"/>
                  <a:pt x="260" y="64"/>
                  <a:pt x="259" y="64"/>
                </a:cubicBezTo>
                <a:cubicBezTo>
                  <a:pt x="260" y="64"/>
                  <a:pt x="260" y="64"/>
                  <a:pt x="260" y="64"/>
                </a:cubicBezTo>
                <a:cubicBezTo>
                  <a:pt x="260" y="64"/>
                  <a:pt x="260" y="64"/>
                  <a:pt x="260" y="64"/>
                </a:cubicBezTo>
                <a:cubicBezTo>
                  <a:pt x="260" y="64"/>
                  <a:pt x="260" y="64"/>
                  <a:pt x="260" y="64"/>
                </a:cubicBezTo>
                <a:moveTo>
                  <a:pt x="262" y="63"/>
                </a:moveTo>
                <a:cubicBezTo>
                  <a:pt x="262" y="63"/>
                  <a:pt x="262" y="63"/>
                  <a:pt x="262" y="63"/>
                </a:cubicBezTo>
                <a:cubicBezTo>
                  <a:pt x="262" y="63"/>
                  <a:pt x="262" y="63"/>
                  <a:pt x="261" y="63"/>
                </a:cubicBezTo>
                <a:cubicBezTo>
                  <a:pt x="261" y="63"/>
                  <a:pt x="261" y="64"/>
                  <a:pt x="261" y="64"/>
                </a:cubicBezTo>
                <a:cubicBezTo>
                  <a:pt x="261" y="64"/>
                  <a:pt x="260" y="64"/>
                  <a:pt x="260" y="64"/>
                </a:cubicBezTo>
                <a:cubicBezTo>
                  <a:pt x="260" y="64"/>
                  <a:pt x="260" y="64"/>
                  <a:pt x="260" y="64"/>
                </a:cubicBezTo>
                <a:cubicBezTo>
                  <a:pt x="261" y="64"/>
                  <a:pt x="261" y="64"/>
                  <a:pt x="262" y="63"/>
                </a:cubicBezTo>
                <a:moveTo>
                  <a:pt x="263" y="61"/>
                </a:moveTo>
                <a:cubicBezTo>
                  <a:pt x="263" y="61"/>
                  <a:pt x="262" y="61"/>
                  <a:pt x="262" y="61"/>
                </a:cubicBezTo>
                <a:cubicBezTo>
                  <a:pt x="262" y="62"/>
                  <a:pt x="262" y="62"/>
                  <a:pt x="262" y="63"/>
                </a:cubicBezTo>
                <a:cubicBezTo>
                  <a:pt x="262" y="63"/>
                  <a:pt x="262" y="62"/>
                  <a:pt x="262" y="62"/>
                </a:cubicBezTo>
                <a:cubicBezTo>
                  <a:pt x="262" y="62"/>
                  <a:pt x="263" y="62"/>
                  <a:pt x="263" y="61"/>
                </a:cubicBezTo>
                <a:moveTo>
                  <a:pt x="263" y="61"/>
                </a:moveTo>
                <a:cubicBezTo>
                  <a:pt x="263" y="61"/>
                  <a:pt x="262" y="61"/>
                  <a:pt x="262" y="61"/>
                </a:cubicBezTo>
                <a:cubicBezTo>
                  <a:pt x="262" y="61"/>
                  <a:pt x="262" y="61"/>
                  <a:pt x="262" y="61"/>
                </a:cubicBezTo>
                <a:cubicBezTo>
                  <a:pt x="262" y="61"/>
                  <a:pt x="263" y="61"/>
                  <a:pt x="263" y="61"/>
                </a:cubicBezTo>
                <a:cubicBezTo>
                  <a:pt x="263" y="61"/>
                  <a:pt x="263" y="61"/>
                  <a:pt x="263" y="61"/>
                </a:cubicBezTo>
                <a:moveTo>
                  <a:pt x="262" y="58"/>
                </a:moveTo>
                <a:cubicBezTo>
                  <a:pt x="262" y="58"/>
                  <a:pt x="262" y="58"/>
                  <a:pt x="262" y="58"/>
                </a:cubicBezTo>
                <a:cubicBezTo>
                  <a:pt x="262" y="58"/>
                  <a:pt x="263" y="59"/>
                  <a:pt x="262" y="59"/>
                </a:cubicBezTo>
                <a:cubicBezTo>
                  <a:pt x="263" y="60"/>
                  <a:pt x="262" y="61"/>
                  <a:pt x="262" y="61"/>
                </a:cubicBezTo>
                <a:cubicBezTo>
                  <a:pt x="263" y="61"/>
                  <a:pt x="263" y="61"/>
                  <a:pt x="263" y="60"/>
                </a:cubicBezTo>
                <a:cubicBezTo>
                  <a:pt x="263" y="59"/>
                  <a:pt x="263" y="59"/>
                  <a:pt x="262" y="58"/>
                </a:cubicBezTo>
                <a:moveTo>
                  <a:pt x="263" y="61"/>
                </a:moveTo>
                <a:cubicBezTo>
                  <a:pt x="263" y="61"/>
                  <a:pt x="263" y="61"/>
                  <a:pt x="263" y="61"/>
                </a:cubicBezTo>
                <a:cubicBezTo>
                  <a:pt x="263" y="61"/>
                  <a:pt x="263" y="62"/>
                  <a:pt x="263" y="62"/>
                </a:cubicBezTo>
                <a:cubicBezTo>
                  <a:pt x="263" y="61"/>
                  <a:pt x="263" y="61"/>
                  <a:pt x="263" y="61"/>
                </a:cubicBezTo>
                <a:moveTo>
                  <a:pt x="263" y="60"/>
                </a:moveTo>
                <a:cubicBezTo>
                  <a:pt x="263" y="60"/>
                  <a:pt x="263" y="60"/>
                  <a:pt x="263" y="60"/>
                </a:cubicBezTo>
                <a:cubicBezTo>
                  <a:pt x="263" y="61"/>
                  <a:pt x="263" y="61"/>
                  <a:pt x="263" y="61"/>
                </a:cubicBezTo>
                <a:cubicBezTo>
                  <a:pt x="263" y="61"/>
                  <a:pt x="263" y="61"/>
                  <a:pt x="263" y="61"/>
                </a:cubicBezTo>
                <a:cubicBezTo>
                  <a:pt x="263" y="60"/>
                  <a:pt x="263" y="60"/>
                  <a:pt x="263" y="60"/>
                </a:cubicBezTo>
                <a:moveTo>
                  <a:pt x="263" y="58"/>
                </a:moveTo>
                <a:cubicBezTo>
                  <a:pt x="263" y="58"/>
                  <a:pt x="264" y="58"/>
                  <a:pt x="264" y="58"/>
                </a:cubicBezTo>
                <a:cubicBezTo>
                  <a:pt x="264" y="58"/>
                  <a:pt x="263" y="58"/>
                  <a:pt x="263" y="58"/>
                </a:cubicBezTo>
                <a:cubicBezTo>
                  <a:pt x="263" y="58"/>
                  <a:pt x="263" y="58"/>
                  <a:pt x="263" y="58"/>
                </a:cubicBezTo>
                <a:moveTo>
                  <a:pt x="264" y="59"/>
                </a:moveTo>
                <a:cubicBezTo>
                  <a:pt x="264" y="58"/>
                  <a:pt x="264" y="58"/>
                  <a:pt x="264" y="58"/>
                </a:cubicBezTo>
                <a:cubicBezTo>
                  <a:pt x="264" y="58"/>
                  <a:pt x="264" y="58"/>
                  <a:pt x="263" y="58"/>
                </a:cubicBezTo>
                <a:cubicBezTo>
                  <a:pt x="264" y="58"/>
                  <a:pt x="264" y="58"/>
                  <a:pt x="264" y="59"/>
                </a:cubicBezTo>
                <a:moveTo>
                  <a:pt x="264" y="60"/>
                </a:moveTo>
                <a:cubicBezTo>
                  <a:pt x="264" y="60"/>
                  <a:pt x="264" y="60"/>
                  <a:pt x="264" y="59"/>
                </a:cubicBezTo>
                <a:cubicBezTo>
                  <a:pt x="264" y="59"/>
                  <a:pt x="264" y="60"/>
                  <a:pt x="264" y="60"/>
                </a:cubicBezTo>
                <a:cubicBezTo>
                  <a:pt x="264" y="59"/>
                  <a:pt x="264" y="59"/>
                  <a:pt x="264" y="59"/>
                </a:cubicBezTo>
                <a:cubicBezTo>
                  <a:pt x="264" y="59"/>
                  <a:pt x="264" y="58"/>
                  <a:pt x="264" y="58"/>
                </a:cubicBezTo>
                <a:cubicBezTo>
                  <a:pt x="264" y="58"/>
                  <a:pt x="264" y="58"/>
                  <a:pt x="264" y="58"/>
                </a:cubicBezTo>
                <a:cubicBezTo>
                  <a:pt x="264" y="59"/>
                  <a:pt x="264" y="59"/>
                  <a:pt x="264" y="59"/>
                </a:cubicBezTo>
                <a:cubicBezTo>
                  <a:pt x="264" y="60"/>
                  <a:pt x="264" y="60"/>
                  <a:pt x="264" y="60"/>
                </a:cubicBezTo>
                <a:cubicBezTo>
                  <a:pt x="264" y="60"/>
                  <a:pt x="264" y="60"/>
                  <a:pt x="264" y="60"/>
                </a:cubicBezTo>
                <a:moveTo>
                  <a:pt x="265" y="57"/>
                </a:moveTo>
                <a:cubicBezTo>
                  <a:pt x="265" y="57"/>
                  <a:pt x="265" y="56"/>
                  <a:pt x="264" y="56"/>
                </a:cubicBezTo>
                <a:cubicBezTo>
                  <a:pt x="264" y="56"/>
                  <a:pt x="264" y="56"/>
                  <a:pt x="264" y="56"/>
                </a:cubicBezTo>
                <a:cubicBezTo>
                  <a:pt x="264" y="56"/>
                  <a:pt x="264" y="56"/>
                  <a:pt x="264" y="56"/>
                </a:cubicBezTo>
                <a:cubicBezTo>
                  <a:pt x="264" y="56"/>
                  <a:pt x="264" y="57"/>
                  <a:pt x="264" y="57"/>
                </a:cubicBezTo>
                <a:cubicBezTo>
                  <a:pt x="264" y="57"/>
                  <a:pt x="264" y="57"/>
                  <a:pt x="264" y="57"/>
                </a:cubicBezTo>
                <a:cubicBezTo>
                  <a:pt x="265" y="57"/>
                  <a:pt x="265" y="57"/>
                  <a:pt x="265" y="57"/>
                </a:cubicBezTo>
                <a:moveTo>
                  <a:pt x="265" y="58"/>
                </a:moveTo>
                <a:cubicBezTo>
                  <a:pt x="265" y="58"/>
                  <a:pt x="265" y="58"/>
                  <a:pt x="265" y="58"/>
                </a:cubicBezTo>
                <a:cubicBezTo>
                  <a:pt x="265" y="58"/>
                  <a:pt x="265" y="58"/>
                  <a:pt x="265" y="58"/>
                </a:cubicBezTo>
                <a:cubicBezTo>
                  <a:pt x="265" y="58"/>
                  <a:pt x="265" y="58"/>
                  <a:pt x="265" y="58"/>
                </a:cubicBezTo>
                <a:moveTo>
                  <a:pt x="265" y="57"/>
                </a:moveTo>
                <a:cubicBezTo>
                  <a:pt x="265" y="57"/>
                  <a:pt x="265" y="57"/>
                  <a:pt x="265" y="57"/>
                </a:cubicBezTo>
                <a:cubicBezTo>
                  <a:pt x="265" y="57"/>
                  <a:pt x="265" y="56"/>
                  <a:pt x="265" y="56"/>
                </a:cubicBezTo>
                <a:cubicBezTo>
                  <a:pt x="265" y="56"/>
                  <a:pt x="265" y="57"/>
                  <a:pt x="265" y="57"/>
                </a:cubicBezTo>
                <a:moveTo>
                  <a:pt x="265" y="58"/>
                </a:moveTo>
                <a:cubicBezTo>
                  <a:pt x="265" y="58"/>
                  <a:pt x="265" y="58"/>
                  <a:pt x="265" y="58"/>
                </a:cubicBezTo>
                <a:cubicBezTo>
                  <a:pt x="265" y="58"/>
                  <a:pt x="265" y="58"/>
                  <a:pt x="265" y="58"/>
                </a:cubicBezTo>
                <a:cubicBezTo>
                  <a:pt x="265" y="58"/>
                  <a:pt x="265" y="57"/>
                  <a:pt x="265" y="57"/>
                </a:cubicBezTo>
                <a:cubicBezTo>
                  <a:pt x="265" y="57"/>
                  <a:pt x="265" y="57"/>
                  <a:pt x="265" y="58"/>
                </a:cubicBezTo>
                <a:close/>
                <a:moveTo>
                  <a:pt x="264" y="58"/>
                </a:moveTo>
                <a:cubicBezTo>
                  <a:pt x="264" y="58"/>
                  <a:pt x="264" y="59"/>
                  <a:pt x="264" y="59"/>
                </a:cubicBezTo>
                <a:cubicBezTo>
                  <a:pt x="264" y="59"/>
                  <a:pt x="264" y="59"/>
                  <a:pt x="264" y="58"/>
                </a:cubicBezTo>
                <a:cubicBezTo>
                  <a:pt x="264" y="58"/>
                  <a:pt x="264" y="58"/>
                  <a:pt x="264" y="58"/>
                </a:cubicBezTo>
                <a:cubicBezTo>
                  <a:pt x="264" y="58"/>
                  <a:pt x="264" y="58"/>
                  <a:pt x="264" y="58"/>
                </a:cubicBezTo>
                <a:moveTo>
                  <a:pt x="264" y="54"/>
                </a:moveTo>
                <a:cubicBezTo>
                  <a:pt x="264" y="54"/>
                  <a:pt x="264" y="54"/>
                  <a:pt x="264" y="54"/>
                </a:cubicBezTo>
                <a:cubicBezTo>
                  <a:pt x="264" y="54"/>
                  <a:pt x="264" y="55"/>
                  <a:pt x="264" y="55"/>
                </a:cubicBezTo>
                <a:cubicBezTo>
                  <a:pt x="264" y="55"/>
                  <a:pt x="264" y="55"/>
                  <a:pt x="264" y="55"/>
                </a:cubicBezTo>
                <a:cubicBezTo>
                  <a:pt x="264" y="55"/>
                  <a:pt x="264" y="54"/>
                  <a:pt x="264" y="54"/>
                </a:cubicBezTo>
                <a:moveTo>
                  <a:pt x="264" y="53"/>
                </a:moveTo>
                <a:cubicBezTo>
                  <a:pt x="264" y="53"/>
                  <a:pt x="264" y="53"/>
                  <a:pt x="264" y="53"/>
                </a:cubicBezTo>
                <a:cubicBezTo>
                  <a:pt x="264" y="53"/>
                  <a:pt x="264" y="53"/>
                  <a:pt x="264" y="53"/>
                </a:cubicBezTo>
                <a:cubicBezTo>
                  <a:pt x="264" y="53"/>
                  <a:pt x="264" y="53"/>
                  <a:pt x="264" y="53"/>
                </a:cubicBezTo>
                <a:moveTo>
                  <a:pt x="266" y="53"/>
                </a:moveTo>
                <a:cubicBezTo>
                  <a:pt x="266" y="53"/>
                  <a:pt x="266" y="53"/>
                  <a:pt x="266" y="52"/>
                </a:cubicBezTo>
                <a:cubicBezTo>
                  <a:pt x="266" y="52"/>
                  <a:pt x="266" y="52"/>
                  <a:pt x="265" y="52"/>
                </a:cubicBezTo>
                <a:cubicBezTo>
                  <a:pt x="265" y="52"/>
                  <a:pt x="265" y="52"/>
                  <a:pt x="265" y="52"/>
                </a:cubicBezTo>
                <a:cubicBezTo>
                  <a:pt x="265" y="52"/>
                  <a:pt x="265" y="53"/>
                  <a:pt x="265" y="53"/>
                </a:cubicBezTo>
                <a:cubicBezTo>
                  <a:pt x="264" y="53"/>
                  <a:pt x="264" y="53"/>
                  <a:pt x="264" y="53"/>
                </a:cubicBezTo>
                <a:cubicBezTo>
                  <a:pt x="264" y="53"/>
                  <a:pt x="264" y="53"/>
                  <a:pt x="264" y="53"/>
                </a:cubicBezTo>
                <a:cubicBezTo>
                  <a:pt x="265" y="53"/>
                  <a:pt x="265" y="53"/>
                  <a:pt x="266" y="53"/>
                </a:cubicBezTo>
                <a:moveTo>
                  <a:pt x="265" y="53"/>
                </a:moveTo>
                <a:cubicBezTo>
                  <a:pt x="265" y="53"/>
                  <a:pt x="265" y="53"/>
                  <a:pt x="265" y="53"/>
                </a:cubicBezTo>
                <a:cubicBezTo>
                  <a:pt x="265" y="53"/>
                  <a:pt x="265" y="53"/>
                  <a:pt x="265" y="53"/>
                </a:cubicBezTo>
                <a:cubicBezTo>
                  <a:pt x="265" y="53"/>
                  <a:pt x="265" y="53"/>
                  <a:pt x="265" y="53"/>
                </a:cubicBezTo>
                <a:moveTo>
                  <a:pt x="267" y="53"/>
                </a:moveTo>
                <a:cubicBezTo>
                  <a:pt x="266" y="53"/>
                  <a:pt x="266" y="53"/>
                  <a:pt x="266" y="53"/>
                </a:cubicBezTo>
                <a:cubicBezTo>
                  <a:pt x="266" y="53"/>
                  <a:pt x="266" y="53"/>
                  <a:pt x="266" y="53"/>
                </a:cubicBezTo>
                <a:cubicBezTo>
                  <a:pt x="266" y="53"/>
                  <a:pt x="266" y="53"/>
                  <a:pt x="267" y="53"/>
                </a:cubicBezTo>
                <a:moveTo>
                  <a:pt x="266" y="52"/>
                </a:moveTo>
                <a:cubicBezTo>
                  <a:pt x="266" y="53"/>
                  <a:pt x="266" y="53"/>
                  <a:pt x="266" y="53"/>
                </a:cubicBezTo>
                <a:cubicBezTo>
                  <a:pt x="266" y="53"/>
                  <a:pt x="266" y="53"/>
                  <a:pt x="266" y="53"/>
                </a:cubicBezTo>
                <a:cubicBezTo>
                  <a:pt x="266" y="53"/>
                  <a:pt x="266" y="53"/>
                  <a:pt x="266" y="52"/>
                </a:cubicBezTo>
                <a:moveTo>
                  <a:pt x="267" y="53"/>
                </a:moveTo>
                <a:cubicBezTo>
                  <a:pt x="267" y="53"/>
                  <a:pt x="267" y="52"/>
                  <a:pt x="267" y="52"/>
                </a:cubicBezTo>
                <a:cubicBezTo>
                  <a:pt x="267" y="52"/>
                  <a:pt x="267" y="52"/>
                  <a:pt x="267" y="52"/>
                </a:cubicBezTo>
                <a:cubicBezTo>
                  <a:pt x="267" y="52"/>
                  <a:pt x="267" y="52"/>
                  <a:pt x="267" y="52"/>
                </a:cubicBezTo>
                <a:cubicBezTo>
                  <a:pt x="266" y="52"/>
                  <a:pt x="266" y="51"/>
                  <a:pt x="266" y="51"/>
                </a:cubicBezTo>
                <a:cubicBezTo>
                  <a:pt x="266" y="51"/>
                  <a:pt x="266" y="51"/>
                  <a:pt x="266" y="51"/>
                </a:cubicBezTo>
                <a:cubicBezTo>
                  <a:pt x="266" y="51"/>
                  <a:pt x="266" y="52"/>
                  <a:pt x="266" y="52"/>
                </a:cubicBezTo>
                <a:cubicBezTo>
                  <a:pt x="266" y="52"/>
                  <a:pt x="266" y="52"/>
                  <a:pt x="266" y="51"/>
                </a:cubicBezTo>
                <a:cubicBezTo>
                  <a:pt x="266" y="51"/>
                  <a:pt x="266" y="52"/>
                  <a:pt x="266" y="52"/>
                </a:cubicBezTo>
                <a:cubicBezTo>
                  <a:pt x="266" y="51"/>
                  <a:pt x="266" y="51"/>
                  <a:pt x="266" y="51"/>
                </a:cubicBezTo>
                <a:cubicBezTo>
                  <a:pt x="266" y="51"/>
                  <a:pt x="265" y="51"/>
                  <a:pt x="265" y="51"/>
                </a:cubicBezTo>
                <a:cubicBezTo>
                  <a:pt x="265" y="51"/>
                  <a:pt x="265" y="51"/>
                  <a:pt x="265" y="51"/>
                </a:cubicBezTo>
                <a:cubicBezTo>
                  <a:pt x="265" y="51"/>
                  <a:pt x="265" y="51"/>
                  <a:pt x="265" y="51"/>
                </a:cubicBezTo>
                <a:cubicBezTo>
                  <a:pt x="265" y="51"/>
                  <a:pt x="265" y="51"/>
                  <a:pt x="265" y="51"/>
                </a:cubicBezTo>
                <a:cubicBezTo>
                  <a:pt x="265" y="51"/>
                  <a:pt x="265" y="51"/>
                  <a:pt x="265" y="52"/>
                </a:cubicBezTo>
                <a:cubicBezTo>
                  <a:pt x="265" y="51"/>
                  <a:pt x="265" y="51"/>
                  <a:pt x="265" y="51"/>
                </a:cubicBezTo>
                <a:cubicBezTo>
                  <a:pt x="265" y="51"/>
                  <a:pt x="265" y="51"/>
                  <a:pt x="265" y="52"/>
                </a:cubicBezTo>
                <a:cubicBezTo>
                  <a:pt x="266" y="52"/>
                  <a:pt x="266" y="52"/>
                  <a:pt x="267" y="53"/>
                </a:cubicBezTo>
                <a:cubicBezTo>
                  <a:pt x="267" y="53"/>
                  <a:pt x="267" y="53"/>
                  <a:pt x="267" y="53"/>
                </a:cubicBezTo>
                <a:moveTo>
                  <a:pt x="267" y="52"/>
                </a:moveTo>
                <a:cubicBezTo>
                  <a:pt x="267" y="52"/>
                  <a:pt x="267" y="52"/>
                  <a:pt x="267" y="52"/>
                </a:cubicBezTo>
                <a:cubicBezTo>
                  <a:pt x="267" y="52"/>
                  <a:pt x="267" y="52"/>
                  <a:pt x="267" y="52"/>
                </a:cubicBezTo>
                <a:cubicBezTo>
                  <a:pt x="267" y="52"/>
                  <a:pt x="267" y="52"/>
                  <a:pt x="268" y="52"/>
                </a:cubicBezTo>
                <a:cubicBezTo>
                  <a:pt x="267" y="52"/>
                  <a:pt x="267" y="51"/>
                  <a:pt x="267" y="51"/>
                </a:cubicBezTo>
                <a:cubicBezTo>
                  <a:pt x="267" y="51"/>
                  <a:pt x="267" y="52"/>
                  <a:pt x="267" y="52"/>
                </a:cubicBezTo>
                <a:cubicBezTo>
                  <a:pt x="267" y="52"/>
                  <a:pt x="267" y="52"/>
                  <a:pt x="267" y="52"/>
                </a:cubicBezTo>
                <a:cubicBezTo>
                  <a:pt x="267" y="52"/>
                  <a:pt x="267" y="52"/>
                  <a:pt x="267" y="52"/>
                </a:cubicBezTo>
                <a:moveTo>
                  <a:pt x="267" y="53"/>
                </a:moveTo>
                <a:cubicBezTo>
                  <a:pt x="267" y="53"/>
                  <a:pt x="267" y="53"/>
                  <a:pt x="267" y="53"/>
                </a:cubicBezTo>
                <a:cubicBezTo>
                  <a:pt x="267" y="52"/>
                  <a:pt x="267" y="52"/>
                  <a:pt x="267" y="52"/>
                </a:cubicBezTo>
                <a:lnTo>
                  <a:pt x="267" y="53"/>
                </a:lnTo>
                <a:close/>
                <a:moveTo>
                  <a:pt x="268" y="52"/>
                </a:moveTo>
                <a:cubicBezTo>
                  <a:pt x="267" y="51"/>
                  <a:pt x="267" y="51"/>
                  <a:pt x="267" y="51"/>
                </a:cubicBezTo>
                <a:cubicBezTo>
                  <a:pt x="267" y="51"/>
                  <a:pt x="267" y="51"/>
                  <a:pt x="267" y="51"/>
                </a:cubicBezTo>
                <a:cubicBezTo>
                  <a:pt x="267" y="51"/>
                  <a:pt x="267" y="52"/>
                  <a:pt x="268" y="52"/>
                </a:cubicBezTo>
                <a:cubicBezTo>
                  <a:pt x="268" y="52"/>
                  <a:pt x="268" y="52"/>
                  <a:pt x="268" y="52"/>
                </a:cubicBezTo>
                <a:moveTo>
                  <a:pt x="268" y="52"/>
                </a:moveTo>
                <a:cubicBezTo>
                  <a:pt x="268" y="52"/>
                  <a:pt x="268" y="52"/>
                  <a:pt x="268" y="52"/>
                </a:cubicBezTo>
                <a:cubicBezTo>
                  <a:pt x="268" y="52"/>
                  <a:pt x="268" y="52"/>
                  <a:pt x="268" y="52"/>
                </a:cubicBezTo>
                <a:cubicBezTo>
                  <a:pt x="268" y="52"/>
                  <a:pt x="268" y="52"/>
                  <a:pt x="268" y="52"/>
                </a:cubicBezTo>
                <a:moveTo>
                  <a:pt x="266" y="50"/>
                </a:moveTo>
                <a:cubicBezTo>
                  <a:pt x="266" y="49"/>
                  <a:pt x="266" y="49"/>
                  <a:pt x="266" y="49"/>
                </a:cubicBezTo>
                <a:cubicBezTo>
                  <a:pt x="266" y="49"/>
                  <a:pt x="266" y="49"/>
                  <a:pt x="266" y="49"/>
                </a:cubicBezTo>
                <a:cubicBezTo>
                  <a:pt x="265" y="49"/>
                  <a:pt x="265" y="49"/>
                  <a:pt x="265" y="49"/>
                </a:cubicBezTo>
                <a:cubicBezTo>
                  <a:pt x="265" y="48"/>
                  <a:pt x="265" y="48"/>
                  <a:pt x="264" y="48"/>
                </a:cubicBezTo>
                <a:cubicBezTo>
                  <a:pt x="264" y="48"/>
                  <a:pt x="264" y="48"/>
                  <a:pt x="264" y="48"/>
                </a:cubicBezTo>
                <a:cubicBezTo>
                  <a:pt x="264" y="48"/>
                  <a:pt x="264" y="48"/>
                  <a:pt x="264" y="48"/>
                </a:cubicBezTo>
                <a:cubicBezTo>
                  <a:pt x="265" y="48"/>
                  <a:pt x="265" y="48"/>
                  <a:pt x="265" y="48"/>
                </a:cubicBezTo>
                <a:cubicBezTo>
                  <a:pt x="266" y="49"/>
                  <a:pt x="266" y="50"/>
                  <a:pt x="266" y="50"/>
                </a:cubicBezTo>
                <a:cubicBezTo>
                  <a:pt x="267" y="50"/>
                  <a:pt x="267" y="51"/>
                  <a:pt x="267" y="51"/>
                </a:cubicBezTo>
                <a:cubicBezTo>
                  <a:pt x="267" y="50"/>
                  <a:pt x="266" y="50"/>
                  <a:pt x="266" y="50"/>
                </a:cubicBezTo>
                <a:moveTo>
                  <a:pt x="264" y="49"/>
                </a:moveTo>
                <a:cubicBezTo>
                  <a:pt x="264" y="49"/>
                  <a:pt x="265" y="49"/>
                  <a:pt x="265" y="49"/>
                </a:cubicBezTo>
                <a:cubicBezTo>
                  <a:pt x="265" y="49"/>
                  <a:pt x="265" y="49"/>
                  <a:pt x="265" y="49"/>
                </a:cubicBezTo>
                <a:cubicBezTo>
                  <a:pt x="265" y="49"/>
                  <a:pt x="265" y="49"/>
                  <a:pt x="265" y="49"/>
                </a:cubicBezTo>
                <a:cubicBezTo>
                  <a:pt x="265" y="49"/>
                  <a:pt x="265" y="49"/>
                  <a:pt x="265" y="49"/>
                </a:cubicBezTo>
                <a:cubicBezTo>
                  <a:pt x="265" y="49"/>
                  <a:pt x="265" y="49"/>
                  <a:pt x="265" y="49"/>
                </a:cubicBezTo>
                <a:cubicBezTo>
                  <a:pt x="264" y="49"/>
                  <a:pt x="264" y="49"/>
                  <a:pt x="264" y="49"/>
                </a:cubicBezTo>
                <a:moveTo>
                  <a:pt x="266" y="51"/>
                </a:moveTo>
                <a:cubicBezTo>
                  <a:pt x="265" y="50"/>
                  <a:pt x="265" y="50"/>
                  <a:pt x="265" y="50"/>
                </a:cubicBezTo>
                <a:cubicBezTo>
                  <a:pt x="265" y="50"/>
                  <a:pt x="265" y="50"/>
                  <a:pt x="265" y="50"/>
                </a:cubicBezTo>
                <a:cubicBezTo>
                  <a:pt x="265" y="50"/>
                  <a:pt x="265" y="50"/>
                  <a:pt x="265" y="50"/>
                </a:cubicBezTo>
                <a:cubicBezTo>
                  <a:pt x="265" y="50"/>
                  <a:pt x="265" y="51"/>
                  <a:pt x="266" y="51"/>
                </a:cubicBezTo>
                <a:moveTo>
                  <a:pt x="266" y="51"/>
                </a:moveTo>
                <a:cubicBezTo>
                  <a:pt x="266" y="51"/>
                  <a:pt x="266" y="51"/>
                  <a:pt x="266" y="51"/>
                </a:cubicBezTo>
                <a:cubicBezTo>
                  <a:pt x="266" y="51"/>
                  <a:pt x="266" y="51"/>
                  <a:pt x="265" y="51"/>
                </a:cubicBezTo>
                <a:cubicBezTo>
                  <a:pt x="266" y="51"/>
                  <a:pt x="266" y="51"/>
                  <a:pt x="266" y="51"/>
                </a:cubicBezTo>
                <a:close/>
                <a:moveTo>
                  <a:pt x="266" y="50"/>
                </a:moveTo>
                <a:cubicBezTo>
                  <a:pt x="266" y="50"/>
                  <a:pt x="266" y="50"/>
                  <a:pt x="266" y="50"/>
                </a:cubicBezTo>
                <a:cubicBezTo>
                  <a:pt x="266" y="50"/>
                  <a:pt x="266" y="49"/>
                  <a:pt x="265" y="49"/>
                </a:cubicBezTo>
                <a:cubicBezTo>
                  <a:pt x="265" y="49"/>
                  <a:pt x="265" y="49"/>
                  <a:pt x="265" y="49"/>
                </a:cubicBezTo>
                <a:cubicBezTo>
                  <a:pt x="265" y="49"/>
                  <a:pt x="265" y="50"/>
                  <a:pt x="265" y="50"/>
                </a:cubicBezTo>
                <a:cubicBezTo>
                  <a:pt x="265" y="50"/>
                  <a:pt x="266" y="50"/>
                  <a:pt x="266" y="50"/>
                </a:cubicBezTo>
                <a:cubicBezTo>
                  <a:pt x="266" y="50"/>
                  <a:pt x="266" y="50"/>
                  <a:pt x="266" y="50"/>
                </a:cubicBezTo>
                <a:moveTo>
                  <a:pt x="266" y="51"/>
                </a:moveTo>
                <a:cubicBezTo>
                  <a:pt x="266" y="51"/>
                  <a:pt x="266" y="51"/>
                  <a:pt x="267" y="52"/>
                </a:cubicBezTo>
                <a:cubicBezTo>
                  <a:pt x="267" y="52"/>
                  <a:pt x="267" y="51"/>
                  <a:pt x="267" y="51"/>
                </a:cubicBezTo>
                <a:cubicBezTo>
                  <a:pt x="266" y="51"/>
                  <a:pt x="266" y="51"/>
                  <a:pt x="266" y="51"/>
                </a:cubicBezTo>
                <a:moveTo>
                  <a:pt x="267" y="51"/>
                </a:moveTo>
                <a:cubicBezTo>
                  <a:pt x="267" y="51"/>
                  <a:pt x="266" y="51"/>
                  <a:pt x="266" y="51"/>
                </a:cubicBezTo>
                <a:cubicBezTo>
                  <a:pt x="266" y="50"/>
                  <a:pt x="266" y="50"/>
                  <a:pt x="266" y="50"/>
                </a:cubicBezTo>
                <a:cubicBezTo>
                  <a:pt x="266" y="50"/>
                  <a:pt x="266" y="50"/>
                  <a:pt x="266" y="50"/>
                </a:cubicBezTo>
                <a:cubicBezTo>
                  <a:pt x="266" y="50"/>
                  <a:pt x="266" y="50"/>
                  <a:pt x="266" y="50"/>
                </a:cubicBezTo>
                <a:cubicBezTo>
                  <a:pt x="266" y="51"/>
                  <a:pt x="266" y="51"/>
                  <a:pt x="266" y="51"/>
                </a:cubicBezTo>
                <a:cubicBezTo>
                  <a:pt x="266" y="51"/>
                  <a:pt x="266" y="51"/>
                  <a:pt x="267" y="51"/>
                </a:cubicBezTo>
                <a:moveTo>
                  <a:pt x="264" y="49"/>
                </a:moveTo>
                <a:cubicBezTo>
                  <a:pt x="264" y="49"/>
                  <a:pt x="264" y="49"/>
                  <a:pt x="264" y="49"/>
                </a:cubicBezTo>
                <a:cubicBezTo>
                  <a:pt x="264" y="49"/>
                  <a:pt x="264" y="49"/>
                  <a:pt x="264" y="49"/>
                </a:cubicBezTo>
                <a:cubicBezTo>
                  <a:pt x="264" y="49"/>
                  <a:pt x="264" y="49"/>
                  <a:pt x="264" y="49"/>
                </a:cubicBezTo>
                <a:cubicBezTo>
                  <a:pt x="264" y="49"/>
                  <a:pt x="264" y="49"/>
                  <a:pt x="264" y="49"/>
                </a:cubicBezTo>
                <a:cubicBezTo>
                  <a:pt x="264" y="49"/>
                  <a:pt x="264" y="50"/>
                  <a:pt x="265" y="50"/>
                </a:cubicBezTo>
                <a:cubicBezTo>
                  <a:pt x="265" y="50"/>
                  <a:pt x="265" y="50"/>
                  <a:pt x="265" y="50"/>
                </a:cubicBezTo>
                <a:cubicBezTo>
                  <a:pt x="265" y="50"/>
                  <a:pt x="265" y="49"/>
                  <a:pt x="265" y="49"/>
                </a:cubicBezTo>
                <a:cubicBezTo>
                  <a:pt x="264" y="49"/>
                  <a:pt x="264" y="49"/>
                  <a:pt x="264" y="49"/>
                </a:cubicBezTo>
                <a:moveTo>
                  <a:pt x="263" y="47"/>
                </a:moveTo>
                <a:cubicBezTo>
                  <a:pt x="263" y="47"/>
                  <a:pt x="263" y="47"/>
                  <a:pt x="263" y="47"/>
                </a:cubicBezTo>
                <a:cubicBezTo>
                  <a:pt x="263" y="47"/>
                  <a:pt x="263" y="47"/>
                  <a:pt x="263" y="47"/>
                </a:cubicBezTo>
                <a:cubicBezTo>
                  <a:pt x="263" y="47"/>
                  <a:pt x="264" y="47"/>
                  <a:pt x="264" y="47"/>
                </a:cubicBezTo>
                <a:cubicBezTo>
                  <a:pt x="264" y="48"/>
                  <a:pt x="264" y="48"/>
                  <a:pt x="264" y="48"/>
                </a:cubicBezTo>
                <a:cubicBezTo>
                  <a:pt x="264" y="48"/>
                  <a:pt x="264" y="48"/>
                  <a:pt x="264" y="48"/>
                </a:cubicBezTo>
                <a:cubicBezTo>
                  <a:pt x="264" y="48"/>
                  <a:pt x="264" y="48"/>
                  <a:pt x="264" y="48"/>
                </a:cubicBezTo>
                <a:cubicBezTo>
                  <a:pt x="264" y="47"/>
                  <a:pt x="264" y="47"/>
                  <a:pt x="263" y="47"/>
                </a:cubicBezTo>
                <a:moveTo>
                  <a:pt x="264" y="45"/>
                </a:moveTo>
                <a:cubicBezTo>
                  <a:pt x="264" y="46"/>
                  <a:pt x="264" y="46"/>
                  <a:pt x="263" y="46"/>
                </a:cubicBezTo>
                <a:cubicBezTo>
                  <a:pt x="263" y="46"/>
                  <a:pt x="263" y="46"/>
                  <a:pt x="263" y="46"/>
                </a:cubicBezTo>
                <a:cubicBezTo>
                  <a:pt x="263" y="46"/>
                  <a:pt x="263" y="46"/>
                  <a:pt x="263" y="46"/>
                </a:cubicBezTo>
                <a:cubicBezTo>
                  <a:pt x="264" y="46"/>
                  <a:pt x="264" y="46"/>
                  <a:pt x="264" y="45"/>
                </a:cubicBezTo>
                <a:moveTo>
                  <a:pt x="263" y="47"/>
                </a:moveTo>
                <a:cubicBezTo>
                  <a:pt x="263" y="47"/>
                  <a:pt x="263" y="47"/>
                  <a:pt x="263" y="47"/>
                </a:cubicBezTo>
                <a:cubicBezTo>
                  <a:pt x="263" y="47"/>
                  <a:pt x="263" y="47"/>
                  <a:pt x="263" y="47"/>
                </a:cubicBezTo>
                <a:cubicBezTo>
                  <a:pt x="263" y="47"/>
                  <a:pt x="263" y="47"/>
                  <a:pt x="263" y="47"/>
                </a:cubicBezTo>
                <a:moveTo>
                  <a:pt x="263" y="47"/>
                </a:moveTo>
                <a:cubicBezTo>
                  <a:pt x="263" y="47"/>
                  <a:pt x="263" y="47"/>
                  <a:pt x="263" y="47"/>
                </a:cubicBezTo>
                <a:cubicBezTo>
                  <a:pt x="263" y="47"/>
                  <a:pt x="263" y="47"/>
                  <a:pt x="263" y="47"/>
                </a:cubicBezTo>
                <a:cubicBezTo>
                  <a:pt x="263" y="47"/>
                  <a:pt x="263" y="47"/>
                  <a:pt x="263" y="47"/>
                </a:cubicBezTo>
                <a:cubicBezTo>
                  <a:pt x="263" y="47"/>
                  <a:pt x="263" y="48"/>
                  <a:pt x="263" y="48"/>
                </a:cubicBezTo>
                <a:cubicBezTo>
                  <a:pt x="263" y="48"/>
                  <a:pt x="263" y="48"/>
                  <a:pt x="263" y="48"/>
                </a:cubicBezTo>
                <a:cubicBezTo>
                  <a:pt x="263" y="47"/>
                  <a:pt x="263" y="47"/>
                  <a:pt x="263" y="47"/>
                </a:cubicBezTo>
                <a:close/>
                <a:moveTo>
                  <a:pt x="263" y="46"/>
                </a:moveTo>
                <a:cubicBezTo>
                  <a:pt x="263" y="46"/>
                  <a:pt x="263" y="46"/>
                  <a:pt x="263" y="46"/>
                </a:cubicBezTo>
                <a:cubicBezTo>
                  <a:pt x="263" y="46"/>
                  <a:pt x="263" y="46"/>
                  <a:pt x="263" y="46"/>
                </a:cubicBezTo>
                <a:cubicBezTo>
                  <a:pt x="263" y="46"/>
                  <a:pt x="263" y="47"/>
                  <a:pt x="263" y="47"/>
                </a:cubicBezTo>
                <a:cubicBezTo>
                  <a:pt x="263" y="46"/>
                  <a:pt x="263" y="46"/>
                  <a:pt x="263" y="46"/>
                </a:cubicBezTo>
                <a:moveTo>
                  <a:pt x="263" y="47"/>
                </a:moveTo>
                <a:cubicBezTo>
                  <a:pt x="263" y="47"/>
                  <a:pt x="263" y="47"/>
                  <a:pt x="262" y="47"/>
                </a:cubicBezTo>
                <a:cubicBezTo>
                  <a:pt x="263" y="47"/>
                  <a:pt x="263" y="47"/>
                  <a:pt x="263" y="47"/>
                </a:cubicBezTo>
                <a:cubicBezTo>
                  <a:pt x="263" y="47"/>
                  <a:pt x="263" y="47"/>
                  <a:pt x="263" y="47"/>
                </a:cubicBezTo>
                <a:cubicBezTo>
                  <a:pt x="263" y="47"/>
                  <a:pt x="263" y="47"/>
                  <a:pt x="263" y="47"/>
                </a:cubicBezTo>
                <a:cubicBezTo>
                  <a:pt x="263" y="47"/>
                  <a:pt x="263" y="47"/>
                  <a:pt x="263" y="47"/>
                </a:cubicBezTo>
                <a:moveTo>
                  <a:pt x="262" y="46"/>
                </a:moveTo>
                <a:cubicBezTo>
                  <a:pt x="262" y="46"/>
                  <a:pt x="262" y="46"/>
                  <a:pt x="262" y="46"/>
                </a:cubicBezTo>
                <a:cubicBezTo>
                  <a:pt x="262" y="46"/>
                  <a:pt x="262" y="46"/>
                  <a:pt x="263" y="46"/>
                </a:cubicBezTo>
                <a:cubicBezTo>
                  <a:pt x="263" y="46"/>
                  <a:pt x="263" y="46"/>
                  <a:pt x="263" y="46"/>
                </a:cubicBezTo>
                <a:cubicBezTo>
                  <a:pt x="263" y="46"/>
                  <a:pt x="262" y="46"/>
                  <a:pt x="262" y="46"/>
                </a:cubicBezTo>
                <a:moveTo>
                  <a:pt x="262" y="47"/>
                </a:moveTo>
                <a:cubicBezTo>
                  <a:pt x="262" y="47"/>
                  <a:pt x="262" y="47"/>
                  <a:pt x="262" y="47"/>
                </a:cubicBezTo>
                <a:cubicBezTo>
                  <a:pt x="262" y="47"/>
                  <a:pt x="262" y="47"/>
                  <a:pt x="262" y="47"/>
                </a:cubicBezTo>
                <a:cubicBezTo>
                  <a:pt x="262" y="47"/>
                  <a:pt x="262" y="47"/>
                  <a:pt x="262" y="47"/>
                </a:cubicBezTo>
                <a:cubicBezTo>
                  <a:pt x="262" y="47"/>
                  <a:pt x="262" y="47"/>
                  <a:pt x="262" y="47"/>
                </a:cubicBezTo>
                <a:cubicBezTo>
                  <a:pt x="262" y="47"/>
                  <a:pt x="262" y="47"/>
                  <a:pt x="262" y="47"/>
                </a:cubicBezTo>
                <a:cubicBezTo>
                  <a:pt x="262" y="47"/>
                  <a:pt x="262" y="47"/>
                  <a:pt x="262" y="47"/>
                </a:cubicBezTo>
                <a:moveTo>
                  <a:pt x="262" y="46"/>
                </a:moveTo>
                <a:cubicBezTo>
                  <a:pt x="262" y="46"/>
                  <a:pt x="262" y="46"/>
                  <a:pt x="262" y="46"/>
                </a:cubicBezTo>
                <a:cubicBezTo>
                  <a:pt x="262" y="46"/>
                  <a:pt x="262" y="46"/>
                  <a:pt x="262" y="45"/>
                </a:cubicBezTo>
                <a:cubicBezTo>
                  <a:pt x="262" y="45"/>
                  <a:pt x="262" y="45"/>
                  <a:pt x="262" y="45"/>
                </a:cubicBezTo>
                <a:cubicBezTo>
                  <a:pt x="262" y="45"/>
                  <a:pt x="262" y="45"/>
                  <a:pt x="262" y="45"/>
                </a:cubicBezTo>
                <a:cubicBezTo>
                  <a:pt x="262" y="46"/>
                  <a:pt x="262" y="46"/>
                  <a:pt x="262" y="46"/>
                </a:cubicBezTo>
                <a:cubicBezTo>
                  <a:pt x="262" y="46"/>
                  <a:pt x="262" y="46"/>
                  <a:pt x="262" y="46"/>
                </a:cubicBezTo>
                <a:cubicBezTo>
                  <a:pt x="262" y="46"/>
                  <a:pt x="262" y="46"/>
                  <a:pt x="262" y="46"/>
                </a:cubicBezTo>
                <a:moveTo>
                  <a:pt x="262" y="45"/>
                </a:moveTo>
                <a:cubicBezTo>
                  <a:pt x="262" y="45"/>
                  <a:pt x="262" y="45"/>
                  <a:pt x="262" y="45"/>
                </a:cubicBezTo>
                <a:cubicBezTo>
                  <a:pt x="262" y="45"/>
                  <a:pt x="262" y="45"/>
                  <a:pt x="262" y="45"/>
                </a:cubicBezTo>
                <a:cubicBezTo>
                  <a:pt x="262" y="45"/>
                  <a:pt x="262" y="45"/>
                  <a:pt x="262" y="45"/>
                </a:cubicBezTo>
                <a:moveTo>
                  <a:pt x="261" y="46"/>
                </a:moveTo>
                <a:cubicBezTo>
                  <a:pt x="261" y="46"/>
                  <a:pt x="261" y="46"/>
                  <a:pt x="261" y="46"/>
                </a:cubicBezTo>
                <a:cubicBezTo>
                  <a:pt x="261" y="46"/>
                  <a:pt x="262" y="46"/>
                  <a:pt x="262" y="46"/>
                </a:cubicBezTo>
                <a:cubicBezTo>
                  <a:pt x="262" y="46"/>
                  <a:pt x="261" y="46"/>
                  <a:pt x="261" y="46"/>
                </a:cubicBezTo>
                <a:moveTo>
                  <a:pt x="261" y="47"/>
                </a:moveTo>
                <a:cubicBezTo>
                  <a:pt x="261" y="47"/>
                  <a:pt x="261" y="47"/>
                  <a:pt x="261" y="47"/>
                </a:cubicBezTo>
                <a:cubicBezTo>
                  <a:pt x="261" y="47"/>
                  <a:pt x="261" y="47"/>
                  <a:pt x="261" y="47"/>
                </a:cubicBezTo>
                <a:cubicBezTo>
                  <a:pt x="261" y="47"/>
                  <a:pt x="261" y="47"/>
                  <a:pt x="261" y="47"/>
                </a:cubicBezTo>
                <a:cubicBezTo>
                  <a:pt x="261" y="47"/>
                  <a:pt x="261" y="47"/>
                  <a:pt x="261" y="47"/>
                </a:cubicBezTo>
                <a:cubicBezTo>
                  <a:pt x="261" y="47"/>
                  <a:pt x="261" y="47"/>
                  <a:pt x="261" y="47"/>
                </a:cubicBezTo>
                <a:moveTo>
                  <a:pt x="261" y="63"/>
                </a:moveTo>
                <a:cubicBezTo>
                  <a:pt x="261" y="63"/>
                  <a:pt x="261" y="63"/>
                  <a:pt x="261" y="63"/>
                </a:cubicBezTo>
                <a:cubicBezTo>
                  <a:pt x="261" y="63"/>
                  <a:pt x="262" y="62"/>
                  <a:pt x="262" y="62"/>
                </a:cubicBezTo>
                <a:cubicBezTo>
                  <a:pt x="262" y="62"/>
                  <a:pt x="262" y="62"/>
                  <a:pt x="262" y="62"/>
                </a:cubicBezTo>
                <a:cubicBezTo>
                  <a:pt x="262" y="62"/>
                  <a:pt x="262" y="62"/>
                  <a:pt x="261" y="63"/>
                </a:cubicBezTo>
                <a:moveTo>
                  <a:pt x="262" y="50"/>
                </a:moveTo>
                <a:cubicBezTo>
                  <a:pt x="262" y="50"/>
                  <a:pt x="262" y="50"/>
                  <a:pt x="262" y="50"/>
                </a:cubicBezTo>
                <a:cubicBezTo>
                  <a:pt x="262" y="50"/>
                  <a:pt x="262" y="50"/>
                  <a:pt x="262" y="50"/>
                </a:cubicBezTo>
                <a:cubicBezTo>
                  <a:pt x="262" y="50"/>
                  <a:pt x="262" y="49"/>
                  <a:pt x="262" y="49"/>
                </a:cubicBezTo>
                <a:cubicBezTo>
                  <a:pt x="262" y="49"/>
                  <a:pt x="262" y="49"/>
                  <a:pt x="262" y="49"/>
                </a:cubicBezTo>
                <a:cubicBezTo>
                  <a:pt x="262" y="49"/>
                  <a:pt x="262" y="49"/>
                  <a:pt x="262" y="49"/>
                </a:cubicBezTo>
                <a:cubicBezTo>
                  <a:pt x="262" y="49"/>
                  <a:pt x="262" y="49"/>
                  <a:pt x="262" y="49"/>
                </a:cubicBezTo>
                <a:cubicBezTo>
                  <a:pt x="262" y="49"/>
                  <a:pt x="262" y="49"/>
                  <a:pt x="262" y="49"/>
                </a:cubicBezTo>
                <a:cubicBezTo>
                  <a:pt x="262" y="49"/>
                  <a:pt x="262" y="50"/>
                  <a:pt x="262" y="50"/>
                </a:cubicBezTo>
                <a:moveTo>
                  <a:pt x="262" y="52"/>
                </a:moveTo>
                <a:cubicBezTo>
                  <a:pt x="262" y="52"/>
                  <a:pt x="262" y="52"/>
                  <a:pt x="262" y="51"/>
                </a:cubicBezTo>
                <a:cubicBezTo>
                  <a:pt x="262" y="51"/>
                  <a:pt x="262" y="51"/>
                  <a:pt x="262" y="52"/>
                </a:cubicBezTo>
                <a:cubicBezTo>
                  <a:pt x="262" y="52"/>
                  <a:pt x="262" y="52"/>
                  <a:pt x="262" y="52"/>
                </a:cubicBezTo>
                <a:cubicBezTo>
                  <a:pt x="262" y="52"/>
                  <a:pt x="262" y="52"/>
                  <a:pt x="262" y="52"/>
                </a:cubicBezTo>
                <a:close/>
                <a:moveTo>
                  <a:pt x="262" y="53"/>
                </a:moveTo>
                <a:cubicBezTo>
                  <a:pt x="262" y="53"/>
                  <a:pt x="262" y="53"/>
                  <a:pt x="262" y="53"/>
                </a:cubicBezTo>
                <a:cubicBezTo>
                  <a:pt x="262" y="53"/>
                  <a:pt x="262" y="53"/>
                  <a:pt x="262" y="53"/>
                </a:cubicBezTo>
                <a:cubicBezTo>
                  <a:pt x="262" y="53"/>
                  <a:pt x="262" y="53"/>
                  <a:pt x="262" y="53"/>
                </a:cubicBezTo>
                <a:cubicBezTo>
                  <a:pt x="262" y="53"/>
                  <a:pt x="262" y="53"/>
                  <a:pt x="262" y="53"/>
                </a:cubicBezTo>
                <a:cubicBezTo>
                  <a:pt x="262" y="53"/>
                  <a:pt x="262" y="53"/>
                  <a:pt x="262" y="53"/>
                </a:cubicBezTo>
                <a:close/>
                <a:moveTo>
                  <a:pt x="262" y="50"/>
                </a:moveTo>
                <a:cubicBezTo>
                  <a:pt x="262" y="51"/>
                  <a:pt x="262" y="51"/>
                  <a:pt x="262" y="51"/>
                </a:cubicBezTo>
                <a:cubicBezTo>
                  <a:pt x="262" y="51"/>
                  <a:pt x="262" y="51"/>
                  <a:pt x="262" y="51"/>
                </a:cubicBezTo>
                <a:cubicBezTo>
                  <a:pt x="262" y="51"/>
                  <a:pt x="262" y="51"/>
                  <a:pt x="262" y="51"/>
                </a:cubicBezTo>
                <a:cubicBezTo>
                  <a:pt x="262" y="51"/>
                  <a:pt x="262" y="51"/>
                  <a:pt x="262" y="50"/>
                </a:cubicBezTo>
                <a:moveTo>
                  <a:pt x="262" y="50"/>
                </a:moveTo>
                <a:cubicBezTo>
                  <a:pt x="263" y="50"/>
                  <a:pt x="263" y="50"/>
                  <a:pt x="263" y="50"/>
                </a:cubicBezTo>
                <a:cubicBezTo>
                  <a:pt x="263" y="50"/>
                  <a:pt x="263" y="50"/>
                  <a:pt x="263" y="50"/>
                </a:cubicBezTo>
                <a:cubicBezTo>
                  <a:pt x="263" y="50"/>
                  <a:pt x="263" y="50"/>
                  <a:pt x="263" y="50"/>
                </a:cubicBezTo>
                <a:cubicBezTo>
                  <a:pt x="263" y="50"/>
                  <a:pt x="263" y="50"/>
                  <a:pt x="263" y="49"/>
                </a:cubicBezTo>
                <a:cubicBezTo>
                  <a:pt x="263" y="49"/>
                  <a:pt x="263" y="49"/>
                  <a:pt x="263" y="49"/>
                </a:cubicBezTo>
                <a:cubicBezTo>
                  <a:pt x="262" y="49"/>
                  <a:pt x="262" y="50"/>
                  <a:pt x="262" y="50"/>
                </a:cubicBezTo>
                <a:cubicBezTo>
                  <a:pt x="262" y="50"/>
                  <a:pt x="262" y="50"/>
                  <a:pt x="262" y="50"/>
                </a:cubicBezTo>
                <a:cubicBezTo>
                  <a:pt x="262" y="50"/>
                  <a:pt x="262" y="50"/>
                  <a:pt x="262" y="50"/>
                </a:cubicBezTo>
                <a:moveTo>
                  <a:pt x="263" y="52"/>
                </a:moveTo>
                <a:cubicBezTo>
                  <a:pt x="263" y="52"/>
                  <a:pt x="263" y="52"/>
                  <a:pt x="263" y="51"/>
                </a:cubicBezTo>
                <a:cubicBezTo>
                  <a:pt x="262" y="51"/>
                  <a:pt x="262" y="51"/>
                  <a:pt x="262" y="51"/>
                </a:cubicBezTo>
                <a:cubicBezTo>
                  <a:pt x="262" y="52"/>
                  <a:pt x="262" y="52"/>
                  <a:pt x="263" y="52"/>
                </a:cubicBezTo>
                <a:moveTo>
                  <a:pt x="263" y="54"/>
                </a:moveTo>
                <a:cubicBezTo>
                  <a:pt x="263" y="54"/>
                  <a:pt x="263" y="54"/>
                  <a:pt x="263" y="54"/>
                </a:cubicBezTo>
                <a:cubicBezTo>
                  <a:pt x="263" y="53"/>
                  <a:pt x="263" y="53"/>
                  <a:pt x="263" y="53"/>
                </a:cubicBezTo>
                <a:cubicBezTo>
                  <a:pt x="263" y="53"/>
                  <a:pt x="263" y="53"/>
                  <a:pt x="263" y="53"/>
                </a:cubicBezTo>
                <a:cubicBezTo>
                  <a:pt x="263" y="53"/>
                  <a:pt x="262" y="53"/>
                  <a:pt x="262" y="53"/>
                </a:cubicBezTo>
                <a:cubicBezTo>
                  <a:pt x="262" y="53"/>
                  <a:pt x="262" y="53"/>
                  <a:pt x="262" y="53"/>
                </a:cubicBezTo>
                <a:cubicBezTo>
                  <a:pt x="263" y="54"/>
                  <a:pt x="263" y="54"/>
                  <a:pt x="263" y="54"/>
                </a:cubicBezTo>
                <a:moveTo>
                  <a:pt x="263" y="59"/>
                </a:moveTo>
                <a:cubicBezTo>
                  <a:pt x="263" y="59"/>
                  <a:pt x="263" y="59"/>
                  <a:pt x="263" y="58"/>
                </a:cubicBezTo>
                <a:cubicBezTo>
                  <a:pt x="263" y="58"/>
                  <a:pt x="263" y="58"/>
                  <a:pt x="263" y="58"/>
                </a:cubicBezTo>
                <a:cubicBezTo>
                  <a:pt x="263" y="58"/>
                  <a:pt x="263" y="59"/>
                  <a:pt x="263" y="59"/>
                </a:cubicBezTo>
                <a:cubicBezTo>
                  <a:pt x="263" y="59"/>
                  <a:pt x="263" y="59"/>
                  <a:pt x="263" y="59"/>
                </a:cubicBezTo>
                <a:moveTo>
                  <a:pt x="263" y="60"/>
                </a:moveTo>
                <a:cubicBezTo>
                  <a:pt x="263" y="60"/>
                  <a:pt x="263" y="60"/>
                  <a:pt x="263" y="60"/>
                </a:cubicBezTo>
                <a:cubicBezTo>
                  <a:pt x="263" y="60"/>
                  <a:pt x="263" y="60"/>
                  <a:pt x="263" y="60"/>
                </a:cubicBezTo>
                <a:cubicBezTo>
                  <a:pt x="263" y="60"/>
                  <a:pt x="263" y="60"/>
                  <a:pt x="263" y="60"/>
                </a:cubicBezTo>
                <a:cubicBezTo>
                  <a:pt x="263" y="60"/>
                  <a:pt x="263" y="60"/>
                  <a:pt x="263" y="60"/>
                </a:cubicBezTo>
                <a:moveTo>
                  <a:pt x="263" y="60"/>
                </a:moveTo>
                <a:cubicBezTo>
                  <a:pt x="263" y="60"/>
                  <a:pt x="263" y="60"/>
                  <a:pt x="263" y="60"/>
                </a:cubicBezTo>
                <a:cubicBezTo>
                  <a:pt x="263" y="59"/>
                  <a:pt x="263" y="59"/>
                  <a:pt x="263" y="59"/>
                </a:cubicBezTo>
                <a:cubicBezTo>
                  <a:pt x="263" y="59"/>
                  <a:pt x="263" y="60"/>
                  <a:pt x="263" y="60"/>
                </a:cubicBezTo>
                <a:moveTo>
                  <a:pt x="263" y="57"/>
                </a:moveTo>
                <a:cubicBezTo>
                  <a:pt x="263" y="56"/>
                  <a:pt x="263" y="56"/>
                  <a:pt x="263" y="56"/>
                </a:cubicBezTo>
                <a:cubicBezTo>
                  <a:pt x="263" y="56"/>
                  <a:pt x="263" y="57"/>
                  <a:pt x="263" y="57"/>
                </a:cubicBezTo>
                <a:cubicBezTo>
                  <a:pt x="263" y="57"/>
                  <a:pt x="263" y="57"/>
                  <a:pt x="263" y="57"/>
                </a:cubicBezTo>
                <a:cubicBezTo>
                  <a:pt x="263" y="57"/>
                  <a:pt x="263" y="57"/>
                  <a:pt x="263" y="57"/>
                </a:cubicBezTo>
                <a:cubicBezTo>
                  <a:pt x="263" y="57"/>
                  <a:pt x="263" y="57"/>
                  <a:pt x="263" y="57"/>
                </a:cubicBezTo>
                <a:moveTo>
                  <a:pt x="263" y="56"/>
                </a:moveTo>
                <a:cubicBezTo>
                  <a:pt x="263" y="56"/>
                  <a:pt x="263" y="56"/>
                  <a:pt x="263" y="56"/>
                </a:cubicBezTo>
                <a:cubicBezTo>
                  <a:pt x="263" y="56"/>
                  <a:pt x="263" y="56"/>
                  <a:pt x="263" y="56"/>
                </a:cubicBezTo>
                <a:cubicBezTo>
                  <a:pt x="263" y="56"/>
                  <a:pt x="263" y="56"/>
                  <a:pt x="263" y="56"/>
                </a:cubicBezTo>
                <a:moveTo>
                  <a:pt x="263" y="52"/>
                </a:moveTo>
                <a:cubicBezTo>
                  <a:pt x="263" y="53"/>
                  <a:pt x="263" y="53"/>
                  <a:pt x="263" y="53"/>
                </a:cubicBezTo>
                <a:cubicBezTo>
                  <a:pt x="263" y="53"/>
                  <a:pt x="263" y="53"/>
                  <a:pt x="263" y="53"/>
                </a:cubicBezTo>
                <a:cubicBezTo>
                  <a:pt x="263" y="53"/>
                  <a:pt x="263" y="53"/>
                  <a:pt x="263" y="53"/>
                </a:cubicBezTo>
                <a:cubicBezTo>
                  <a:pt x="263" y="53"/>
                  <a:pt x="263" y="53"/>
                  <a:pt x="264" y="53"/>
                </a:cubicBezTo>
                <a:cubicBezTo>
                  <a:pt x="263" y="53"/>
                  <a:pt x="263" y="53"/>
                  <a:pt x="263" y="52"/>
                </a:cubicBezTo>
                <a:moveTo>
                  <a:pt x="263" y="51"/>
                </a:moveTo>
                <a:cubicBezTo>
                  <a:pt x="263" y="51"/>
                  <a:pt x="264" y="51"/>
                  <a:pt x="264" y="51"/>
                </a:cubicBezTo>
                <a:cubicBezTo>
                  <a:pt x="264" y="51"/>
                  <a:pt x="264" y="51"/>
                  <a:pt x="264" y="51"/>
                </a:cubicBezTo>
                <a:cubicBezTo>
                  <a:pt x="265" y="51"/>
                  <a:pt x="265" y="51"/>
                  <a:pt x="265" y="51"/>
                </a:cubicBezTo>
                <a:cubicBezTo>
                  <a:pt x="264" y="51"/>
                  <a:pt x="264" y="51"/>
                  <a:pt x="263" y="51"/>
                </a:cubicBezTo>
                <a:moveTo>
                  <a:pt x="264" y="50"/>
                </a:moveTo>
                <a:cubicBezTo>
                  <a:pt x="264" y="50"/>
                  <a:pt x="265" y="50"/>
                  <a:pt x="265" y="50"/>
                </a:cubicBezTo>
                <a:cubicBezTo>
                  <a:pt x="265" y="50"/>
                  <a:pt x="265" y="50"/>
                  <a:pt x="265" y="50"/>
                </a:cubicBezTo>
                <a:cubicBezTo>
                  <a:pt x="265" y="50"/>
                  <a:pt x="265" y="50"/>
                  <a:pt x="265" y="50"/>
                </a:cubicBezTo>
                <a:lnTo>
                  <a:pt x="264" y="50"/>
                </a:lnTo>
                <a:close/>
                <a:moveTo>
                  <a:pt x="265" y="50"/>
                </a:moveTo>
                <a:cubicBezTo>
                  <a:pt x="264" y="50"/>
                  <a:pt x="264" y="50"/>
                  <a:pt x="263" y="50"/>
                </a:cubicBezTo>
                <a:cubicBezTo>
                  <a:pt x="263" y="50"/>
                  <a:pt x="263" y="50"/>
                  <a:pt x="263" y="50"/>
                </a:cubicBezTo>
                <a:cubicBezTo>
                  <a:pt x="263" y="50"/>
                  <a:pt x="263" y="50"/>
                  <a:pt x="263" y="50"/>
                </a:cubicBezTo>
                <a:cubicBezTo>
                  <a:pt x="263" y="50"/>
                  <a:pt x="263" y="50"/>
                  <a:pt x="263" y="50"/>
                </a:cubicBezTo>
                <a:cubicBezTo>
                  <a:pt x="263" y="50"/>
                  <a:pt x="263" y="50"/>
                  <a:pt x="263" y="50"/>
                </a:cubicBezTo>
                <a:cubicBezTo>
                  <a:pt x="263" y="50"/>
                  <a:pt x="263" y="50"/>
                  <a:pt x="263" y="50"/>
                </a:cubicBezTo>
                <a:cubicBezTo>
                  <a:pt x="263" y="50"/>
                  <a:pt x="263" y="50"/>
                  <a:pt x="263" y="50"/>
                </a:cubicBezTo>
                <a:cubicBezTo>
                  <a:pt x="263" y="50"/>
                  <a:pt x="263" y="51"/>
                  <a:pt x="263" y="51"/>
                </a:cubicBezTo>
                <a:cubicBezTo>
                  <a:pt x="263" y="51"/>
                  <a:pt x="263" y="51"/>
                  <a:pt x="263" y="51"/>
                </a:cubicBezTo>
                <a:cubicBezTo>
                  <a:pt x="263" y="50"/>
                  <a:pt x="264" y="50"/>
                  <a:pt x="265" y="50"/>
                </a:cubicBezTo>
                <a:moveTo>
                  <a:pt x="263" y="52"/>
                </a:moveTo>
                <a:cubicBezTo>
                  <a:pt x="263" y="52"/>
                  <a:pt x="263" y="52"/>
                  <a:pt x="263" y="52"/>
                </a:cubicBezTo>
                <a:cubicBezTo>
                  <a:pt x="263" y="52"/>
                  <a:pt x="263" y="52"/>
                  <a:pt x="264" y="52"/>
                </a:cubicBezTo>
                <a:cubicBezTo>
                  <a:pt x="264" y="52"/>
                  <a:pt x="264" y="52"/>
                  <a:pt x="264" y="51"/>
                </a:cubicBezTo>
                <a:cubicBezTo>
                  <a:pt x="264" y="51"/>
                  <a:pt x="263" y="51"/>
                  <a:pt x="263" y="51"/>
                </a:cubicBezTo>
                <a:cubicBezTo>
                  <a:pt x="263" y="51"/>
                  <a:pt x="263" y="51"/>
                  <a:pt x="263" y="51"/>
                </a:cubicBezTo>
                <a:cubicBezTo>
                  <a:pt x="263" y="52"/>
                  <a:pt x="263" y="52"/>
                  <a:pt x="263" y="52"/>
                </a:cubicBezTo>
                <a:cubicBezTo>
                  <a:pt x="263" y="52"/>
                  <a:pt x="263" y="52"/>
                  <a:pt x="263" y="52"/>
                </a:cubicBezTo>
                <a:moveTo>
                  <a:pt x="263" y="48"/>
                </a:moveTo>
                <a:cubicBezTo>
                  <a:pt x="263" y="48"/>
                  <a:pt x="263" y="48"/>
                  <a:pt x="263" y="48"/>
                </a:cubicBezTo>
                <a:cubicBezTo>
                  <a:pt x="263" y="49"/>
                  <a:pt x="263" y="49"/>
                  <a:pt x="263" y="49"/>
                </a:cubicBezTo>
                <a:cubicBezTo>
                  <a:pt x="263" y="49"/>
                  <a:pt x="263" y="49"/>
                  <a:pt x="263" y="49"/>
                </a:cubicBezTo>
                <a:cubicBezTo>
                  <a:pt x="263" y="48"/>
                  <a:pt x="263" y="48"/>
                  <a:pt x="263" y="48"/>
                </a:cubicBezTo>
                <a:close/>
                <a:moveTo>
                  <a:pt x="263" y="47"/>
                </a:moveTo>
                <a:cubicBezTo>
                  <a:pt x="263" y="47"/>
                  <a:pt x="263" y="47"/>
                  <a:pt x="263" y="47"/>
                </a:cubicBezTo>
                <a:cubicBezTo>
                  <a:pt x="263" y="47"/>
                  <a:pt x="263" y="47"/>
                  <a:pt x="263" y="47"/>
                </a:cubicBezTo>
                <a:cubicBezTo>
                  <a:pt x="263" y="47"/>
                  <a:pt x="263" y="47"/>
                  <a:pt x="263" y="47"/>
                </a:cubicBezTo>
                <a:moveTo>
                  <a:pt x="262" y="48"/>
                </a:moveTo>
                <a:cubicBezTo>
                  <a:pt x="262" y="49"/>
                  <a:pt x="262" y="49"/>
                  <a:pt x="262" y="49"/>
                </a:cubicBezTo>
                <a:cubicBezTo>
                  <a:pt x="262" y="49"/>
                  <a:pt x="262" y="49"/>
                  <a:pt x="262" y="49"/>
                </a:cubicBezTo>
                <a:cubicBezTo>
                  <a:pt x="262" y="48"/>
                  <a:pt x="262" y="48"/>
                  <a:pt x="262" y="48"/>
                </a:cubicBezTo>
                <a:cubicBezTo>
                  <a:pt x="262" y="48"/>
                  <a:pt x="262" y="48"/>
                  <a:pt x="262" y="48"/>
                </a:cubicBezTo>
                <a:moveTo>
                  <a:pt x="262" y="48"/>
                </a:moveTo>
                <a:cubicBezTo>
                  <a:pt x="262" y="48"/>
                  <a:pt x="262" y="48"/>
                  <a:pt x="262" y="48"/>
                </a:cubicBezTo>
                <a:cubicBezTo>
                  <a:pt x="262" y="48"/>
                  <a:pt x="262" y="48"/>
                  <a:pt x="262" y="48"/>
                </a:cubicBezTo>
                <a:cubicBezTo>
                  <a:pt x="263" y="48"/>
                  <a:pt x="263" y="48"/>
                  <a:pt x="263" y="48"/>
                </a:cubicBezTo>
                <a:cubicBezTo>
                  <a:pt x="262" y="48"/>
                  <a:pt x="262" y="48"/>
                  <a:pt x="262" y="48"/>
                </a:cubicBezTo>
                <a:moveTo>
                  <a:pt x="262" y="47"/>
                </a:moveTo>
                <a:cubicBezTo>
                  <a:pt x="262" y="47"/>
                  <a:pt x="262" y="47"/>
                  <a:pt x="262" y="47"/>
                </a:cubicBezTo>
                <a:cubicBezTo>
                  <a:pt x="262" y="47"/>
                  <a:pt x="262" y="47"/>
                  <a:pt x="262" y="47"/>
                </a:cubicBezTo>
                <a:cubicBezTo>
                  <a:pt x="262" y="47"/>
                  <a:pt x="262" y="47"/>
                  <a:pt x="262" y="47"/>
                </a:cubicBezTo>
                <a:cubicBezTo>
                  <a:pt x="262" y="47"/>
                  <a:pt x="262" y="47"/>
                  <a:pt x="262" y="47"/>
                </a:cubicBezTo>
                <a:cubicBezTo>
                  <a:pt x="262" y="47"/>
                  <a:pt x="262" y="47"/>
                  <a:pt x="262" y="47"/>
                </a:cubicBezTo>
                <a:cubicBezTo>
                  <a:pt x="262" y="47"/>
                  <a:pt x="262" y="47"/>
                  <a:pt x="262" y="47"/>
                </a:cubicBezTo>
                <a:close/>
                <a:moveTo>
                  <a:pt x="262" y="46"/>
                </a:moveTo>
                <a:cubicBezTo>
                  <a:pt x="262" y="46"/>
                  <a:pt x="262" y="46"/>
                  <a:pt x="262" y="46"/>
                </a:cubicBezTo>
                <a:cubicBezTo>
                  <a:pt x="262" y="46"/>
                  <a:pt x="262" y="46"/>
                  <a:pt x="262" y="46"/>
                </a:cubicBezTo>
                <a:cubicBezTo>
                  <a:pt x="262" y="46"/>
                  <a:pt x="262" y="46"/>
                  <a:pt x="262" y="46"/>
                </a:cubicBezTo>
                <a:cubicBezTo>
                  <a:pt x="261" y="46"/>
                  <a:pt x="261" y="46"/>
                  <a:pt x="261" y="46"/>
                </a:cubicBezTo>
                <a:cubicBezTo>
                  <a:pt x="261" y="46"/>
                  <a:pt x="261" y="46"/>
                  <a:pt x="261" y="46"/>
                </a:cubicBezTo>
                <a:cubicBezTo>
                  <a:pt x="261" y="46"/>
                  <a:pt x="262" y="46"/>
                  <a:pt x="262" y="46"/>
                </a:cubicBezTo>
                <a:moveTo>
                  <a:pt x="261" y="47"/>
                </a:moveTo>
                <a:cubicBezTo>
                  <a:pt x="262" y="47"/>
                  <a:pt x="262" y="47"/>
                  <a:pt x="262" y="47"/>
                </a:cubicBezTo>
                <a:cubicBezTo>
                  <a:pt x="262" y="47"/>
                  <a:pt x="262" y="47"/>
                  <a:pt x="262" y="47"/>
                </a:cubicBezTo>
                <a:cubicBezTo>
                  <a:pt x="262" y="47"/>
                  <a:pt x="262" y="47"/>
                  <a:pt x="262" y="47"/>
                </a:cubicBezTo>
                <a:cubicBezTo>
                  <a:pt x="261" y="47"/>
                  <a:pt x="261" y="47"/>
                  <a:pt x="261" y="47"/>
                </a:cubicBezTo>
                <a:close/>
                <a:moveTo>
                  <a:pt x="262" y="48"/>
                </a:moveTo>
                <a:cubicBezTo>
                  <a:pt x="261" y="48"/>
                  <a:pt x="261" y="48"/>
                  <a:pt x="261" y="48"/>
                </a:cubicBezTo>
                <a:cubicBezTo>
                  <a:pt x="261" y="48"/>
                  <a:pt x="261" y="48"/>
                  <a:pt x="261" y="48"/>
                </a:cubicBezTo>
                <a:cubicBezTo>
                  <a:pt x="262" y="48"/>
                  <a:pt x="262" y="48"/>
                  <a:pt x="262" y="48"/>
                </a:cubicBezTo>
                <a:cubicBezTo>
                  <a:pt x="262" y="48"/>
                  <a:pt x="262" y="48"/>
                  <a:pt x="262" y="48"/>
                </a:cubicBezTo>
                <a:cubicBezTo>
                  <a:pt x="262" y="48"/>
                  <a:pt x="262" y="48"/>
                  <a:pt x="262" y="48"/>
                </a:cubicBezTo>
                <a:moveTo>
                  <a:pt x="262" y="48"/>
                </a:moveTo>
                <a:cubicBezTo>
                  <a:pt x="262" y="49"/>
                  <a:pt x="262" y="49"/>
                  <a:pt x="262" y="49"/>
                </a:cubicBezTo>
                <a:cubicBezTo>
                  <a:pt x="262" y="49"/>
                  <a:pt x="262" y="49"/>
                  <a:pt x="262" y="49"/>
                </a:cubicBezTo>
                <a:cubicBezTo>
                  <a:pt x="262" y="49"/>
                  <a:pt x="262" y="49"/>
                  <a:pt x="262" y="49"/>
                </a:cubicBezTo>
                <a:cubicBezTo>
                  <a:pt x="262" y="49"/>
                  <a:pt x="262" y="49"/>
                  <a:pt x="262" y="48"/>
                </a:cubicBezTo>
                <a:close/>
                <a:moveTo>
                  <a:pt x="262" y="48"/>
                </a:moveTo>
                <a:cubicBezTo>
                  <a:pt x="262" y="48"/>
                  <a:pt x="262" y="48"/>
                  <a:pt x="262" y="48"/>
                </a:cubicBezTo>
                <a:cubicBezTo>
                  <a:pt x="262" y="48"/>
                  <a:pt x="262" y="48"/>
                  <a:pt x="262" y="48"/>
                </a:cubicBezTo>
                <a:cubicBezTo>
                  <a:pt x="262" y="48"/>
                  <a:pt x="262" y="48"/>
                  <a:pt x="262" y="48"/>
                </a:cubicBezTo>
                <a:cubicBezTo>
                  <a:pt x="262" y="48"/>
                  <a:pt x="262" y="48"/>
                  <a:pt x="262" y="48"/>
                </a:cubicBezTo>
                <a:moveTo>
                  <a:pt x="263" y="48"/>
                </a:moveTo>
                <a:cubicBezTo>
                  <a:pt x="263" y="48"/>
                  <a:pt x="263" y="48"/>
                  <a:pt x="263" y="48"/>
                </a:cubicBezTo>
                <a:cubicBezTo>
                  <a:pt x="263" y="48"/>
                  <a:pt x="263" y="48"/>
                  <a:pt x="263" y="48"/>
                </a:cubicBezTo>
                <a:cubicBezTo>
                  <a:pt x="263" y="48"/>
                  <a:pt x="263" y="48"/>
                  <a:pt x="263" y="48"/>
                </a:cubicBezTo>
                <a:cubicBezTo>
                  <a:pt x="263" y="48"/>
                  <a:pt x="263" y="48"/>
                  <a:pt x="263" y="48"/>
                </a:cubicBezTo>
                <a:moveTo>
                  <a:pt x="263" y="49"/>
                </a:moveTo>
                <a:cubicBezTo>
                  <a:pt x="263" y="49"/>
                  <a:pt x="263" y="49"/>
                  <a:pt x="263" y="49"/>
                </a:cubicBezTo>
                <a:cubicBezTo>
                  <a:pt x="263" y="49"/>
                  <a:pt x="263" y="49"/>
                  <a:pt x="263" y="49"/>
                </a:cubicBezTo>
                <a:cubicBezTo>
                  <a:pt x="263" y="49"/>
                  <a:pt x="263" y="49"/>
                  <a:pt x="263" y="49"/>
                </a:cubicBezTo>
                <a:cubicBezTo>
                  <a:pt x="263" y="49"/>
                  <a:pt x="263" y="49"/>
                  <a:pt x="263" y="49"/>
                </a:cubicBezTo>
                <a:cubicBezTo>
                  <a:pt x="263" y="49"/>
                  <a:pt x="263" y="49"/>
                  <a:pt x="263" y="49"/>
                </a:cubicBezTo>
                <a:cubicBezTo>
                  <a:pt x="263" y="49"/>
                  <a:pt x="263" y="49"/>
                  <a:pt x="263" y="49"/>
                </a:cubicBezTo>
                <a:cubicBezTo>
                  <a:pt x="263" y="49"/>
                  <a:pt x="264" y="49"/>
                  <a:pt x="264" y="49"/>
                </a:cubicBezTo>
                <a:cubicBezTo>
                  <a:pt x="264" y="49"/>
                  <a:pt x="264" y="49"/>
                  <a:pt x="264" y="49"/>
                </a:cubicBezTo>
                <a:cubicBezTo>
                  <a:pt x="264" y="49"/>
                  <a:pt x="264" y="49"/>
                  <a:pt x="264" y="49"/>
                </a:cubicBezTo>
                <a:cubicBezTo>
                  <a:pt x="263" y="49"/>
                  <a:pt x="263" y="49"/>
                  <a:pt x="263" y="49"/>
                </a:cubicBezTo>
                <a:cubicBezTo>
                  <a:pt x="263" y="49"/>
                  <a:pt x="263" y="49"/>
                  <a:pt x="263" y="49"/>
                </a:cubicBezTo>
                <a:cubicBezTo>
                  <a:pt x="263" y="49"/>
                  <a:pt x="263" y="49"/>
                  <a:pt x="263" y="49"/>
                </a:cubicBezTo>
                <a:cubicBezTo>
                  <a:pt x="264" y="49"/>
                  <a:pt x="264" y="49"/>
                  <a:pt x="264" y="49"/>
                </a:cubicBezTo>
                <a:cubicBezTo>
                  <a:pt x="264" y="49"/>
                  <a:pt x="263" y="49"/>
                  <a:pt x="263" y="49"/>
                </a:cubicBezTo>
                <a:moveTo>
                  <a:pt x="264" y="48"/>
                </a:moveTo>
                <a:cubicBezTo>
                  <a:pt x="264" y="48"/>
                  <a:pt x="264" y="48"/>
                  <a:pt x="264" y="48"/>
                </a:cubicBezTo>
                <a:cubicBezTo>
                  <a:pt x="264" y="48"/>
                  <a:pt x="264" y="48"/>
                  <a:pt x="264" y="48"/>
                </a:cubicBezTo>
                <a:close/>
                <a:moveTo>
                  <a:pt x="264" y="49"/>
                </a:moveTo>
                <a:cubicBezTo>
                  <a:pt x="264" y="50"/>
                  <a:pt x="263" y="50"/>
                  <a:pt x="263" y="50"/>
                </a:cubicBezTo>
                <a:cubicBezTo>
                  <a:pt x="263" y="50"/>
                  <a:pt x="264" y="50"/>
                  <a:pt x="264" y="49"/>
                </a:cubicBezTo>
                <a:cubicBezTo>
                  <a:pt x="263" y="49"/>
                  <a:pt x="263" y="49"/>
                  <a:pt x="263" y="49"/>
                </a:cubicBezTo>
                <a:cubicBezTo>
                  <a:pt x="263" y="49"/>
                  <a:pt x="263" y="49"/>
                  <a:pt x="263" y="49"/>
                </a:cubicBezTo>
                <a:cubicBezTo>
                  <a:pt x="263" y="49"/>
                  <a:pt x="263" y="49"/>
                  <a:pt x="263" y="49"/>
                </a:cubicBezTo>
                <a:cubicBezTo>
                  <a:pt x="263" y="49"/>
                  <a:pt x="263" y="49"/>
                  <a:pt x="263" y="49"/>
                </a:cubicBezTo>
                <a:cubicBezTo>
                  <a:pt x="263" y="50"/>
                  <a:pt x="263" y="50"/>
                  <a:pt x="263" y="50"/>
                </a:cubicBezTo>
                <a:cubicBezTo>
                  <a:pt x="263" y="50"/>
                  <a:pt x="263" y="50"/>
                  <a:pt x="263" y="50"/>
                </a:cubicBezTo>
                <a:cubicBezTo>
                  <a:pt x="263" y="50"/>
                  <a:pt x="263" y="50"/>
                  <a:pt x="263" y="50"/>
                </a:cubicBezTo>
                <a:cubicBezTo>
                  <a:pt x="264" y="50"/>
                  <a:pt x="264" y="50"/>
                  <a:pt x="264" y="50"/>
                </a:cubicBezTo>
                <a:cubicBezTo>
                  <a:pt x="264" y="50"/>
                  <a:pt x="264" y="50"/>
                  <a:pt x="264" y="49"/>
                </a:cubicBezTo>
                <a:moveTo>
                  <a:pt x="265" y="52"/>
                </a:moveTo>
                <a:cubicBezTo>
                  <a:pt x="265" y="52"/>
                  <a:pt x="265" y="52"/>
                  <a:pt x="265" y="52"/>
                </a:cubicBezTo>
                <a:cubicBezTo>
                  <a:pt x="265" y="52"/>
                  <a:pt x="265" y="52"/>
                  <a:pt x="265" y="52"/>
                </a:cubicBezTo>
                <a:cubicBezTo>
                  <a:pt x="265" y="52"/>
                  <a:pt x="265" y="52"/>
                  <a:pt x="265" y="52"/>
                </a:cubicBezTo>
                <a:moveTo>
                  <a:pt x="265" y="52"/>
                </a:moveTo>
                <a:cubicBezTo>
                  <a:pt x="265" y="52"/>
                  <a:pt x="265" y="52"/>
                  <a:pt x="265" y="52"/>
                </a:cubicBezTo>
                <a:cubicBezTo>
                  <a:pt x="265" y="52"/>
                  <a:pt x="265" y="51"/>
                  <a:pt x="264" y="51"/>
                </a:cubicBezTo>
                <a:cubicBezTo>
                  <a:pt x="264" y="52"/>
                  <a:pt x="264" y="52"/>
                  <a:pt x="264" y="52"/>
                </a:cubicBezTo>
                <a:cubicBezTo>
                  <a:pt x="264" y="52"/>
                  <a:pt x="264" y="52"/>
                  <a:pt x="264" y="52"/>
                </a:cubicBezTo>
                <a:cubicBezTo>
                  <a:pt x="264" y="52"/>
                  <a:pt x="263" y="52"/>
                  <a:pt x="263" y="52"/>
                </a:cubicBezTo>
                <a:cubicBezTo>
                  <a:pt x="263" y="52"/>
                  <a:pt x="263" y="52"/>
                  <a:pt x="263" y="52"/>
                </a:cubicBezTo>
                <a:cubicBezTo>
                  <a:pt x="263" y="52"/>
                  <a:pt x="263" y="52"/>
                  <a:pt x="263" y="52"/>
                </a:cubicBezTo>
                <a:cubicBezTo>
                  <a:pt x="263" y="52"/>
                  <a:pt x="263" y="52"/>
                  <a:pt x="263" y="52"/>
                </a:cubicBezTo>
                <a:cubicBezTo>
                  <a:pt x="264" y="52"/>
                  <a:pt x="264" y="52"/>
                  <a:pt x="264" y="52"/>
                </a:cubicBezTo>
                <a:cubicBezTo>
                  <a:pt x="264" y="52"/>
                  <a:pt x="264" y="52"/>
                  <a:pt x="264" y="52"/>
                </a:cubicBezTo>
                <a:cubicBezTo>
                  <a:pt x="264" y="52"/>
                  <a:pt x="265" y="52"/>
                  <a:pt x="265" y="52"/>
                </a:cubicBezTo>
                <a:moveTo>
                  <a:pt x="264" y="57"/>
                </a:moveTo>
                <a:cubicBezTo>
                  <a:pt x="264" y="57"/>
                  <a:pt x="264" y="57"/>
                  <a:pt x="264" y="57"/>
                </a:cubicBezTo>
                <a:cubicBezTo>
                  <a:pt x="264" y="57"/>
                  <a:pt x="264" y="57"/>
                  <a:pt x="264" y="57"/>
                </a:cubicBezTo>
                <a:cubicBezTo>
                  <a:pt x="264" y="57"/>
                  <a:pt x="264" y="57"/>
                  <a:pt x="264" y="57"/>
                </a:cubicBezTo>
                <a:cubicBezTo>
                  <a:pt x="264" y="57"/>
                  <a:pt x="264" y="57"/>
                  <a:pt x="264" y="57"/>
                </a:cubicBezTo>
                <a:cubicBezTo>
                  <a:pt x="264" y="57"/>
                  <a:pt x="264" y="57"/>
                  <a:pt x="264" y="57"/>
                </a:cubicBezTo>
                <a:moveTo>
                  <a:pt x="264" y="55"/>
                </a:moveTo>
                <a:cubicBezTo>
                  <a:pt x="264" y="54"/>
                  <a:pt x="263" y="54"/>
                  <a:pt x="263" y="53"/>
                </a:cubicBezTo>
                <a:cubicBezTo>
                  <a:pt x="263" y="53"/>
                  <a:pt x="263" y="53"/>
                  <a:pt x="263" y="53"/>
                </a:cubicBezTo>
                <a:cubicBezTo>
                  <a:pt x="263" y="53"/>
                  <a:pt x="263" y="53"/>
                  <a:pt x="263" y="54"/>
                </a:cubicBezTo>
                <a:cubicBezTo>
                  <a:pt x="263" y="54"/>
                  <a:pt x="263" y="54"/>
                  <a:pt x="263" y="54"/>
                </a:cubicBezTo>
                <a:cubicBezTo>
                  <a:pt x="263" y="54"/>
                  <a:pt x="263" y="54"/>
                  <a:pt x="263" y="54"/>
                </a:cubicBezTo>
                <a:cubicBezTo>
                  <a:pt x="263" y="55"/>
                  <a:pt x="264" y="55"/>
                  <a:pt x="264" y="55"/>
                </a:cubicBezTo>
                <a:moveTo>
                  <a:pt x="262" y="44"/>
                </a:moveTo>
                <a:cubicBezTo>
                  <a:pt x="262" y="44"/>
                  <a:pt x="261" y="44"/>
                  <a:pt x="261" y="44"/>
                </a:cubicBezTo>
                <a:cubicBezTo>
                  <a:pt x="261" y="44"/>
                  <a:pt x="260" y="44"/>
                  <a:pt x="260" y="44"/>
                </a:cubicBezTo>
                <a:cubicBezTo>
                  <a:pt x="261" y="44"/>
                  <a:pt x="261" y="44"/>
                  <a:pt x="261" y="44"/>
                </a:cubicBezTo>
                <a:cubicBezTo>
                  <a:pt x="261" y="44"/>
                  <a:pt x="261" y="44"/>
                  <a:pt x="260" y="44"/>
                </a:cubicBezTo>
                <a:cubicBezTo>
                  <a:pt x="260" y="44"/>
                  <a:pt x="260" y="44"/>
                  <a:pt x="260" y="44"/>
                </a:cubicBezTo>
                <a:cubicBezTo>
                  <a:pt x="260" y="44"/>
                  <a:pt x="260" y="44"/>
                  <a:pt x="260" y="44"/>
                </a:cubicBezTo>
                <a:cubicBezTo>
                  <a:pt x="261" y="44"/>
                  <a:pt x="261" y="44"/>
                  <a:pt x="261" y="45"/>
                </a:cubicBezTo>
                <a:cubicBezTo>
                  <a:pt x="262" y="44"/>
                  <a:pt x="262" y="44"/>
                  <a:pt x="262" y="44"/>
                </a:cubicBezTo>
                <a:moveTo>
                  <a:pt x="261" y="45"/>
                </a:moveTo>
                <a:cubicBezTo>
                  <a:pt x="261" y="45"/>
                  <a:pt x="260" y="44"/>
                  <a:pt x="260" y="44"/>
                </a:cubicBezTo>
                <a:cubicBezTo>
                  <a:pt x="260" y="44"/>
                  <a:pt x="260" y="44"/>
                  <a:pt x="260" y="44"/>
                </a:cubicBezTo>
                <a:cubicBezTo>
                  <a:pt x="260" y="44"/>
                  <a:pt x="260" y="44"/>
                  <a:pt x="260" y="44"/>
                </a:cubicBezTo>
                <a:cubicBezTo>
                  <a:pt x="260" y="44"/>
                  <a:pt x="261" y="45"/>
                  <a:pt x="261" y="45"/>
                </a:cubicBezTo>
                <a:moveTo>
                  <a:pt x="260" y="45"/>
                </a:moveTo>
                <a:cubicBezTo>
                  <a:pt x="261" y="45"/>
                  <a:pt x="261" y="45"/>
                  <a:pt x="261" y="45"/>
                </a:cubicBezTo>
                <a:cubicBezTo>
                  <a:pt x="260" y="45"/>
                  <a:pt x="260" y="45"/>
                  <a:pt x="260" y="45"/>
                </a:cubicBezTo>
                <a:cubicBezTo>
                  <a:pt x="260" y="45"/>
                  <a:pt x="260" y="45"/>
                  <a:pt x="260" y="45"/>
                </a:cubicBezTo>
                <a:moveTo>
                  <a:pt x="261" y="45"/>
                </a:moveTo>
                <a:cubicBezTo>
                  <a:pt x="261" y="45"/>
                  <a:pt x="261" y="45"/>
                  <a:pt x="261" y="45"/>
                </a:cubicBezTo>
                <a:cubicBezTo>
                  <a:pt x="261" y="45"/>
                  <a:pt x="261" y="45"/>
                  <a:pt x="261" y="45"/>
                </a:cubicBezTo>
                <a:cubicBezTo>
                  <a:pt x="261" y="45"/>
                  <a:pt x="261" y="45"/>
                  <a:pt x="261" y="45"/>
                </a:cubicBezTo>
                <a:cubicBezTo>
                  <a:pt x="261" y="45"/>
                  <a:pt x="261" y="45"/>
                  <a:pt x="261" y="45"/>
                </a:cubicBezTo>
                <a:cubicBezTo>
                  <a:pt x="261" y="45"/>
                  <a:pt x="261" y="45"/>
                  <a:pt x="261" y="45"/>
                </a:cubicBezTo>
                <a:moveTo>
                  <a:pt x="261" y="46"/>
                </a:moveTo>
                <a:cubicBezTo>
                  <a:pt x="261" y="46"/>
                  <a:pt x="261" y="46"/>
                  <a:pt x="261" y="46"/>
                </a:cubicBezTo>
                <a:cubicBezTo>
                  <a:pt x="261" y="46"/>
                  <a:pt x="261" y="46"/>
                  <a:pt x="261" y="46"/>
                </a:cubicBezTo>
                <a:cubicBezTo>
                  <a:pt x="261" y="46"/>
                  <a:pt x="261" y="46"/>
                  <a:pt x="261" y="46"/>
                </a:cubicBezTo>
                <a:cubicBezTo>
                  <a:pt x="261" y="46"/>
                  <a:pt x="260" y="46"/>
                  <a:pt x="260" y="46"/>
                </a:cubicBezTo>
                <a:cubicBezTo>
                  <a:pt x="260" y="46"/>
                  <a:pt x="260" y="46"/>
                  <a:pt x="261" y="46"/>
                </a:cubicBezTo>
                <a:moveTo>
                  <a:pt x="261" y="47"/>
                </a:moveTo>
                <a:cubicBezTo>
                  <a:pt x="261" y="46"/>
                  <a:pt x="261" y="46"/>
                  <a:pt x="260" y="46"/>
                </a:cubicBezTo>
                <a:cubicBezTo>
                  <a:pt x="260" y="46"/>
                  <a:pt x="261" y="46"/>
                  <a:pt x="261" y="46"/>
                </a:cubicBezTo>
                <a:cubicBezTo>
                  <a:pt x="261" y="46"/>
                  <a:pt x="261" y="46"/>
                  <a:pt x="261" y="46"/>
                </a:cubicBezTo>
                <a:cubicBezTo>
                  <a:pt x="261" y="46"/>
                  <a:pt x="261" y="46"/>
                  <a:pt x="261" y="47"/>
                </a:cubicBezTo>
                <a:moveTo>
                  <a:pt x="261" y="47"/>
                </a:moveTo>
                <a:cubicBezTo>
                  <a:pt x="260" y="47"/>
                  <a:pt x="260" y="47"/>
                  <a:pt x="260" y="47"/>
                </a:cubicBezTo>
                <a:cubicBezTo>
                  <a:pt x="261" y="47"/>
                  <a:pt x="261" y="47"/>
                  <a:pt x="261" y="47"/>
                </a:cubicBezTo>
                <a:cubicBezTo>
                  <a:pt x="261" y="47"/>
                  <a:pt x="261" y="47"/>
                  <a:pt x="261" y="47"/>
                </a:cubicBezTo>
                <a:cubicBezTo>
                  <a:pt x="261" y="47"/>
                  <a:pt x="261" y="47"/>
                  <a:pt x="261" y="47"/>
                </a:cubicBezTo>
                <a:moveTo>
                  <a:pt x="261" y="42"/>
                </a:moveTo>
                <a:cubicBezTo>
                  <a:pt x="261" y="42"/>
                  <a:pt x="261" y="42"/>
                  <a:pt x="261" y="42"/>
                </a:cubicBezTo>
                <a:cubicBezTo>
                  <a:pt x="260" y="42"/>
                  <a:pt x="260" y="42"/>
                  <a:pt x="260" y="43"/>
                </a:cubicBezTo>
                <a:cubicBezTo>
                  <a:pt x="260" y="43"/>
                  <a:pt x="260" y="43"/>
                  <a:pt x="260" y="43"/>
                </a:cubicBezTo>
                <a:cubicBezTo>
                  <a:pt x="260" y="43"/>
                  <a:pt x="260" y="43"/>
                  <a:pt x="260" y="43"/>
                </a:cubicBezTo>
                <a:cubicBezTo>
                  <a:pt x="260" y="43"/>
                  <a:pt x="260" y="43"/>
                  <a:pt x="260" y="43"/>
                </a:cubicBezTo>
                <a:cubicBezTo>
                  <a:pt x="260" y="43"/>
                  <a:pt x="260" y="43"/>
                  <a:pt x="260" y="43"/>
                </a:cubicBezTo>
                <a:cubicBezTo>
                  <a:pt x="260" y="43"/>
                  <a:pt x="260" y="43"/>
                  <a:pt x="260" y="43"/>
                </a:cubicBezTo>
                <a:cubicBezTo>
                  <a:pt x="260" y="43"/>
                  <a:pt x="260" y="43"/>
                  <a:pt x="260" y="43"/>
                </a:cubicBezTo>
                <a:cubicBezTo>
                  <a:pt x="260" y="43"/>
                  <a:pt x="261" y="43"/>
                  <a:pt x="261" y="42"/>
                </a:cubicBezTo>
                <a:moveTo>
                  <a:pt x="260" y="43"/>
                </a:moveTo>
                <a:cubicBezTo>
                  <a:pt x="260" y="43"/>
                  <a:pt x="260" y="43"/>
                  <a:pt x="260" y="44"/>
                </a:cubicBezTo>
                <a:cubicBezTo>
                  <a:pt x="260" y="44"/>
                  <a:pt x="260" y="44"/>
                  <a:pt x="260" y="44"/>
                </a:cubicBezTo>
                <a:cubicBezTo>
                  <a:pt x="260" y="44"/>
                  <a:pt x="260" y="44"/>
                  <a:pt x="260" y="44"/>
                </a:cubicBezTo>
                <a:cubicBezTo>
                  <a:pt x="260" y="44"/>
                  <a:pt x="260" y="44"/>
                  <a:pt x="260" y="44"/>
                </a:cubicBezTo>
                <a:cubicBezTo>
                  <a:pt x="260" y="44"/>
                  <a:pt x="260" y="43"/>
                  <a:pt x="260" y="43"/>
                </a:cubicBezTo>
                <a:moveTo>
                  <a:pt x="259" y="43"/>
                </a:moveTo>
                <a:cubicBezTo>
                  <a:pt x="259" y="43"/>
                  <a:pt x="259" y="43"/>
                  <a:pt x="259" y="43"/>
                </a:cubicBezTo>
                <a:cubicBezTo>
                  <a:pt x="259" y="43"/>
                  <a:pt x="259" y="43"/>
                  <a:pt x="259" y="43"/>
                </a:cubicBezTo>
                <a:cubicBezTo>
                  <a:pt x="260" y="43"/>
                  <a:pt x="260" y="43"/>
                  <a:pt x="260" y="43"/>
                </a:cubicBezTo>
                <a:cubicBezTo>
                  <a:pt x="260" y="43"/>
                  <a:pt x="259" y="43"/>
                  <a:pt x="259" y="43"/>
                </a:cubicBezTo>
                <a:moveTo>
                  <a:pt x="260" y="38"/>
                </a:moveTo>
                <a:cubicBezTo>
                  <a:pt x="260" y="39"/>
                  <a:pt x="260" y="39"/>
                  <a:pt x="259" y="40"/>
                </a:cubicBezTo>
                <a:cubicBezTo>
                  <a:pt x="259" y="40"/>
                  <a:pt x="259" y="40"/>
                  <a:pt x="260" y="40"/>
                </a:cubicBezTo>
                <a:cubicBezTo>
                  <a:pt x="260" y="40"/>
                  <a:pt x="260" y="39"/>
                  <a:pt x="260" y="38"/>
                </a:cubicBezTo>
                <a:moveTo>
                  <a:pt x="259" y="40"/>
                </a:moveTo>
                <a:cubicBezTo>
                  <a:pt x="259" y="40"/>
                  <a:pt x="259" y="40"/>
                  <a:pt x="259" y="41"/>
                </a:cubicBezTo>
                <a:cubicBezTo>
                  <a:pt x="259" y="41"/>
                  <a:pt x="259" y="41"/>
                  <a:pt x="259" y="41"/>
                </a:cubicBezTo>
                <a:cubicBezTo>
                  <a:pt x="259" y="41"/>
                  <a:pt x="259" y="41"/>
                  <a:pt x="259" y="41"/>
                </a:cubicBezTo>
                <a:cubicBezTo>
                  <a:pt x="259" y="41"/>
                  <a:pt x="259" y="41"/>
                  <a:pt x="259" y="41"/>
                </a:cubicBezTo>
                <a:cubicBezTo>
                  <a:pt x="259" y="41"/>
                  <a:pt x="259" y="41"/>
                  <a:pt x="259" y="41"/>
                </a:cubicBezTo>
                <a:cubicBezTo>
                  <a:pt x="259" y="41"/>
                  <a:pt x="259" y="41"/>
                  <a:pt x="259" y="41"/>
                </a:cubicBezTo>
                <a:cubicBezTo>
                  <a:pt x="259" y="40"/>
                  <a:pt x="259" y="40"/>
                  <a:pt x="259" y="40"/>
                </a:cubicBezTo>
                <a:moveTo>
                  <a:pt x="259" y="39"/>
                </a:moveTo>
                <a:cubicBezTo>
                  <a:pt x="259" y="39"/>
                  <a:pt x="259" y="39"/>
                  <a:pt x="259" y="39"/>
                </a:cubicBezTo>
                <a:cubicBezTo>
                  <a:pt x="259" y="39"/>
                  <a:pt x="259" y="39"/>
                  <a:pt x="259" y="39"/>
                </a:cubicBezTo>
                <a:cubicBezTo>
                  <a:pt x="259" y="39"/>
                  <a:pt x="259" y="39"/>
                  <a:pt x="259" y="38"/>
                </a:cubicBezTo>
                <a:cubicBezTo>
                  <a:pt x="259" y="39"/>
                  <a:pt x="259" y="39"/>
                  <a:pt x="259" y="39"/>
                </a:cubicBezTo>
                <a:moveTo>
                  <a:pt x="258" y="40"/>
                </a:moveTo>
                <a:cubicBezTo>
                  <a:pt x="258" y="40"/>
                  <a:pt x="258" y="41"/>
                  <a:pt x="258" y="41"/>
                </a:cubicBezTo>
                <a:cubicBezTo>
                  <a:pt x="258" y="41"/>
                  <a:pt x="258" y="41"/>
                  <a:pt x="258" y="41"/>
                </a:cubicBezTo>
                <a:cubicBezTo>
                  <a:pt x="258" y="41"/>
                  <a:pt x="259" y="41"/>
                  <a:pt x="259" y="40"/>
                </a:cubicBezTo>
                <a:cubicBezTo>
                  <a:pt x="259" y="40"/>
                  <a:pt x="259" y="40"/>
                  <a:pt x="259" y="40"/>
                </a:cubicBezTo>
                <a:cubicBezTo>
                  <a:pt x="259" y="40"/>
                  <a:pt x="259" y="40"/>
                  <a:pt x="258" y="40"/>
                </a:cubicBezTo>
                <a:moveTo>
                  <a:pt x="259" y="43"/>
                </a:moveTo>
                <a:cubicBezTo>
                  <a:pt x="259" y="43"/>
                  <a:pt x="259" y="43"/>
                  <a:pt x="259" y="43"/>
                </a:cubicBezTo>
                <a:cubicBezTo>
                  <a:pt x="259" y="43"/>
                  <a:pt x="259" y="43"/>
                  <a:pt x="259" y="43"/>
                </a:cubicBezTo>
                <a:cubicBezTo>
                  <a:pt x="259" y="43"/>
                  <a:pt x="259" y="43"/>
                  <a:pt x="259" y="43"/>
                </a:cubicBezTo>
                <a:cubicBezTo>
                  <a:pt x="259" y="43"/>
                  <a:pt x="259" y="43"/>
                  <a:pt x="259" y="43"/>
                </a:cubicBezTo>
                <a:moveTo>
                  <a:pt x="260" y="44"/>
                </a:moveTo>
                <a:cubicBezTo>
                  <a:pt x="260" y="44"/>
                  <a:pt x="260" y="44"/>
                  <a:pt x="260" y="44"/>
                </a:cubicBezTo>
                <a:cubicBezTo>
                  <a:pt x="260" y="44"/>
                  <a:pt x="260" y="44"/>
                  <a:pt x="260" y="44"/>
                </a:cubicBezTo>
                <a:cubicBezTo>
                  <a:pt x="260" y="44"/>
                  <a:pt x="260" y="44"/>
                  <a:pt x="260" y="44"/>
                </a:cubicBezTo>
                <a:moveTo>
                  <a:pt x="260" y="45"/>
                </a:moveTo>
                <a:cubicBezTo>
                  <a:pt x="259" y="45"/>
                  <a:pt x="259" y="45"/>
                  <a:pt x="259" y="45"/>
                </a:cubicBezTo>
                <a:cubicBezTo>
                  <a:pt x="260" y="45"/>
                  <a:pt x="260" y="45"/>
                  <a:pt x="260" y="45"/>
                </a:cubicBezTo>
                <a:cubicBezTo>
                  <a:pt x="260" y="45"/>
                  <a:pt x="260" y="45"/>
                  <a:pt x="260" y="45"/>
                </a:cubicBezTo>
                <a:moveTo>
                  <a:pt x="259" y="44"/>
                </a:moveTo>
                <a:cubicBezTo>
                  <a:pt x="260" y="44"/>
                  <a:pt x="260" y="44"/>
                  <a:pt x="260" y="44"/>
                </a:cubicBezTo>
                <a:cubicBezTo>
                  <a:pt x="260" y="44"/>
                  <a:pt x="259" y="44"/>
                  <a:pt x="259" y="44"/>
                </a:cubicBezTo>
                <a:cubicBezTo>
                  <a:pt x="259" y="44"/>
                  <a:pt x="259" y="44"/>
                  <a:pt x="259" y="44"/>
                </a:cubicBezTo>
                <a:cubicBezTo>
                  <a:pt x="259" y="44"/>
                  <a:pt x="259" y="44"/>
                  <a:pt x="259" y="44"/>
                </a:cubicBezTo>
                <a:cubicBezTo>
                  <a:pt x="259" y="44"/>
                  <a:pt x="259" y="44"/>
                  <a:pt x="259" y="44"/>
                </a:cubicBezTo>
                <a:moveTo>
                  <a:pt x="258" y="42"/>
                </a:moveTo>
                <a:cubicBezTo>
                  <a:pt x="258" y="42"/>
                  <a:pt x="258" y="42"/>
                  <a:pt x="258" y="42"/>
                </a:cubicBezTo>
                <a:cubicBezTo>
                  <a:pt x="258" y="42"/>
                  <a:pt x="258" y="42"/>
                  <a:pt x="258" y="42"/>
                </a:cubicBezTo>
                <a:cubicBezTo>
                  <a:pt x="258" y="43"/>
                  <a:pt x="258" y="43"/>
                  <a:pt x="259" y="43"/>
                </a:cubicBezTo>
                <a:cubicBezTo>
                  <a:pt x="259" y="43"/>
                  <a:pt x="259" y="43"/>
                  <a:pt x="259" y="42"/>
                </a:cubicBezTo>
                <a:cubicBezTo>
                  <a:pt x="259" y="42"/>
                  <a:pt x="259" y="42"/>
                  <a:pt x="259" y="42"/>
                </a:cubicBezTo>
                <a:cubicBezTo>
                  <a:pt x="259" y="42"/>
                  <a:pt x="258" y="42"/>
                  <a:pt x="258" y="42"/>
                </a:cubicBezTo>
                <a:moveTo>
                  <a:pt x="257" y="41"/>
                </a:moveTo>
                <a:cubicBezTo>
                  <a:pt x="257" y="41"/>
                  <a:pt x="257" y="41"/>
                  <a:pt x="257" y="42"/>
                </a:cubicBezTo>
                <a:cubicBezTo>
                  <a:pt x="257" y="42"/>
                  <a:pt x="257" y="41"/>
                  <a:pt x="258" y="41"/>
                </a:cubicBezTo>
                <a:cubicBezTo>
                  <a:pt x="258" y="41"/>
                  <a:pt x="258" y="41"/>
                  <a:pt x="258" y="40"/>
                </a:cubicBezTo>
                <a:cubicBezTo>
                  <a:pt x="258" y="41"/>
                  <a:pt x="257" y="41"/>
                  <a:pt x="257" y="41"/>
                </a:cubicBezTo>
                <a:moveTo>
                  <a:pt x="257" y="40"/>
                </a:moveTo>
                <a:cubicBezTo>
                  <a:pt x="257" y="40"/>
                  <a:pt x="257" y="40"/>
                  <a:pt x="257" y="40"/>
                </a:cubicBezTo>
                <a:cubicBezTo>
                  <a:pt x="257" y="40"/>
                  <a:pt x="257" y="40"/>
                  <a:pt x="257" y="40"/>
                </a:cubicBezTo>
                <a:cubicBezTo>
                  <a:pt x="257" y="40"/>
                  <a:pt x="257" y="40"/>
                  <a:pt x="257" y="40"/>
                </a:cubicBezTo>
                <a:moveTo>
                  <a:pt x="257" y="38"/>
                </a:moveTo>
                <a:cubicBezTo>
                  <a:pt x="257" y="38"/>
                  <a:pt x="257" y="37"/>
                  <a:pt x="257" y="37"/>
                </a:cubicBezTo>
                <a:cubicBezTo>
                  <a:pt x="257" y="36"/>
                  <a:pt x="257" y="36"/>
                  <a:pt x="257" y="36"/>
                </a:cubicBezTo>
                <a:cubicBezTo>
                  <a:pt x="257" y="36"/>
                  <a:pt x="257" y="37"/>
                  <a:pt x="257" y="37"/>
                </a:cubicBezTo>
                <a:cubicBezTo>
                  <a:pt x="257" y="37"/>
                  <a:pt x="257" y="37"/>
                  <a:pt x="256" y="37"/>
                </a:cubicBezTo>
                <a:cubicBezTo>
                  <a:pt x="256" y="38"/>
                  <a:pt x="256" y="38"/>
                  <a:pt x="256" y="39"/>
                </a:cubicBezTo>
                <a:cubicBezTo>
                  <a:pt x="256" y="39"/>
                  <a:pt x="256" y="39"/>
                  <a:pt x="256" y="39"/>
                </a:cubicBezTo>
                <a:cubicBezTo>
                  <a:pt x="256" y="39"/>
                  <a:pt x="256" y="39"/>
                  <a:pt x="257" y="39"/>
                </a:cubicBezTo>
                <a:cubicBezTo>
                  <a:pt x="257" y="38"/>
                  <a:pt x="257" y="38"/>
                  <a:pt x="257" y="38"/>
                </a:cubicBezTo>
                <a:moveTo>
                  <a:pt x="256" y="39"/>
                </a:moveTo>
                <a:cubicBezTo>
                  <a:pt x="256" y="39"/>
                  <a:pt x="256" y="39"/>
                  <a:pt x="256" y="39"/>
                </a:cubicBezTo>
                <a:cubicBezTo>
                  <a:pt x="256" y="39"/>
                  <a:pt x="256" y="39"/>
                  <a:pt x="256" y="39"/>
                </a:cubicBezTo>
                <a:cubicBezTo>
                  <a:pt x="256" y="39"/>
                  <a:pt x="256" y="39"/>
                  <a:pt x="256" y="39"/>
                </a:cubicBezTo>
                <a:moveTo>
                  <a:pt x="256" y="38"/>
                </a:moveTo>
                <a:cubicBezTo>
                  <a:pt x="256" y="38"/>
                  <a:pt x="256" y="38"/>
                  <a:pt x="256" y="38"/>
                </a:cubicBezTo>
                <a:cubicBezTo>
                  <a:pt x="256" y="38"/>
                  <a:pt x="256" y="38"/>
                  <a:pt x="256" y="38"/>
                </a:cubicBezTo>
                <a:cubicBezTo>
                  <a:pt x="256" y="38"/>
                  <a:pt x="256" y="38"/>
                  <a:pt x="256" y="38"/>
                </a:cubicBezTo>
                <a:cubicBezTo>
                  <a:pt x="256" y="38"/>
                  <a:pt x="256" y="38"/>
                  <a:pt x="256" y="38"/>
                </a:cubicBezTo>
                <a:cubicBezTo>
                  <a:pt x="256" y="38"/>
                  <a:pt x="256" y="38"/>
                  <a:pt x="256" y="38"/>
                </a:cubicBezTo>
                <a:cubicBezTo>
                  <a:pt x="256" y="38"/>
                  <a:pt x="256" y="38"/>
                  <a:pt x="256" y="38"/>
                </a:cubicBezTo>
                <a:cubicBezTo>
                  <a:pt x="256" y="38"/>
                  <a:pt x="256" y="38"/>
                  <a:pt x="256" y="38"/>
                </a:cubicBezTo>
                <a:moveTo>
                  <a:pt x="255" y="38"/>
                </a:moveTo>
                <a:cubicBezTo>
                  <a:pt x="255" y="38"/>
                  <a:pt x="256" y="38"/>
                  <a:pt x="256" y="39"/>
                </a:cubicBezTo>
                <a:cubicBezTo>
                  <a:pt x="256" y="38"/>
                  <a:pt x="256" y="38"/>
                  <a:pt x="256" y="38"/>
                </a:cubicBezTo>
                <a:cubicBezTo>
                  <a:pt x="256" y="38"/>
                  <a:pt x="256" y="38"/>
                  <a:pt x="256" y="38"/>
                </a:cubicBezTo>
                <a:cubicBezTo>
                  <a:pt x="256" y="38"/>
                  <a:pt x="255" y="38"/>
                  <a:pt x="255" y="38"/>
                </a:cubicBezTo>
                <a:moveTo>
                  <a:pt x="255" y="36"/>
                </a:moveTo>
                <a:cubicBezTo>
                  <a:pt x="255" y="36"/>
                  <a:pt x="255" y="36"/>
                  <a:pt x="255" y="36"/>
                </a:cubicBezTo>
                <a:cubicBezTo>
                  <a:pt x="255" y="36"/>
                  <a:pt x="255" y="37"/>
                  <a:pt x="255" y="37"/>
                </a:cubicBezTo>
                <a:cubicBezTo>
                  <a:pt x="255" y="37"/>
                  <a:pt x="255" y="37"/>
                  <a:pt x="255" y="37"/>
                </a:cubicBezTo>
                <a:cubicBezTo>
                  <a:pt x="255" y="37"/>
                  <a:pt x="255" y="37"/>
                  <a:pt x="255" y="37"/>
                </a:cubicBezTo>
                <a:cubicBezTo>
                  <a:pt x="255" y="37"/>
                  <a:pt x="255" y="37"/>
                  <a:pt x="255" y="36"/>
                </a:cubicBezTo>
                <a:moveTo>
                  <a:pt x="254" y="36"/>
                </a:moveTo>
                <a:cubicBezTo>
                  <a:pt x="254" y="36"/>
                  <a:pt x="254" y="36"/>
                  <a:pt x="254" y="36"/>
                </a:cubicBezTo>
                <a:cubicBezTo>
                  <a:pt x="254" y="36"/>
                  <a:pt x="254" y="36"/>
                  <a:pt x="254" y="36"/>
                </a:cubicBezTo>
                <a:cubicBezTo>
                  <a:pt x="254" y="36"/>
                  <a:pt x="254" y="36"/>
                  <a:pt x="254" y="36"/>
                </a:cubicBezTo>
                <a:moveTo>
                  <a:pt x="253" y="33"/>
                </a:moveTo>
                <a:cubicBezTo>
                  <a:pt x="253" y="34"/>
                  <a:pt x="253" y="34"/>
                  <a:pt x="254" y="35"/>
                </a:cubicBezTo>
                <a:cubicBezTo>
                  <a:pt x="254" y="35"/>
                  <a:pt x="254" y="35"/>
                  <a:pt x="254" y="35"/>
                </a:cubicBezTo>
                <a:cubicBezTo>
                  <a:pt x="254" y="34"/>
                  <a:pt x="253" y="34"/>
                  <a:pt x="253" y="33"/>
                </a:cubicBezTo>
                <a:moveTo>
                  <a:pt x="251" y="29"/>
                </a:moveTo>
                <a:cubicBezTo>
                  <a:pt x="250" y="28"/>
                  <a:pt x="250" y="28"/>
                  <a:pt x="250" y="27"/>
                </a:cubicBezTo>
                <a:cubicBezTo>
                  <a:pt x="250" y="28"/>
                  <a:pt x="250" y="28"/>
                  <a:pt x="251" y="29"/>
                </a:cubicBezTo>
                <a:cubicBezTo>
                  <a:pt x="251" y="29"/>
                  <a:pt x="251" y="30"/>
                  <a:pt x="252" y="30"/>
                </a:cubicBezTo>
                <a:cubicBezTo>
                  <a:pt x="251" y="30"/>
                  <a:pt x="251" y="29"/>
                  <a:pt x="251" y="29"/>
                </a:cubicBezTo>
                <a:moveTo>
                  <a:pt x="249" y="25"/>
                </a:moveTo>
                <a:cubicBezTo>
                  <a:pt x="249" y="25"/>
                  <a:pt x="249" y="25"/>
                  <a:pt x="248" y="25"/>
                </a:cubicBezTo>
                <a:cubicBezTo>
                  <a:pt x="249" y="25"/>
                  <a:pt x="249" y="25"/>
                  <a:pt x="249" y="26"/>
                </a:cubicBezTo>
                <a:cubicBezTo>
                  <a:pt x="249" y="26"/>
                  <a:pt x="249" y="26"/>
                  <a:pt x="249" y="26"/>
                </a:cubicBezTo>
                <a:cubicBezTo>
                  <a:pt x="249" y="26"/>
                  <a:pt x="249" y="25"/>
                  <a:pt x="249" y="25"/>
                </a:cubicBezTo>
                <a:moveTo>
                  <a:pt x="247" y="22"/>
                </a:moveTo>
                <a:cubicBezTo>
                  <a:pt x="247" y="23"/>
                  <a:pt x="247" y="23"/>
                  <a:pt x="247" y="23"/>
                </a:cubicBezTo>
                <a:cubicBezTo>
                  <a:pt x="248" y="23"/>
                  <a:pt x="248" y="24"/>
                  <a:pt x="248" y="25"/>
                </a:cubicBezTo>
                <a:cubicBezTo>
                  <a:pt x="248" y="25"/>
                  <a:pt x="248" y="25"/>
                  <a:pt x="248" y="25"/>
                </a:cubicBezTo>
                <a:cubicBezTo>
                  <a:pt x="248" y="24"/>
                  <a:pt x="248" y="23"/>
                  <a:pt x="247" y="22"/>
                </a:cubicBezTo>
                <a:moveTo>
                  <a:pt x="247" y="22"/>
                </a:moveTo>
                <a:cubicBezTo>
                  <a:pt x="246" y="22"/>
                  <a:pt x="246" y="22"/>
                  <a:pt x="246" y="22"/>
                </a:cubicBezTo>
                <a:cubicBezTo>
                  <a:pt x="246" y="22"/>
                  <a:pt x="247" y="22"/>
                  <a:pt x="247" y="22"/>
                </a:cubicBezTo>
                <a:cubicBezTo>
                  <a:pt x="247" y="22"/>
                  <a:pt x="247" y="22"/>
                  <a:pt x="247" y="22"/>
                </a:cubicBezTo>
                <a:moveTo>
                  <a:pt x="245" y="20"/>
                </a:moveTo>
                <a:cubicBezTo>
                  <a:pt x="245" y="20"/>
                  <a:pt x="245" y="20"/>
                  <a:pt x="244" y="20"/>
                </a:cubicBezTo>
                <a:cubicBezTo>
                  <a:pt x="245" y="20"/>
                  <a:pt x="245" y="20"/>
                  <a:pt x="245" y="20"/>
                </a:cubicBezTo>
                <a:cubicBezTo>
                  <a:pt x="245" y="20"/>
                  <a:pt x="245" y="20"/>
                  <a:pt x="246" y="21"/>
                </a:cubicBezTo>
                <a:cubicBezTo>
                  <a:pt x="245" y="20"/>
                  <a:pt x="245" y="20"/>
                  <a:pt x="245" y="20"/>
                </a:cubicBezTo>
                <a:moveTo>
                  <a:pt x="242" y="17"/>
                </a:moveTo>
                <a:cubicBezTo>
                  <a:pt x="243" y="17"/>
                  <a:pt x="243" y="18"/>
                  <a:pt x="244" y="19"/>
                </a:cubicBezTo>
                <a:cubicBezTo>
                  <a:pt x="244" y="19"/>
                  <a:pt x="244" y="19"/>
                  <a:pt x="244" y="19"/>
                </a:cubicBezTo>
                <a:cubicBezTo>
                  <a:pt x="243" y="18"/>
                  <a:pt x="243" y="17"/>
                  <a:pt x="242" y="17"/>
                </a:cubicBezTo>
                <a:moveTo>
                  <a:pt x="234" y="10"/>
                </a:moveTo>
                <a:cubicBezTo>
                  <a:pt x="235" y="10"/>
                  <a:pt x="235" y="10"/>
                  <a:pt x="236" y="11"/>
                </a:cubicBezTo>
                <a:cubicBezTo>
                  <a:pt x="236" y="11"/>
                  <a:pt x="236" y="11"/>
                  <a:pt x="236" y="11"/>
                </a:cubicBezTo>
                <a:cubicBezTo>
                  <a:pt x="236" y="10"/>
                  <a:pt x="235" y="10"/>
                  <a:pt x="234" y="10"/>
                </a:cubicBezTo>
                <a:moveTo>
                  <a:pt x="229" y="6"/>
                </a:moveTo>
                <a:cubicBezTo>
                  <a:pt x="229" y="6"/>
                  <a:pt x="228" y="6"/>
                  <a:pt x="228" y="6"/>
                </a:cubicBezTo>
                <a:cubicBezTo>
                  <a:pt x="229" y="6"/>
                  <a:pt x="229" y="6"/>
                  <a:pt x="229" y="6"/>
                </a:cubicBezTo>
                <a:cubicBezTo>
                  <a:pt x="229" y="6"/>
                  <a:pt x="229" y="6"/>
                  <a:pt x="229" y="6"/>
                </a:cubicBezTo>
                <a:moveTo>
                  <a:pt x="225" y="4"/>
                </a:moveTo>
                <a:cubicBezTo>
                  <a:pt x="224" y="4"/>
                  <a:pt x="224" y="4"/>
                  <a:pt x="224" y="4"/>
                </a:cubicBezTo>
                <a:cubicBezTo>
                  <a:pt x="224" y="4"/>
                  <a:pt x="225" y="4"/>
                  <a:pt x="225" y="4"/>
                </a:cubicBezTo>
                <a:cubicBezTo>
                  <a:pt x="225" y="4"/>
                  <a:pt x="225" y="4"/>
                  <a:pt x="225" y="4"/>
                </a:cubicBezTo>
                <a:moveTo>
                  <a:pt x="224" y="4"/>
                </a:moveTo>
                <a:cubicBezTo>
                  <a:pt x="224" y="4"/>
                  <a:pt x="224" y="4"/>
                  <a:pt x="223" y="4"/>
                </a:cubicBezTo>
                <a:cubicBezTo>
                  <a:pt x="224" y="4"/>
                  <a:pt x="224" y="4"/>
                  <a:pt x="224" y="4"/>
                </a:cubicBezTo>
                <a:cubicBezTo>
                  <a:pt x="224" y="4"/>
                  <a:pt x="224" y="4"/>
                  <a:pt x="224" y="4"/>
                </a:cubicBezTo>
                <a:moveTo>
                  <a:pt x="220" y="3"/>
                </a:moveTo>
                <a:cubicBezTo>
                  <a:pt x="222" y="3"/>
                  <a:pt x="223" y="3"/>
                  <a:pt x="224" y="4"/>
                </a:cubicBezTo>
                <a:cubicBezTo>
                  <a:pt x="223" y="3"/>
                  <a:pt x="222" y="3"/>
                  <a:pt x="220" y="3"/>
                </a:cubicBezTo>
                <a:moveTo>
                  <a:pt x="211" y="2"/>
                </a:moveTo>
                <a:cubicBezTo>
                  <a:pt x="211" y="2"/>
                  <a:pt x="211" y="2"/>
                  <a:pt x="211" y="1"/>
                </a:cubicBezTo>
                <a:cubicBezTo>
                  <a:pt x="210" y="1"/>
                  <a:pt x="209" y="2"/>
                  <a:pt x="209" y="2"/>
                </a:cubicBezTo>
                <a:cubicBezTo>
                  <a:pt x="209" y="2"/>
                  <a:pt x="210" y="2"/>
                  <a:pt x="211" y="2"/>
                </a:cubicBezTo>
                <a:moveTo>
                  <a:pt x="211" y="1"/>
                </a:moveTo>
                <a:cubicBezTo>
                  <a:pt x="211" y="2"/>
                  <a:pt x="211" y="2"/>
                  <a:pt x="211" y="2"/>
                </a:cubicBezTo>
                <a:cubicBezTo>
                  <a:pt x="211" y="2"/>
                  <a:pt x="212" y="2"/>
                  <a:pt x="212" y="2"/>
                </a:cubicBezTo>
                <a:cubicBezTo>
                  <a:pt x="212" y="2"/>
                  <a:pt x="211" y="1"/>
                  <a:pt x="211" y="1"/>
                </a:cubicBezTo>
                <a:moveTo>
                  <a:pt x="207" y="2"/>
                </a:moveTo>
                <a:cubicBezTo>
                  <a:pt x="208" y="1"/>
                  <a:pt x="209" y="1"/>
                  <a:pt x="210" y="1"/>
                </a:cubicBezTo>
                <a:cubicBezTo>
                  <a:pt x="209" y="1"/>
                  <a:pt x="208" y="1"/>
                  <a:pt x="207" y="2"/>
                </a:cubicBezTo>
                <a:moveTo>
                  <a:pt x="208" y="0"/>
                </a:moveTo>
                <a:cubicBezTo>
                  <a:pt x="207" y="0"/>
                  <a:pt x="206" y="0"/>
                  <a:pt x="206" y="1"/>
                </a:cubicBezTo>
                <a:cubicBezTo>
                  <a:pt x="206" y="1"/>
                  <a:pt x="206" y="1"/>
                  <a:pt x="206" y="1"/>
                </a:cubicBezTo>
                <a:cubicBezTo>
                  <a:pt x="207" y="1"/>
                  <a:pt x="207" y="0"/>
                  <a:pt x="208" y="0"/>
                </a:cubicBezTo>
                <a:moveTo>
                  <a:pt x="205" y="1"/>
                </a:moveTo>
                <a:cubicBezTo>
                  <a:pt x="205" y="1"/>
                  <a:pt x="205" y="1"/>
                  <a:pt x="205" y="1"/>
                </a:cubicBezTo>
                <a:cubicBezTo>
                  <a:pt x="205" y="1"/>
                  <a:pt x="205" y="1"/>
                  <a:pt x="205" y="1"/>
                </a:cubicBezTo>
                <a:cubicBezTo>
                  <a:pt x="205" y="1"/>
                  <a:pt x="205" y="1"/>
                  <a:pt x="206" y="1"/>
                </a:cubicBezTo>
                <a:cubicBezTo>
                  <a:pt x="205" y="1"/>
                  <a:pt x="205" y="1"/>
                  <a:pt x="205" y="1"/>
                </a:cubicBezTo>
                <a:moveTo>
                  <a:pt x="204" y="0"/>
                </a:moveTo>
                <a:cubicBezTo>
                  <a:pt x="204" y="1"/>
                  <a:pt x="205" y="1"/>
                  <a:pt x="205" y="1"/>
                </a:cubicBezTo>
                <a:cubicBezTo>
                  <a:pt x="205" y="1"/>
                  <a:pt x="205" y="1"/>
                  <a:pt x="205" y="1"/>
                </a:cubicBezTo>
                <a:cubicBezTo>
                  <a:pt x="205" y="1"/>
                  <a:pt x="204" y="1"/>
                  <a:pt x="204" y="0"/>
                </a:cubicBezTo>
                <a:moveTo>
                  <a:pt x="203" y="0"/>
                </a:moveTo>
                <a:cubicBezTo>
                  <a:pt x="203" y="0"/>
                  <a:pt x="203" y="0"/>
                  <a:pt x="203" y="1"/>
                </a:cubicBezTo>
                <a:cubicBezTo>
                  <a:pt x="203" y="1"/>
                  <a:pt x="204" y="1"/>
                  <a:pt x="204" y="1"/>
                </a:cubicBezTo>
                <a:cubicBezTo>
                  <a:pt x="204" y="1"/>
                  <a:pt x="203" y="1"/>
                  <a:pt x="203" y="0"/>
                </a:cubicBezTo>
                <a:moveTo>
                  <a:pt x="201" y="1"/>
                </a:moveTo>
                <a:cubicBezTo>
                  <a:pt x="201" y="1"/>
                  <a:pt x="201" y="1"/>
                  <a:pt x="201" y="1"/>
                </a:cubicBezTo>
                <a:cubicBezTo>
                  <a:pt x="201" y="1"/>
                  <a:pt x="201" y="1"/>
                  <a:pt x="201" y="1"/>
                </a:cubicBezTo>
                <a:cubicBezTo>
                  <a:pt x="200" y="1"/>
                  <a:pt x="199" y="1"/>
                  <a:pt x="198" y="1"/>
                </a:cubicBezTo>
                <a:cubicBezTo>
                  <a:pt x="199" y="1"/>
                  <a:pt x="200" y="1"/>
                  <a:pt x="201" y="1"/>
                </a:cubicBezTo>
                <a:cubicBezTo>
                  <a:pt x="202" y="1"/>
                  <a:pt x="203" y="1"/>
                  <a:pt x="204" y="2"/>
                </a:cubicBezTo>
                <a:cubicBezTo>
                  <a:pt x="203" y="1"/>
                  <a:pt x="202" y="1"/>
                  <a:pt x="201" y="1"/>
                </a:cubicBezTo>
                <a:moveTo>
                  <a:pt x="196" y="1"/>
                </a:moveTo>
                <a:cubicBezTo>
                  <a:pt x="196" y="1"/>
                  <a:pt x="196" y="1"/>
                  <a:pt x="195" y="2"/>
                </a:cubicBezTo>
                <a:cubicBezTo>
                  <a:pt x="196" y="2"/>
                  <a:pt x="197" y="2"/>
                  <a:pt x="198" y="1"/>
                </a:cubicBezTo>
                <a:cubicBezTo>
                  <a:pt x="198" y="1"/>
                  <a:pt x="197" y="1"/>
                  <a:pt x="196" y="1"/>
                </a:cubicBezTo>
                <a:moveTo>
                  <a:pt x="195" y="2"/>
                </a:moveTo>
                <a:cubicBezTo>
                  <a:pt x="195" y="2"/>
                  <a:pt x="195" y="2"/>
                  <a:pt x="195" y="2"/>
                </a:cubicBezTo>
                <a:cubicBezTo>
                  <a:pt x="195" y="1"/>
                  <a:pt x="196" y="1"/>
                  <a:pt x="196" y="1"/>
                </a:cubicBezTo>
                <a:cubicBezTo>
                  <a:pt x="196" y="1"/>
                  <a:pt x="195" y="1"/>
                  <a:pt x="195" y="2"/>
                </a:cubicBezTo>
                <a:moveTo>
                  <a:pt x="195" y="2"/>
                </a:moveTo>
                <a:cubicBezTo>
                  <a:pt x="194" y="2"/>
                  <a:pt x="194" y="2"/>
                  <a:pt x="194" y="2"/>
                </a:cubicBezTo>
                <a:cubicBezTo>
                  <a:pt x="195" y="2"/>
                  <a:pt x="195" y="2"/>
                  <a:pt x="196" y="2"/>
                </a:cubicBezTo>
                <a:cubicBezTo>
                  <a:pt x="195" y="2"/>
                  <a:pt x="195" y="2"/>
                  <a:pt x="195" y="2"/>
                </a:cubicBezTo>
                <a:moveTo>
                  <a:pt x="193" y="2"/>
                </a:moveTo>
                <a:cubicBezTo>
                  <a:pt x="193" y="2"/>
                  <a:pt x="193" y="2"/>
                  <a:pt x="193" y="2"/>
                </a:cubicBezTo>
                <a:cubicBezTo>
                  <a:pt x="193" y="2"/>
                  <a:pt x="193" y="2"/>
                  <a:pt x="193" y="2"/>
                </a:cubicBezTo>
                <a:cubicBezTo>
                  <a:pt x="193" y="2"/>
                  <a:pt x="192" y="2"/>
                  <a:pt x="192" y="2"/>
                </a:cubicBezTo>
                <a:cubicBezTo>
                  <a:pt x="192" y="3"/>
                  <a:pt x="193" y="3"/>
                  <a:pt x="194" y="2"/>
                </a:cubicBezTo>
                <a:cubicBezTo>
                  <a:pt x="194" y="2"/>
                  <a:pt x="193" y="2"/>
                  <a:pt x="193" y="2"/>
                </a:cubicBezTo>
                <a:moveTo>
                  <a:pt x="189" y="4"/>
                </a:moveTo>
                <a:cubicBezTo>
                  <a:pt x="189" y="4"/>
                  <a:pt x="189" y="4"/>
                  <a:pt x="189" y="4"/>
                </a:cubicBezTo>
                <a:cubicBezTo>
                  <a:pt x="189" y="4"/>
                  <a:pt x="190" y="4"/>
                  <a:pt x="191" y="4"/>
                </a:cubicBezTo>
                <a:cubicBezTo>
                  <a:pt x="190" y="4"/>
                  <a:pt x="189" y="4"/>
                  <a:pt x="189" y="4"/>
                </a:cubicBezTo>
                <a:moveTo>
                  <a:pt x="186" y="5"/>
                </a:moveTo>
                <a:cubicBezTo>
                  <a:pt x="187" y="5"/>
                  <a:pt x="187" y="5"/>
                  <a:pt x="187" y="5"/>
                </a:cubicBezTo>
                <a:cubicBezTo>
                  <a:pt x="187" y="5"/>
                  <a:pt x="188" y="4"/>
                  <a:pt x="188" y="4"/>
                </a:cubicBezTo>
                <a:cubicBezTo>
                  <a:pt x="189" y="4"/>
                  <a:pt x="189" y="4"/>
                  <a:pt x="189" y="4"/>
                </a:cubicBezTo>
                <a:cubicBezTo>
                  <a:pt x="188" y="4"/>
                  <a:pt x="187" y="4"/>
                  <a:pt x="186" y="5"/>
                </a:cubicBezTo>
                <a:moveTo>
                  <a:pt x="187" y="5"/>
                </a:moveTo>
                <a:cubicBezTo>
                  <a:pt x="187" y="5"/>
                  <a:pt x="187" y="5"/>
                  <a:pt x="187" y="5"/>
                </a:cubicBezTo>
                <a:cubicBezTo>
                  <a:pt x="187" y="5"/>
                  <a:pt x="187" y="5"/>
                  <a:pt x="187" y="5"/>
                </a:cubicBezTo>
                <a:close/>
                <a:moveTo>
                  <a:pt x="186" y="6"/>
                </a:moveTo>
                <a:cubicBezTo>
                  <a:pt x="186" y="6"/>
                  <a:pt x="186" y="6"/>
                  <a:pt x="186" y="6"/>
                </a:cubicBezTo>
                <a:cubicBezTo>
                  <a:pt x="186" y="6"/>
                  <a:pt x="187" y="6"/>
                  <a:pt x="187" y="6"/>
                </a:cubicBezTo>
                <a:cubicBezTo>
                  <a:pt x="187" y="6"/>
                  <a:pt x="186" y="6"/>
                  <a:pt x="186" y="6"/>
                </a:cubicBezTo>
                <a:moveTo>
                  <a:pt x="183" y="8"/>
                </a:moveTo>
                <a:cubicBezTo>
                  <a:pt x="183" y="8"/>
                  <a:pt x="182" y="8"/>
                  <a:pt x="182" y="9"/>
                </a:cubicBezTo>
                <a:cubicBezTo>
                  <a:pt x="183" y="8"/>
                  <a:pt x="184" y="8"/>
                  <a:pt x="184" y="8"/>
                </a:cubicBezTo>
                <a:cubicBezTo>
                  <a:pt x="184" y="8"/>
                  <a:pt x="183" y="8"/>
                  <a:pt x="183" y="8"/>
                </a:cubicBezTo>
                <a:moveTo>
                  <a:pt x="180" y="10"/>
                </a:moveTo>
                <a:cubicBezTo>
                  <a:pt x="181" y="9"/>
                  <a:pt x="182" y="9"/>
                  <a:pt x="183" y="9"/>
                </a:cubicBezTo>
                <a:cubicBezTo>
                  <a:pt x="182" y="9"/>
                  <a:pt x="181" y="9"/>
                  <a:pt x="180" y="10"/>
                </a:cubicBezTo>
                <a:moveTo>
                  <a:pt x="177" y="12"/>
                </a:moveTo>
                <a:cubicBezTo>
                  <a:pt x="178" y="12"/>
                  <a:pt x="178" y="11"/>
                  <a:pt x="179" y="11"/>
                </a:cubicBezTo>
                <a:cubicBezTo>
                  <a:pt x="179" y="11"/>
                  <a:pt x="178" y="11"/>
                  <a:pt x="177" y="12"/>
                </a:cubicBezTo>
                <a:moveTo>
                  <a:pt x="177" y="13"/>
                </a:moveTo>
                <a:cubicBezTo>
                  <a:pt x="177" y="12"/>
                  <a:pt x="178" y="12"/>
                  <a:pt x="178" y="12"/>
                </a:cubicBezTo>
                <a:cubicBezTo>
                  <a:pt x="178" y="12"/>
                  <a:pt x="177" y="12"/>
                  <a:pt x="177" y="12"/>
                </a:cubicBezTo>
                <a:cubicBezTo>
                  <a:pt x="177" y="12"/>
                  <a:pt x="177" y="12"/>
                  <a:pt x="177" y="13"/>
                </a:cubicBezTo>
                <a:moveTo>
                  <a:pt x="172" y="18"/>
                </a:moveTo>
                <a:cubicBezTo>
                  <a:pt x="173" y="18"/>
                  <a:pt x="173" y="18"/>
                  <a:pt x="173" y="18"/>
                </a:cubicBezTo>
                <a:cubicBezTo>
                  <a:pt x="173" y="18"/>
                  <a:pt x="173" y="18"/>
                  <a:pt x="172" y="18"/>
                </a:cubicBezTo>
                <a:close/>
                <a:moveTo>
                  <a:pt x="169" y="21"/>
                </a:moveTo>
                <a:cubicBezTo>
                  <a:pt x="170" y="21"/>
                  <a:pt x="170" y="20"/>
                  <a:pt x="171" y="20"/>
                </a:cubicBezTo>
                <a:cubicBezTo>
                  <a:pt x="170" y="20"/>
                  <a:pt x="170" y="21"/>
                  <a:pt x="169" y="21"/>
                </a:cubicBezTo>
                <a:moveTo>
                  <a:pt x="163" y="31"/>
                </a:moveTo>
                <a:cubicBezTo>
                  <a:pt x="164" y="31"/>
                  <a:pt x="164" y="30"/>
                  <a:pt x="165" y="29"/>
                </a:cubicBezTo>
                <a:cubicBezTo>
                  <a:pt x="164" y="30"/>
                  <a:pt x="164" y="30"/>
                  <a:pt x="163" y="31"/>
                </a:cubicBezTo>
                <a:moveTo>
                  <a:pt x="162" y="36"/>
                </a:moveTo>
                <a:cubicBezTo>
                  <a:pt x="162" y="37"/>
                  <a:pt x="161" y="37"/>
                  <a:pt x="161" y="37"/>
                </a:cubicBezTo>
                <a:cubicBezTo>
                  <a:pt x="162" y="37"/>
                  <a:pt x="162" y="36"/>
                  <a:pt x="162" y="36"/>
                </a:cubicBezTo>
                <a:cubicBezTo>
                  <a:pt x="162" y="36"/>
                  <a:pt x="162" y="36"/>
                  <a:pt x="162" y="36"/>
                </a:cubicBezTo>
                <a:moveTo>
                  <a:pt x="161" y="37"/>
                </a:moveTo>
                <a:cubicBezTo>
                  <a:pt x="161" y="37"/>
                  <a:pt x="161" y="37"/>
                  <a:pt x="161" y="37"/>
                </a:cubicBezTo>
                <a:cubicBezTo>
                  <a:pt x="161" y="37"/>
                  <a:pt x="161" y="37"/>
                  <a:pt x="161" y="37"/>
                </a:cubicBezTo>
                <a:cubicBezTo>
                  <a:pt x="161" y="37"/>
                  <a:pt x="161" y="37"/>
                  <a:pt x="161" y="37"/>
                </a:cubicBezTo>
                <a:cubicBezTo>
                  <a:pt x="161" y="37"/>
                  <a:pt x="161" y="37"/>
                  <a:pt x="161" y="37"/>
                </a:cubicBezTo>
                <a:moveTo>
                  <a:pt x="160" y="40"/>
                </a:moveTo>
                <a:cubicBezTo>
                  <a:pt x="160" y="40"/>
                  <a:pt x="160" y="40"/>
                  <a:pt x="160" y="40"/>
                </a:cubicBezTo>
                <a:cubicBezTo>
                  <a:pt x="160" y="40"/>
                  <a:pt x="160" y="40"/>
                  <a:pt x="161" y="40"/>
                </a:cubicBezTo>
                <a:cubicBezTo>
                  <a:pt x="160" y="40"/>
                  <a:pt x="160" y="40"/>
                  <a:pt x="160" y="40"/>
                </a:cubicBezTo>
                <a:moveTo>
                  <a:pt x="157" y="50"/>
                </a:moveTo>
                <a:cubicBezTo>
                  <a:pt x="158" y="49"/>
                  <a:pt x="158" y="48"/>
                  <a:pt x="158" y="48"/>
                </a:cubicBezTo>
                <a:cubicBezTo>
                  <a:pt x="158" y="48"/>
                  <a:pt x="158" y="49"/>
                  <a:pt x="157" y="50"/>
                </a:cubicBezTo>
                <a:moveTo>
                  <a:pt x="157" y="56"/>
                </a:moveTo>
                <a:cubicBezTo>
                  <a:pt x="157" y="56"/>
                  <a:pt x="157" y="56"/>
                  <a:pt x="157" y="56"/>
                </a:cubicBezTo>
                <a:cubicBezTo>
                  <a:pt x="157" y="56"/>
                  <a:pt x="157" y="55"/>
                  <a:pt x="157" y="55"/>
                </a:cubicBezTo>
                <a:cubicBezTo>
                  <a:pt x="157" y="55"/>
                  <a:pt x="157" y="55"/>
                  <a:pt x="157" y="56"/>
                </a:cubicBezTo>
                <a:moveTo>
                  <a:pt x="157" y="57"/>
                </a:moveTo>
                <a:cubicBezTo>
                  <a:pt x="157" y="57"/>
                  <a:pt x="157" y="57"/>
                  <a:pt x="157" y="57"/>
                </a:cubicBezTo>
                <a:cubicBezTo>
                  <a:pt x="157" y="57"/>
                  <a:pt x="157" y="57"/>
                  <a:pt x="157" y="57"/>
                </a:cubicBezTo>
                <a:cubicBezTo>
                  <a:pt x="157" y="57"/>
                  <a:pt x="157" y="56"/>
                  <a:pt x="157" y="56"/>
                </a:cubicBezTo>
                <a:cubicBezTo>
                  <a:pt x="157" y="56"/>
                  <a:pt x="157" y="57"/>
                  <a:pt x="157" y="57"/>
                </a:cubicBezTo>
                <a:cubicBezTo>
                  <a:pt x="157" y="57"/>
                  <a:pt x="157" y="57"/>
                  <a:pt x="157" y="57"/>
                </a:cubicBezTo>
                <a:moveTo>
                  <a:pt x="156" y="60"/>
                </a:moveTo>
                <a:cubicBezTo>
                  <a:pt x="156" y="60"/>
                  <a:pt x="156" y="60"/>
                  <a:pt x="156" y="60"/>
                </a:cubicBezTo>
                <a:cubicBezTo>
                  <a:pt x="156" y="60"/>
                  <a:pt x="156" y="60"/>
                  <a:pt x="156" y="60"/>
                </a:cubicBezTo>
                <a:cubicBezTo>
                  <a:pt x="156" y="60"/>
                  <a:pt x="156" y="60"/>
                  <a:pt x="156" y="60"/>
                </a:cubicBezTo>
                <a:moveTo>
                  <a:pt x="156" y="64"/>
                </a:moveTo>
                <a:cubicBezTo>
                  <a:pt x="156" y="65"/>
                  <a:pt x="156" y="65"/>
                  <a:pt x="156" y="66"/>
                </a:cubicBezTo>
                <a:cubicBezTo>
                  <a:pt x="156" y="66"/>
                  <a:pt x="156" y="66"/>
                  <a:pt x="156" y="65"/>
                </a:cubicBezTo>
                <a:cubicBezTo>
                  <a:pt x="156" y="65"/>
                  <a:pt x="156" y="65"/>
                  <a:pt x="156" y="64"/>
                </a:cubicBezTo>
                <a:moveTo>
                  <a:pt x="188" y="5"/>
                </a:moveTo>
                <a:cubicBezTo>
                  <a:pt x="188" y="5"/>
                  <a:pt x="188" y="5"/>
                  <a:pt x="187" y="5"/>
                </a:cubicBezTo>
                <a:cubicBezTo>
                  <a:pt x="188" y="5"/>
                  <a:pt x="188" y="5"/>
                  <a:pt x="188" y="5"/>
                </a:cubicBezTo>
                <a:cubicBezTo>
                  <a:pt x="188" y="5"/>
                  <a:pt x="189" y="5"/>
                  <a:pt x="190" y="5"/>
                </a:cubicBezTo>
                <a:cubicBezTo>
                  <a:pt x="189" y="5"/>
                  <a:pt x="189" y="4"/>
                  <a:pt x="188" y="5"/>
                </a:cubicBezTo>
                <a:cubicBezTo>
                  <a:pt x="188" y="5"/>
                  <a:pt x="188" y="5"/>
                  <a:pt x="188" y="5"/>
                </a:cubicBezTo>
                <a:cubicBezTo>
                  <a:pt x="188" y="5"/>
                  <a:pt x="188" y="5"/>
                  <a:pt x="188" y="5"/>
                </a:cubicBezTo>
                <a:moveTo>
                  <a:pt x="257" y="40"/>
                </a:moveTo>
                <a:cubicBezTo>
                  <a:pt x="257" y="40"/>
                  <a:pt x="256" y="40"/>
                  <a:pt x="256" y="40"/>
                </a:cubicBezTo>
                <a:cubicBezTo>
                  <a:pt x="256" y="40"/>
                  <a:pt x="256" y="40"/>
                  <a:pt x="256" y="40"/>
                </a:cubicBezTo>
                <a:cubicBezTo>
                  <a:pt x="256" y="40"/>
                  <a:pt x="256" y="40"/>
                  <a:pt x="256" y="40"/>
                </a:cubicBezTo>
                <a:lnTo>
                  <a:pt x="257" y="40"/>
                </a:lnTo>
                <a:close/>
                <a:moveTo>
                  <a:pt x="257" y="41"/>
                </a:moveTo>
                <a:cubicBezTo>
                  <a:pt x="257" y="41"/>
                  <a:pt x="257" y="41"/>
                  <a:pt x="257" y="41"/>
                </a:cubicBezTo>
                <a:cubicBezTo>
                  <a:pt x="257" y="41"/>
                  <a:pt x="257" y="41"/>
                  <a:pt x="257" y="41"/>
                </a:cubicBezTo>
                <a:cubicBezTo>
                  <a:pt x="257" y="41"/>
                  <a:pt x="257" y="41"/>
                  <a:pt x="257" y="41"/>
                </a:cubicBezTo>
                <a:moveTo>
                  <a:pt x="258" y="43"/>
                </a:moveTo>
                <a:cubicBezTo>
                  <a:pt x="258" y="43"/>
                  <a:pt x="258" y="43"/>
                  <a:pt x="258" y="43"/>
                </a:cubicBezTo>
                <a:cubicBezTo>
                  <a:pt x="258" y="42"/>
                  <a:pt x="258" y="42"/>
                  <a:pt x="258" y="42"/>
                </a:cubicBezTo>
                <a:cubicBezTo>
                  <a:pt x="258" y="42"/>
                  <a:pt x="258" y="42"/>
                  <a:pt x="258" y="42"/>
                </a:cubicBezTo>
                <a:cubicBezTo>
                  <a:pt x="258" y="42"/>
                  <a:pt x="258" y="42"/>
                  <a:pt x="257" y="42"/>
                </a:cubicBezTo>
                <a:cubicBezTo>
                  <a:pt x="258" y="42"/>
                  <a:pt x="258" y="42"/>
                  <a:pt x="258" y="43"/>
                </a:cubicBezTo>
                <a:cubicBezTo>
                  <a:pt x="258" y="43"/>
                  <a:pt x="258" y="43"/>
                  <a:pt x="258" y="43"/>
                </a:cubicBezTo>
                <a:cubicBezTo>
                  <a:pt x="258" y="43"/>
                  <a:pt x="258" y="43"/>
                  <a:pt x="258" y="43"/>
                </a:cubicBezTo>
                <a:cubicBezTo>
                  <a:pt x="258" y="43"/>
                  <a:pt x="258" y="43"/>
                  <a:pt x="258" y="43"/>
                </a:cubicBezTo>
                <a:moveTo>
                  <a:pt x="258" y="43"/>
                </a:moveTo>
                <a:cubicBezTo>
                  <a:pt x="258" y="43"/>
                  <a:pt x="258" y="43"/>
                  <a:pt x="258" y="43"/>
                </a:cubicBezTo>
                <a:cubicBezTo>
                  <a:pt x="258" y="43"/>
                  <a:pt x="258" y="43"/>
                  <a:pt x="258" y="43"/>
                </a:cubicBezTo>
                <a:cubicBezTo>
                  <a:pt x="258" y="43"/>
                  <a:pt x="258" y="43"/>
                  <a:pt x="258" y="43"/>
                </a:cubicBezTo>
                <a:close/>
                <a:moveTo>
                  <a:pt x="258" y="67"/>
                </a:moveTo>
                <a:cubicBezTo>
                  <a:pt x="258" y="67"/>
                  <a:pt x="258" y="67"/>
                  <a:pt x="258" y="67"/>
                </a:cubicBezTo>
                <a:cubicBezTo>
                  <a:pt x="258" y="66"/>
                  <a:pt x="258" y="66"/>
                  <a:pt x="258" y="66"/>
                </a:cubicBezTo>
                <a:cubicBezTo>
                  <a:pt x="258" y="66"/>
                  <a:pt x="258" y="67"/>
                  <a:pt x="258" y="67"/>
                </a:cubicBezTo>
                <a:moveTo>
                  <a:pt x="259" y="67"/>
                </a:moveTo>
                <a:cubicBezTo>
                  <a:pt x="258" y="68"/>
                  <a:pt x="258" y="68"/>
                  <a:pt x="258" y="68"/>
                </a:cubicBezTo>
                <a:cubicBezTo>
                  <a:pt x="258" y="68"/>
                  <a:pt x="258" y="68"/>
                  <a:pt x="258" y="69"/>
                </a:cubicBezTo>
                <a:cubicBezTo>
                  <a:pt x="258" y="68"/>
                  <a:pt x="258" y="68"/>
                  <a:pt x="259" y="68"/>
                </a:cubicBezTo>
                <a:lnTo>
                  <a:pt x="259" y="67"/>
                </a:lnTo>
                <a:close/>
                <a:moveTo>
                  <a:pt x="259" y="44"/>
                </a:moveTo>
                <a:cubicBezTo>
                  <a:pt x="259" y="44"/>
                  <a:pt x="259" y="44"/>
                  <a:pt x="259" y="44"/>
                </a:cubicBezTo>
                <a:cubicBezTo>
                  <a:pt x="259" y="44"/>
                  <a:pt x="259" y="44"/>
                  <a:pt x="259" y="44"/>
                </a:cubicBezTo>
                <a:cubicBezTo>
                  <a:pt x="259" y="44"/>
                  <a:pt x="259" y="44"/>
                  <a:pt x="259" y="44"/>
                </a:cubicBezTo>
                <a:cubicBezTo>
                  <a:pt x="259" y="44"/>
                  <a:pt x="259" y="44"/>
                  <a:pt x="259" y="44"/>
                </a:cubicBezTo>
                <a:cubicBezTo>
                  <a:pt x="259" y="44"/>
                  <a:pt x="259" y="44"/>
                  <a:pt x="259" y="44"/>
                </a:cubicBezTo>
                <a:moveTo>
                  <a:pt x="313" y="395"/>
                </a:moveTo>
                <a:cubicBezTo>
                  <a:pt x="313" y="395"/>
                  <a:pt x="313" y="396"/>
                  <a:pt x="313" y="396"/>
                </a:cubicBezTo>
                <a:cubicBezTo>
                  <a:pt x="313" y="396"/>
                  <a:pt x="313" y="395"/>
                  <a:pt x="313" y="395"/>
                </a:cubicBezTo>
                <a:close/>
                <a:moveTo>
                  <a:pt x="6" y="332"/>
                </a:moveTo>
                <a:cubicBezTo>
                  <a:pt x="6" y="328"/>
                  <a:pt x="6" y="326"/>
                  <a:pt x="7" y="323"/>
                </a:cubicBezTo>
                <a:cubicBezTo>
                  <a:pt x="7" y="321"/>
                  <a:pt x="7" y="319"/>
                  <a:pt x="7" y="315"/>
                </a:cubicBezTo>
                <a:cubicBezTo>
                  <a:pt x="7" y="312"/>
                  <a:pt x="8" y="308"/>
                  <a:pt x="9" y="303"/>
                </a:cubicBezTo>
                <a:cubicBezTo>
                  <a:pt x="8" y="295"/>
                  <a:pt x="10" y="285"/>
                  <a:pt x="15" y="272"/>
                </a:cubicBezTo>
                <a:cubicBezTo>
                  <a:pt x="16" y="267"/>
                  <a:pt x="16" y="261"/>
                  <a:pt x="18" y="255"/>
                </a:cubicBezTo>
                <a:cubicBezTo>
                  <a:pt x="16" y="249"/>
                  <a:pt x="17" y="243"/>
                  <a:pt x="19" y="237"/>
                </a:cubicBezTo>
                <a:cubicBezTo>
                  <a:pt x="21" y="231"/>
                  <a:pt x="23" y="225"/>
                  <a:pt x="24" y="222"/>
                </a:cubicBezTo>
                <a:cubicBezTo>
                  <a:pt x="25" y="218"/>
                  <a:pt x="27" y="213"/>
                  <a:pt x="30" y="208"/>
                </a:cubicBezTo>
                <a:cubicBezTo>
                  <a:pt x="32" y="190"/>
                  <a:pt x="34" y="179"/>
                  <a:pt x="36" y="174"/>
                </a:cubicBezTo>
                <a:cubicBezTo>
                  <a:pt x="37" y="168"/>
                  <a:pt x="39" y="165"/>
                  <a:pt x="43" y="164"/>
                </a:cubicBezTo>
                <a:cubicBezTo>
                  <a:pt x="48" y="161"/>
                  <a:pt x="53" y="159"/>
                  <a:pt x="60" y="159"/>
                </a:cubicBezTo>
                <a:cubicBezTo>
                  <a:pt x="66" y="159"/>
                  <a:pt x="74" y="157"/>
                  <a:pt x="82" y="153"/>
                </a:cubicBezTo>
                <a:cubicBezTo>
                  <a:pt x="92" y="148"/>
                  <a:pt x="101" y="145"/>
                  <a:pt x="111" y="142"/>
                </a:cubicBezTo>
                <a:cubicBezTo>
                  <a:pt x="112" y="141"/>
                  <a:pt x="113" y="139"/>
                  <a:pt x="115" y="138"/>
                </a:cubicBezTo>
                <a:cubicBezTo>
                  <a:pt x="120" y="135"/>
                  <a:pt x="125" y="131"/>
                  <a:pt x="129" y="127"/>
                </a:cubicBezTo>
                <a:cubicBezTo>
                  <a:pt x="134" y="122"/>
                  <a:pt x="137" y="119"/>
                  <a:pt x="140" y="118"/>
                </a:cubicBezTo>
                <a:cubicBezTo>
                  <a:pt x="142" y="114"/>
                  <a:pt x="146" y="112"/>
                  <a:pt x="151" y="112"/>
                </a:cubicBezTo>
                <a:cubicBezTo>
                  <a:pt x="151" y="111"/>
                  <a:pt x="152" y="109"/>
                  <a:pt x="152" y="107"/>
                </a:cubicBezTo>
                <a:cubicBezTo>
                  <a:pt x="154" y="100"/>
                  <a:pt x="156" y="91"/>
                  <a:pt x="156" y="80"/>
                </a:cubicBezTo>
                <a:cubicBezTo>
                  <a:pt x="154" y="75"/>
                  <a:pt x="154" y="70"/>
                  <a:pt x="156" y="66"/>
                </a:cubicBezTo>
                <a:cubicBezTo>
                  <a:pt x="156" y="65"/>
                  <a:pt x="156" y="64"/>
                  <a:pt x="156" y="63"/>
                </a:cubicBezTo>
                <a:cubicBezTo>
                  <a:pt x="156" y="63"/>
                  <a:pt x="156" y="62"/>
                  <a:pt x="156" y="61"/>
                </a:cubicBezTo>
                <a:cubicBezTo>
                  <a:pt x="156" y="62"/>
                  <a:pt x="156" y="62"/>
                  <a:pt x="156" y="63"/>
                </a:cubicBezTo>
                <a:cubicBezTo>
                  <a:pt x="155" y="62"/>
                  <a:pt x="156" y="61"/>
                  <a:pt x="156" y="60"/>
                </a:cubicBezTo>
                <a:cubicBezTo>
                  <a:pt x="156" y="60"/>
                  <a:pt x="156" y="60"/>
                  <a:pt x="156" y="60"/>
                </a:cubicBezTo>
                <a:cubicBezTo>
                  <a:pt x="156" y="61"/>
                  <a:pt x="156" y="61"/>
                  <a:pt x="155" y="61"/>
                </a:cubicBezTo>
                <a:cubicBezTo>
                  <a:pt x="156" y="61"/>
                  <a:pt x="156" y="60"/>
                  <a:pt x="156" y="60"/>
                </a:cubicBezTo>
                <a:cubicBezTo>
                  <a:pt x="156" y="59"/>
                  <a:pt x="156" y="59"/>
                  <a:pt x="156" y="58"/>
                </a:cubicBezTo>
                <a:cubicBezTo>
                  <a:pt x="156" y="58"/>
                  <a:pt x="156" y="57"/>
                  <a:pt x="156" y="56"/>
                </a:cubicBezTo>
                <a:cubicBezTo>
                  <a:pt x="156" y="56"/>
                  <a:pt x="156" y="56"/>
                  <a:pt x="156" y="56"/>
                </a:cubicBezTo>
                <a:cubicBezTo>
                  <a:pt x="156" y="56"/>
                  <a:pt x="156" y="57"/>
                  <a:pt x="156" y="58"/>
                </a:cubicBezTo>
                <a:cubicBezTo>
                  <a:pt x="156" y="57"/>
                  <a:pt x="156" y="56"/>
                  <a:pt x="157" y="56"/>
                </a:cubicBezTo>
                <a:cubicBezTo>
                  <a:pt x="157" y="55"/>
                  <a:pt x="157" y="54"/>
                  <a:pt x="157" y="54"/>
                </a:cubicBezTo>
                <a:cubicBezTo>
                  <a:pt x="157" y="54"/>
                  <a:pt x="157" y="54"/>
                  <a:pt x="156" y="55"/>
                </a:cubicBezTo>
                <a:cubicBezTo>
                  <a:pt x="156" y="54"/>
                  <a:pt x="157" y="53"/>
                  <a:pt x="157" y="52"/>
                </a:cubicBezTo>
                <a:cubicBezTo>
                  <a:pt x="157" y="52"/>
                  <a:pt x="157" y="53"/>
                  <a:pt x="156" y="53"/>
                </a:cubicBezTo>
                <a:cubicBezTo>
                  <a:pt x="157" y="52"/>
                  <a:pt x="158" y="51"/>
                  <a:pt x="158" y="49"/>
                </a:cubicBezTo>
                <a:cubicBezTo>
                  <a:pt x="158" y="50"/>
                  <a:pt x="158" y="50"/>
                  <a:pt x="157" y="50"/>
                </a:cubicBezTo>
                <a:cubicBezTo>
                  <a:pt x="157" y="51"/>
                  <a:pt x="157" y="51"/>
                  <a:pt x="157" y="51"/>
                </a:cubicBezTo>
                <a:cubicBezTo>
                  <a:pt x="157" y="51"/>
                  <a:pt x="157" y="50"/>
                  <a:pt x="157" y="50"/>
                </a:cubicBezTo>
                <a:cubicBezTo>
                  <a:pt x="157" y="49"/>
                  <a:pt x="157" y="49"/>
                  <a:pt x="158" y="48"/>
                </a:cubicBezTo>
                <a:cubicBezTo>
                  <a:pt x="158" y="48"/>
                  <a:pt x="158" y="47"/>
                  <a:pt x="158" y="47"/>
                </a:cubicBezTo>
                <a:cubicBezTo>
                  <a:pt x="158" y="47"/>
                  <a:pt x="158" y="47"/>
                  <a:pt x="158" y="47"/>
                </a:cubicBezTo>
                <a:cubicBezTo>
                  <a:pt x="158" y="46"/>
                  <a:pt x="158" y="46"/>
                  <a:pt x="159" y="45"/>
                </a:cubicBezTo>
                <a:cubicBezTo>
                  <a:pt x="159" y="45"/>
                  <a:pt x="158" y="46"/>
                  <a:pt x="158" y="46"/>
                </a:cubicBezTo>
                <a:cubicBezTo>
                  <a:pt x="158" y="45"/>
                  <a:pt x="159" y="45"/>
                  <a:pt x="159" y="45"/>
                </a:cubicBezTo>
                <a:cubicBezTo>
                  <a:pt x="159" y="44"/>
                  <a:pt x="159" y="44"/>
                  <a:pt x="160" y="44"/>
                </a:cubicBezTo>
                <a:cubicBezTo>
                  <a:pt x="160" y="43"/>
                  <a:pt x="160" y="43"/>
                  <a:pt x="160" y="43"/>
                </a:cubicBezTo>
                <a:cubicBezTo>
                  <a:pt x="159" y="44"/>
                  <a:pt x="159" y="44"/>
                  <a:pt x="158" y="44"/>
                </a:cubicBezTo>
                <a:cubicBezTo>
                  <a:pt x="159" y="44"/>
                  <a:pt x="159" y="43"/>
                  <a:pt x="159" y="43"/>
                </a:cubicBezTo>
                <a:cubicBezTo>
                  <a:pt x="160" y="43"/>
                  <a:pt x="160" y="43"/>
                  <a:pt x="160" y="43"/>
                </a:cubicBezTo>
                <a:cubicBezTo>
                  <a:pt x="160" y="43"/>
                  <a:pt x="160" y="43"/>
                  <a:pt x="160" y="43"/>
                </a:cubicBezTo>
                <a:cubicBezTo>
                  <a:pt x="160" y="43"/>
                  <a:pt x="160" y="43"/>
                  <a:pt x="160" y="43"/>
                </a:cubicBezTo>
                <a:cubicBezTo>
                  <a:pt x="160" y="43"/>
                  <a:pt x="160" y="43"/>
                  <a:pt x="160" y="43"/>
                </a:cubicBezTo>
                <a:cubicBezTo>
                  <a:pt x="160" y="42"/>
                  <a:pt x="160" y="42"/>
                  <a:pt x="160" y="41"/>
                </a:cubicBezTo>
                <a:cubicBezTo>
                  <a:pt x="160" y="42"/>
                  <a:pt x="160" y="42"/>
                  <a:pt x="159" y="43"/>
                </a:cubicBezTo>
                <a:cubicBezTo>
                  <a:pt x="159" y="42"/>
                  <a:pt x="160" y="41"/>
                  <a:pt x="160" y="41"/>
                </a:cubicBezTo>
                <a:cubicBezTo>
                  <a:pt x="160" y="40"/>
                  <a:pt x="160" y="40"/>
                  <a:pt x="160" y="40"/>
                </a:cubicBezTo>
                <a:cubicBezTo>
                  <a:pt x="160" y="41"/>
                  <a:pt x="160" y="41"/>
                  <a:pt x="159" y="41"/>
                </a:cubicBezTo>
                <a:cubicBezTo>
                  <a:pt x="160" y="41"/>
                  <a:pt x="160" y="40"/>
                  <a:pt x="160" y="40"/>
                </a:cubicBezTo>
                <a:cubicBezTo>
                  <a:pt x="160" y="40"/>
                  <a:pt x="160" y="39"/>
                  <a:pt x="161" y="38"/>
                </a:cubicBezTo>
                <a:cubicBezTo>
                  <a:pt x="161" y="38"/>
                  <a:pt x="161" y="37"/>
                  <a:pt x="161" y="37"/>
                </a:cubicBezTo>
                <a:cubicBezTo>
                  <a:pt x="161" y="37"/>
                  <a:pt x="161" y="37"/>
                  <a:pt x="161" y="37"/>
                </a:cubicBezTo>
                <a:cubicBezTo>
                  <a:pt x="161" y="37"/>
                  <a:pt x="161" y="37"/>
                  <a:pt x="161" y="37"/>
                </a:cubicBezTo>
                <a:cubicBezTo>
                  <a:pt x="161" y="37"/>
                  <a:pt x="161" y="38"/>
                  <a:pt x="160" y="38"/>
                </a:cubicBezTo>
                <a:cubicBezTo>
                  <a:pt x="161" y="38"/>
                  <a:pt x="161" y="37"/>
                  <a:pt x="161" y="37"/>
                </a:cubicBezTo>
                <a:cubicBezTo>
                  <a:pt x="161" y="37"/>
                  <a:pt x="161" y="36"/>
                  <a:pt x="162" y="36"/>
                </a:cubicBezTo>
                <a:cubicBezTo>
                  <a:pt x="162" y="36"/>
                  <a:pt x="162" y="35"/>
                  <a:pt x="162" y="35"/>
                </a:cubicBezTo>
                <a:cubicBezTo>
                  <a:pt x="162" y="35"/>
                  <a:pt x="162" y="35"/>
                  <a:pt x="162" y="36"/>
                </a:cubicBezTo>
                <a:cubicBezTo>
                  <a:pt x="161" y="35"/>
                  <a:pt x="162" y="34"/>
                  <a:pt x="163" y="33"/>
                </a:cubicBezTo>
                <a:cubicBezTo>
                  <a:pt x="162" y="34"/>
                  <a:pt x="162" y="34"/>
                  <a:pt x="162" y="34"/>
                </a:cubicBezTo>
                <a:cubicBezTo>
                  <a:pt x="163" y="33"/>
                  <a:pt x="163" y="32"/>
                  <a:pt x="164" y="31"/>
                </a:cubicBezTo>
                <a:cubicBezTo>
                  <a:pt x="163" y="31"/>
                  <a:pt x="163" y="31"/>
                  <a:pt x="163" y="32"/>
                </a:cubicBezTo>
                <a:cubicBezTo>
                  <a:pt x="163" y="32"/>
                  <a:pt x="163" y="32"/>
                  <a:pt x="163" y="32"/>
                </a:cubicBezTo>
                <a:cubicBezTo>
                  <a:pt x="163" y="32"/>
                  <a:pt x="163" y="32"/>
                  <a:pt x="163" y="33"/>
                </a:cubicBezTo>
                <a:cubicBezTo>
                  <a:pt x="163" y="32"/>
                  <a:pt x="163" y="32"/>
                  <a:pt x="163" y="31"/>
                </a:cubicBezTo>
                <a:cubicBezTo>
                  <a:pt x="163" y="31"/>
                  <a:pt x="163" y="30"/>
                  <a:pt x="164" y="30"/>
                </a:cubicBezTo>
                <a:cubicBezTo>
                  <a:pt x="164" y="30"/>
                  <a:pt x="164" y="29"/>
                  <a:pt x="164" y="29"/>
                </a:cubicBezTo>
                <a:cubicBezTo>
                  <a:pt x="164" y="29"/>
                  <a:pt x="164" y="29"/>
                  <a:pt x="164" y="29"/>
                </a:cubicBezTo>
                <a:cubicBezTo>
                  <a:pt x="165" y="28"/>
                  <a:pt x="165" y="28"/>
                  <a:pt x="165" y="27"/>
                </a:cubicBezTo>
                <a:cubicBezTo>
                  <a:pt x="165" y="27"/>
                  <a:pt x="165" y="28"/>
                  <a:pt x="165" y="28"/>
                </a:cubicBezTo>
                <a:cubicBezTo>
                  <a:pt x="165" y="28"/>
                  <a:pt x="165" y="27"/>
                  <a:pt x="166" y="27"/>
                </a:cubicBezTo>
                <a:cubicBezTo>
                  <a:pt x="166" y="27"/>
                  <a:pt x="166" y="26"/>
                  <a:pt x="167" y="26"/>
                </a:cubicBezTo>
                <a:cubicBezTo>
                  <a:pt x="166" y="26"/>
                  <a:pt x="166" y="26"/>
                  <a:pt x="165" y="26"/>
                </a:cubicBezTo>
                <a:cubicBezTo>
                  <a:pt x="166" y="26"/>
                  <a:pt x="166" y="26"/>
                  <a:pt x="166" y="26"/>
                </a:cubicBezTo>
                <a:cubicBezTo>
                  <a:pt x="166" y="26"/>
                  <a:pt x="167" y="25"/>
                  <a:pt x="167" y="25"/>
                </a:cubicBezTo>
                <a:cubicBezTo>
                  <a:pt x="167" y="25"/>
                  <a:pt x="167" y="24"/>
                  <a:pt x="168" y="24"/>
                </a:cubicBezTo>
                <a:cubicBezTo>
                  <a:pt x="167" y="24"/>
                  <a:pt x="167" y="24"/>
                  <a:pt x="167" y="24"/>
                </a:cubicBezTo>
                <a:cubicBezTo>
                  <a:pt x="167" y="24"/>
                  <a:pt x="168" y="23"/>
                  <a:pt x="168" y="23"/>
                </a:cubicBezTo>
                <a:cubicBezTo>
                  <a:pt x="168" y="23"/>
                  <a:pt x="168" y="23"/>
                  <a:pt x="167" y="23"/>
                </a:cubicBezTo>
                <a:cubicBezTo>
                  <a:pt x="168" y="23"/>
                  <a:pt x="169" y="23"/>
                  <a:pt x="169" y="22"/>
                </a:cubicBezTo>
                <a:cubicBezTo>
                  <a:pt x="169" y="22"/>
                  <a:pt x="169" y="22"/>
                  <a:pt x="169" y="22"/>
                </a:cubicBezTo>
                <a:cubicBezTo>
                  <a:pt x="170" y="21"/>
                  <a:pt x="170" y="20"/>
                  <a:pt x="171" y="19"/>
                </a:cubicBezTo>
                <a:cubicBezTo>
                  <a:pt x="171" y="19"/>
                  <a:pt x="170" y="20"/>
                  <a:pt x="170" y="20"/>
                </a:cubicBezTo>
                <a:cubicBezTo>
                  <a:pt x="170" y="20"/>
                  <a:pt x="170" y="19"/>
                  <a:pt x="171" y="19"/>
                </a:cubicBezTo>
                <a:cubicBezTo>
                  <a:pt x="171" y="19"/>
                  <a:pt x="172" y="19"/>
                  <a:pt x="172" y="18"/>
                </a:cubicBezTo>
                <a:cubicBezTo>
                  <a:pt x="172" y="18"/>
                  <a:pt x="172" y="18"/>
                  <a:pt x="172" y="18"/>
                </a:cubicBezTo>
                <a:cubicBezTo>
                  <a:pt x="172" y="19"/>
                  <a:pt x="171" y="18"/>
                  <a:pt x="171" y="18"/>
                </a:cubicBezTo>
                <a:cubicBezTo>
                  <a:pt x="171" y="18"/>
                  <a:pt x="172" y="18"/>
                  <a:pt x="172" y="18"/>
                </a:cubicBezTo>
                <a:cubicBezTo>
                  <a:pt x="172" y="18"/>
                  <a:pt x="173" y="17"/>
                  <a:pt x="173" y="17"/>
                </a:cubicBezTo>
                <a:cubicBezTo>
                  <a:pt x="173" y="17"/>
                  <a:pt x="172" y="17"/>
                  <a:pt x="172" y="18"/>
                </a:cubicBezTo>
                <a:cubicBezTo>
                  <a:pt x="172" y="17"/>
                  <a:pt x="173" y="17"/>
                  <a:pt x="173" y="16"/>
                </a:cubicBezTo>
                <a:cubicBezTo>
                  <a:pt x="174" y="16"/>
                  <a:pt x="175" y="15"/>
                  <a:pt x="176" y="15"/>
                </a:cubicBezTo>
                <a:cubicBezTo>
                  <a:pt x="175" y="16"/>
                  <a:pt x="174" y="16"/>
                  <a:pt x="173" y="16"/>
                </a:cubicBezTo>
                <a:cubicBezTo>
                  <a:pt x="174" y="15"/>
                  <a:pt x="175" y="15"/>
                  <a:pt x="175" y="15"/>
                </a:cubicBezTo>
                <a:cubicBezTo>
                  <a:pt x="175" y="15"/>
                  <a:pt x="174" y="15"/>
                  <a:pt x="174" y="15"/>
                </a:cubicBezTo>
                <a:cubicBezTo>
                  <a:pt x="174" y="15"/>
                  <a:pt x="175" y="15"/>
                  <a:pt x="175" y="14"/>
                </a:cubicBezTo>
                <a:cubicBezTo>
                  <a:pt x="175" y="14"/>
                  <a:pt x="175" y="14"/>
                  <a:pt x="176" y="14"/>
                </a:cubicBezTo>
                <a:cubicBezTo>
                  <a:pt x="176" y="14"/>
                  <a:pt x="177" y="13"/>
                  <a:pt x="177" y="13"/>
                </a:cubicBezTo>
                <a:cubicBezTo>
                  <a:pt x="177" y="13"/>
                  <a:pt x="176" y="13"/>
                  <a:pt x="175" y="14"/>
                </a:cubicBezTo>
                <a:cubicBezTo>
                  <a:pt x="176" y="14"/>
                  <a:pt x="176" y="13"/>
                  <a:pt x="177" y="13"/>
                </a:cubicBezTo>
                <a:cubicBezTo>
                  <a:pt x="177" y="12"/>
                  <a:pt x="177" y="12"/>
                  <a:pt x="177" y="12"/>
                </a:cubicBezTo>
                <a:cubicBezTo>
                  <a:pt x="177" y="12"/>
                  <a:pt x="177" y="12"/>
                  <a:pt x="176" y="12"/>
                </a:cubicBezTo>
                <a:cubicBezTo>
                  <a:pt x="177" y="12"/>
                  <a:pt x="177" y="12"/>
                  <a:pt x="177" y="12"/>
                </a:cubicBezTo>
                <a:cubicBezTo>
                  <a:pt x="178" y="11"/>
                  <a:pt x="178" y="11"/>
                  <a:pt x="179" y="10"/>
                </a:cubicBezTo>
                <a:cubicBezTo>
                  <a:pt x="178" y="11"/>
                  <a:pt x="178" y="11"/>
                  <a:pt x="177" y="11"/>
                </a:cubicBezTo>
                <a:cubicBezTo>
                  <a:pt x="178" y="11"/>
                  <a:pt x="179" y="10"/>
                  <a:pt x="180" y="10"/>
                </a:cubicBezTo>
                <a:cubicBezTo>
                  <a:pt x="180" y="10"/>
                  <a:pt x="180" y="10"/>
                  <a:pt x="180" y="10"/>
                </a:cubicBezTo>
                <a:cubicBezTo>
                  <a:pt x="179" y="10"/>
                  <a:pt x="179" y="10"/>
                  <a:pt x="178" y="10"/>
                </a:cubicBezTo>
                <a:cubicBezTo>
                  <a:pt x="179" y="10"/>
                  <a:pt x="179" y="10"/>
                  <a:pt x="180" y="10"/>
                </a:cubicBezTo>
                <a:cubicBezTo>
                  <a:pt x="181" y="9"/>
                  <a:pt x="181" y="9"/>
                  <a:pt x="182" y="9"/>
                </a:cubicBezTo>
                <a:cubicBezTo>
                  <a:pt x="182" y="8"/>
                  <a:pt x="182" y="8"/>
                  <a:pt x="182" y="8"/>
                </a:cubicBezTo>
                <a:cubicBezTo>
                  <a:pt x="182" y="8"/>
                  <a:pt x="181" y="9"/>
                  <a:pt x="181" y="9"/>
                </a:cubicBezTo>
                <a:cubicBezTo>
                  <a:pt x="182" y="8"/>
                  <a:pt x="182" y="8"/>
                  <a:pt x="183" y="8"/>
                </a:cubicBezTo>
                <a:cubicBezTo>
                  <a:pt x="183" y="7"/>
                  <a:pt x="184" y="7"/>
                  <a:pt x="185" y="7"/>
                </a:cubicBezTo>
                <a:cubicBezTo>
                  <a:pt x="184" y="7"/>
                  <a:pt x="183" y="7"/>
                  <a:pt x="182" y="8"/>
                </a:cubicBezTo>
                <a:cubicBezTo>
                  <a:pt x="183" y="7"/>
                  <a:pt x="185" y="6"/>
                  <a:pt x="186" y="6"/>
                </a:cubicBezTo>
                <a:cubicBezTo>
                  <a:pt x="186" y="6"/>
                  <a:pt x="186" y="6"/>
                  <a:pt x="186" y="6"/>
                </a:cubicBezTo>
                <a:cubicBezTo>
                  <a:pt x="185" y="6"/>
                  <a:pt x="184" y="6"/>
                  <a:pt x="183" y="7"/>
                </a:cubicBezTo>
                <a:cubicBezTo>
                  <a:pt x="184" y="6"/>
                  <a:pt x="185" y="6"/>
                  <a:pt x="186" y="5"/>
                </a:cubicBezTo>
                <a:cubicBezTo>
                  <a:pt x="186" y="5"/>
                  <a:pt x="187" y="5"/>
                  <a:pt x="187" y="5"/>
                </a:cubicBezTo>
                <a:cubicBezTo>
                  <a:pt x="186" y="5"/>
                  <a:pt x="186" y="5"/>
                  <a:pt x="186" y="5"/>
                </a:cubicBezTo>
                <a:cubicBezTo>
                  <a:pt x="186" y="5"/>
                  <a:pt x="186" y="5"/>
                  <a:pt x="185" y="5"/>
                </a:cubicBezTo>
                <a:cubicBezTo>
                  <a:pt x="186" y="5"/>
                  <a:pt x="186" y="5"/>
                  <a:pt x="186" y="5"/>
                </a:cubicBezTo>
                <a:cubicBezTo>
                  <a:pt x="187" y="4"/>
                  <a:pt x="188" y="4"/>
                  <a:pt x="189" y="4"/>
                </a:cubicBezTo>
                <a:cubicBezTo>
                  <a:pt x="190" y="3"/>
                  <a:pt x="191" y="3"/>
                  <a:pt x="192" y="3"/>
                </a:cubicBezTo>
                <a:cubicBezTo>
                  <a:pt x="191" y="3"/>
                  <a:pt x="190" y="3"/>
                  <a:pt x="189" y="3"/>
                </a:cubicBezTo>
                <a:cubicBezTo>
                  <a:pt x="190" y="3"/>
                  <a:pt x="191" y="3"/>
                  <a:pt x="192" y="3"/>
                </a:cubicBezTo>
                <a:cubicBezTo>
                  <a:pt x="192" y="3"/>
                  <a:pt x="192" y="3"/>
                  <a:pt x="191" y="2"/>
                </a:cubicBezTo>
                <a:cubicBezTo>
                  <a:pt x="191" y="2"/>
                  <a:pt x="191" y="2"/>
                  <a:pt x="191" y="2"/>
                </a:cubicBezTo>
                <a:cubicBezTo>
                  <a:pt x="191" y="2"/>
                  <a:pt x="191" y="2"/>
                  <a:pt x="191" y="2"/>
                </a:cubicBezTo>
                <a:cubicBezTo>
                  <a:pt x="191" y="2"/>
                  <a:pt x="191" y="2"/>
                  <a:pt x="191" y="1"/>
                </a:cubicBezTo>
                <a:cubicBezTo>
                  <a:pt x="191" y="2"/>
                  <a:pt x="191" y="2"/>
                  <a:pt x="191" y="2"/>
                </a:cubicBezTo>
                <a:cubicBezTo>
                  <a:pt x="192" y="2"/>
                  <a:pt x="193" y="2"/>
                  <a:pt x="194" y="2"/>
                </a:cubicBezTo>
                <a:cubicBezTo>
                  <a:pt x="194" y="2"/>
                  <a:pt x="194" y="2"/>
                  <a:pt x="194" y="2"/>
                </a:cubicBezTo>
                <a:cubicBezTo>
                  <a:pt x="194" y="1"/>
                  <a:pt x="194" y="1"/>
                  <a:pt x="193" y="1"/>
                </a:cubicBezTo>
                <a:cubicBezTo>
                  <a:pt x="194" y="1"/>
                  <a:pt x="194" y="1"/>
                  <a:pt x="195" y="1"/>
                </a:cubicBezTo>
                <a:cubicBezTo>
                  <a:pt x="195" y="1"/>
                  <a:pt x="196" y="1"/>
                  <a:pt x="197" y="1"/>
                </a:cubicBezTo>
                <a:cubicBezTo>
                  <a:pt x="199" y="0"/>
                  <a:pt x="201" y="0"/>
                  <a:pt x="202" y="0"/>
                </a:cubicBezTo>
                <a:cubicBezTo>
                  <a:pt x="202" y="0"/>
                  <a:pt x="202" y="0"/>
                  <a:pt x="202" y="0"/>
                </a:cubicBezTo>
                <a:cubicBezTo>
                  <a:pt x="201" y="0"/>
                  <a:pt x="200" y="0"/>
                  <a:pt x="198" y="0"/>
                </a:cubicBezTo>
                <a:cubicBezTo>
                  <a:pt x="200" y="0"/>
                  <a:pt x="202" y="0"/>
                  <a:pt x="203" y="0"/>
                </a:cubicBezTo>
                <a:cubicBezTo>
                  <a:pt x="204" y="0"/>
                  <a:pt x="205" y="0"/>
                  <a:pt x="206" y="1"/>
                </a:cubicBezTo>
                <a:cubicBezTo>
                  <a:pt x="206" y="0"/>
                  <a:pt x="208" y="0"/>
                  <a:pt x="209" y="0"/>
                </a:cubicBezTo>
                <a:cubicBezTo>
                  <a:pt x="209" y="0"/>
                  <a:pt x="210" y="0"/>
                  <a:pt x="210" y="1"/>
                </a:cubicBezTo>
                <a:cubicBezTo>
                  <a:pt x="210" y="1"/>
                  <a:pt x="209" y="1"/>
                  <a:pt x="209" y="0"/>
                </a:cubicBezTo>
                <a:cubicBezTo>
                  <a:pt x="209" y="1"/>
                  <a:pt x="210" y="1"/>
                  <a:pt x="210" y="1"/>
                </a:cubicBezTo>
                <a:cubicBezTo>
                  <a:pt x="209" y="1"/>
                  <a:pt x="209" y="1"/>
                  <a:pt x="209" y="0"/>
                </a:cubicBezTo>
                <a:cubicBezTo>
                  <a:pt x="208" y="1"/>
                  <a:pt x="207" y="1"/>
                  <a:pt x="206" y="1"/>
                </a:cubicBezTo>
                <a:cubicBezTo>
                  <a:pt x="208" y="1"/>
                  <a:pt x="209" y="1"/>
                  <a:pt x="211" y="1"/>
                </a:cubicBezTo>
                <a:cubicBezTo>
                  <a:pt x="211" y="1"/>
                  <a:pt x="211" y="1"/>
                  <a:pt x="212" y="2"/>
                </a:cubicBezTo>
                <a:cubicBezTo>
                  <a:pt x="212" y="1"/>
                  <a:pt x="213" y="1"/>
                  <a:pt x="213" y="1"/>
                </a:cubicBezTo>
                <a:cubicBezTo>
                  <a:pt x="213" y="1"/>
                  <a:pt x="212" y="2"/>
                  <a:pt x="212" y="2"/>
                </a:cubicBezTo>
                <a:cubicBezTo>
                  <a:pt x="212" y="2"/>
                  <a:pt x="213" y="2"/>
                  <a:pt x="213" y="2"/>
                </a:cubicBezTo>
                <a:cubicBezTo>
                  <a:pt x="213" y="2"/>
                  <a:pt x="212" y="2"/>
                  <a:pt x="212" y="2"/>
                </a:cubicBezTo>
                <a:cubicBezTo>
                  <a:pt x="212" y="2"/>
                  <a:pt x="211" y="2"/>
                  <a:pt x="211" y="2"/>
                </a:cubicBezTo>
                <a:cubicBezTo>
                  <a:pt x="212" y="2"/>
                  <a:pt x="212" y="2"/>
                  <a:pt x="213" y="2"/>
                </a:cubicBezTo>
                <a:cubicBezTo>
                  <a:pt x="213" y="2"/>
                  <a:pt x="213" y="2"/>
                  <a:pt x="213" y="2"/>
                </a:cubicBezTo>
                <a:cubicBezTo>
                  <a:pt x="213" y="2"/>
                  <a:pt x="214" y="2"/>
                  <a:pt x="214" y="2"/>
                </a:cubicBezTo>
                <a:cubicBezTo>
                  <a:pt x="215" y="2"/>
                  <a:pt x="216" y="2"/>
                  <a:pt x="217" y="2"/>
                </a:cubicBezTo>
                <a:cubicBezTo>
                  <a:pt x="216" y="2"/>
                  <a:pt x="215" y="2"/>
                  <a:pt x="214" y="2"/>
                </a:cubicBezTo>
                <a:cubicBezTo>
                  <a:pt x="215" y="2"/>
                  <a:pt x="215" y="2"/>
                  <a:pt x="216" y="2"/>
                </a:cubicBezTo>
                <a:cubicBezTo>
                  <a:pt x="218" y="2"/>
                  <a:pt x="219" y="2"/>
                  <a:pt x="220" y="3"/>
                </a:cubicBezTo>
                <a:cubicBezTo>
                  <a:pt x="221" y="2"/>
                  <a:pt x="223" y="3"/>
                  <a:pt x="224" y="4"/>
                </a:cubicBezTo>
                <a:cubicBezTo>
                  <a:pt x="224" y="4"/>
                  <a:pt x="224" y="4"/>
                  <a:pt x="224" y="4"/>
                </a:cubicBezTo>
                <a:cubicBezTo>
                  <a:pt x="224" y="4"/>
                  <a:pt x="225" y="4"/>
                  <a:pt x="225" y="4"/>
                </a:cubicBezTo>
                <a:cubicBezTo>
                  <a:pt x="225" y="4"/>
                  <a:pt x="225" y="4"/>
                  <a:pt x="224" y="4"/>
                </a:cubicBezTo>
                <a:cubicBezTo>
                  <a:pt x="224" y="4"/>
                  <a:pt x="224" y="4"/>
                  <a:pt x="224" y="4"/>
                </a:cubicBezTo>
                <a:cubicBezTo>
                  <a:pt x="226" y="4"/>
                  <a:pt x="227" y="5"/>
                  <a:pt x="228" y="6"/>
                </a:cubicBezTo>
                <a:cubicBezTo>
                  <a:pt x="227" y="5"/>
                  <a:pt x="226" y="4"/>
                  <a:pt x="225" y="4"/>
                </a:cubicBezTo>
                <a:cubicBezTo>
                  <a:pt x="225" y="4"/>
                  <a:pt x="225" y="4"/>
                  <a:pt x="225" y="4"/>
                </a:cubicBezTo>
                <a:cubicBezTo>
                  <a:pt x="226" y="5"/>
                  <a:pt x="228" y="5"/>
                  <a:pt x="229" y="6"/>
                </a:cubicBezTo>
                <a:cubicBezTo>
                  <a:pt x="229" y="6"/>
                  <a:pt x="230" y="6"/>
                  <a:pt x="230" y="6"/>
                </a:cubicBezTo>
                <a:cubicBezTo>
                  <a:pt x="230" y="6"/>
                  <a:pt x="229" y="6"/>
                  <a:pt x="229" y="6"/>
                </a:cubicBezTo>
                <a:cubicBezTo>
                  <a:pt x="229" y="6"/>
                  <a:pt x="229" y="6"/>
                  <a:pt x="229" y="7"/>
                </a:cubicBezTo>
                <a:cubicBezTo>
                  <a:pt x="230" y="7"/>
                  <a:pt x="230" y="7"/>
                  <a:pt x="230" y="7"/>
                </a:cubicBezTo>
                <a:cubicBezTo>
                  <a:pt x="231" y="7"/>
                  <a:pt x="232" y="7"/>
                  <a:pt x="233" y="8"/>
                </a:cubicBezTo>
                <a:cubicBezTo>
                  <a:pt x="232" y="7"/>
                  <a:pt x="231" y="7"/>
                  <a:pt x="230" y="7"/>
                </a:cubicBezTo>
                <a:cubicBezTo>
                  <a:pt x="230" y="7"/>
                  <a:pt x="230" y="7"/>
                  <a:pt x="230" y="7"/>
                </a:cubicBezTo>
                <a:cubicBezTo>
                  <a:pt x="230" y="7"/>
                  <a:pt x="230" y="7"/>
                  <a:pt x="230" y="7"/>
                </a:cubicBezTo>
                <a:cubicBezTo>
                  <a:pt x="230" y="7"/>
                  <a:pt x="230" y="7"/>
                  <a:pt x="230" y="7"/>
                </a:cubicBezTo>
                <a:cubicBezTo>
                  <a:pt x="231" y="7"/>
                  <a:pt x="233" y="8"/>
                  <a:pt x="234" y="9"/>
                </a:cubicBezTo>
                <a:cubicBezTo>
                  <a:pt x="235" y="9"/>
                  <a:pt x="236" y="10"/>
                  <a:pt x="236" y="10"/>
                </a:cubicBezTo>
                <a:cubicBezTo>
                  <a:pt x="235" y="10"/>
                  <a:pt x="235" y="9"/>
                  <a:pt x="234" y="9"/>
                </a:cubicBezTo>
                <a:cubicBezTo>
                  <a:pt x="234" y="9"/>
                  <a:pt x="234" y="9"/>
                  <a:pt x="234" y="9"/>
                </a:cubicBezTo>
                <a:cubicBezTo>
                  <a:pt x="234" y="9"/>
                  <a:pt x="234" y="9"/>
                  <a:pt x="234" y="9"/>
                </a:cubicBezTo>
                <a:cubicBezTo>
                  <a:pt x="234" y="9"/>
                  <a:pt x="234" y="9"/>
                  <a:pt x="233" y="9"/>
                </a:cubicBezTo>
                <a:cubicBezTo>
                  <a:pt x="235" y="9"/>
                  <a:pt x="236" y="10"/>
                  <a:pt x="236" y="11"/>
                </a:cubicBezTo>
                <a:cubicBezTo>
                  <a:pt x="241" y="14"/>
                  <a:pt x="244" y="17"/>
                  <a:pt x="247" y="21"/>
                </a:cubicBezTo>
                <a:cubicBezTo>
                  <a:pt x="245" y="18"/>
                  <a:pt x="243" y="16"/>
                  <a:pt x="240" y="15"/>
                </a:cubicBezTo>
                <a:cubicBezTo>
                  <a:pt x="242" y="16"/>
                  <a:pt x="244" y="18"/>
                  <a:pt x="245" y="19"/>
                </a:cubicBezTo>
                <a:cubicBezTo>
                  <a:pt x="246" y="20"/>
                  <a:pt x="247" y="22"/>
                  <a:pt x="248" y="23"/>
                </a:cubicBezTo>
                <a:cubicBezTo>
                  <a:pt x="247" y="22"/>
                  <a:pt x="247" y="21"/>
                  <a:pt x="246" y="21"/>
                </a:cubicBezTo>
                <a:cubicBezTo>
                  <a:pt x="246" y="21"/>
                  <a:pt x="246" y="21"/>
                  <a:pt x="246" y="21"/>
                </a:cubicBezTo>
                <a:cubicBezTo>
                  <a:pt x="247" y="22"/>
                  <a:pt x="248" y="24"/>
                  <a:pt x="249" y="25"/>
                </a:cubicBezTo>
                <a:cubicBezTo>
                  <a:pt x="249" y="26"/>
                  <a:pt x="250" y="26"/>
                  <a:pt x="251" y="26"/>
                </a:cubicBezTo>
                <a:cubicBezTo>
                  <a:pt x="250" y="26"/>
                  <a:pt x="249" y="26"/>
                  <a:pt x="249" y="25"/>
                </a:cubicBezTo>
                <a:cubicBezTo>
                  <a:pt x="249" y="26"/>
                  <a:pt x="249" y="26"/>
                  <a:pt x="249" y="26"/>
                </a:cubicBezTo>
                <a:cubicBezTo>
                  <a:pt x="250" y="27"/>
                  <a:pt x="250" y="28"/>
                  <a:pt x="251" y="28"/>
                </a:cubicBezTo>
                <a:cubicBezTo>
                  <a:pt x="251" y="29"/>
                  <a:pt x="252" y="30"/>
                  <a:pt x="252" y="31"/>
                </a:cubicBezTo>
                <a:cubicBezTo>
                  <a:pt x="253" y="32"/>
                  <a:pt x="254" y="34"/>
                  <a:pt x="254" y="35"/>
                </a:cubicBezTo>
                <a:cubicBezTo>
                  <a:pt x="254" y="35"/>
                  <a:pt x="255" y="36"/>
                  <a:pt x="255" y="36"/>
                </a:cubicBezTo>
                <a:cubicBezTo>
                  <a:pt x="255" y="35"/>
                  <a:pt x="255" y="35"/>
                  <a:pt x="255" y="35"/>
                </a:cubicBezTo>
                <a:cubicBezTo>
                  <a:pt x="255" y="35"/>
                  <a:pt x="255" y="35"/>
                  <a:pt x="255" y="35"/>
                </a:cubicBezTo>
                <a:cubicBezTo>
                  <a:pt x="255" y="35"/>
                  <a:pt x="255" y="35"/>
                  <a:pt x="255" y="35"/>
                </a:cubicBezTo>
                <a:cubicBezTo>
                  <a:pt x="255" y="34"/>
                  <a:pt x="255" y="34"/>
                  <a:pt x="255" y="34"/>
                </a:cubicBezTo>
                <a:cubicBezTo>
                  <a:pt x="255" y="34"/>
                  <a:pt x="255" y="34"/>
                  <a:pt x="255" y="34"/>
                </a:cubicBezTo>
                <a:cubicBezTo>
                  <a:pt x="255" y="33"/>
                  <a:pt x="255" y="33"/>
                  <a:pt x="255" y="33"/>
                </a:cubicBezTo>
                <a:cubicBezTo>
                  <a:pt x="255" y="33"/>
                  <a:pt x="255" y="33"/>
                  <a:pt x="255" y="33"/>
                </a:cubicBezTo>
                <a:cubicBezTo>
                  <a:pt x="255" y="33"/>
                  <a:pt x="255" y="33"/>
                  <a:pt x="255" y="33"/>
                </a:cubicBezTo>
                <a:cubicBezTo>
                  <a:pt x="255" y="33"/>
                  <a:pt x="255" y="33"/>
                  <a:pt x="255" y="33"/>
                </a:cubicBezTo>
                <a:cubicBezTo>
                  <a:pt x="255" y="33"/>
                  <a:pt x="255" y="33"/>
                  <a:pt x="255" y="33"/>
                </a:cubicBezTo>
                <a:cubicBezTo>
                  <a:pt x="255" y="33"/>
                  <a:pt x="255" y="33"/>
                  <a:pt x="255" y="34"/>
                </a:cubicBezTo>
                <a:cubicBezTo>
                  <a:pt x="255" y="34"/>
                  <a:pt x="255" y="34"/>
                  <a:pt x="255" y="34"/>
                </a:cubicBezTo>
                <a:cubicBezTo>
                  <a:pt x="255" y="34"/>
                  <a:pt x="255" y="34"/>
                  <a:pt x="255" y="34"/>
                </a:cubicBezTo>
                <a:cubicBezTo>
                  <a:pt x="255" y="35"/>
                  <a:pt x="255" y="35"/>
                  <a:pt x="255" y="36"/>
                </a:cubicBezTo>
                <a:cubicBezTo>
                  <a:pt x="255" y="36"/>
                  <a:pt x="255" y="36"/>
                  <a:pt x="255" y="36"/>
                </a:cubicBezTo>
                <a:cubicBezTo>
                  <a:pt x="255" y="37"/>
                  <a:pt x="255" y="37"/>
                  <a:pt x="256" y="37"/>
                </a:cubicBezTo>
                <a:cubicBezTo>
                  <a:pt x="256" y="37"/>
                  <a:pt x="256" y="37"/>
                  <a:pt x="256" y="37"/>
                </a:cubicBezTo>
                <a:cubicBezTo>
                  <a:pt x="256" y="36"/>
                  <a:pt x="256" y="34"/>
                  <a:pt x="256" y="33"/>
                </a:cubicBezTo>
                <a:cubicBezTo>
                  <a:pt x="256" y="34"/>
                  <a:pt x="256" y="35"/>
                  <a:pt x="256" y="36"/>
                </a:cubicBezTo>
                <a:cubicBezTo>
                  <a:pt x="257" y="36"/>
                  <a:pt x="257" y="35"/>
                  <a:pt x="257" y="34"/>
                </a:cubicBezTo>
                <a:cubicBezTo>
                  <a:pt x="257" y="33"/>
                  <a:pt x="257" y="33"/>
                  <a:pt x="257" y="33"/>
                </a:cubicBezTo>
                <a:cubicBezTo>
                  <a:pt x="257" y="33"/>
                  <a:pt x="257" y="33"/>
                  <a:pt x="257" y="33"/>
                </a:cubicBezTo>
                <a:cubicBezTo>
                  <a:pt x="257" y="32"/>
                  <a:pt x="256" y="32"/>
                  <a:pt x="256" y="31"/>
                </a:cubicBezTo>
                <a:cubicBezTo>
                  <a:pt x="257" y="32"/>
                  <a:pt x="257" y="34"/>
                  <a:pt x="257" y="35"/>
                </a:cubicBezTo>
                <a:cubicBezTo>
                  <a:pt x="257" y="35"/>
                  <a:pt x="257" y="36"/>
                  <a:pt x="257" y="37"/>
                </a:cubicBezTo>
                <a:cubicBezTo>
                  <a:pt x="257" y="37"/>
                  <a:pt x="257" y="37"/>
                  <a:pt x="257" y="37"/>
                </a:cubicBezTo>
                <a:cubicBezTo>
                  <a:pt x="257" y="38"/>
                  <a:pt x="257" y="39"/>
                  <a:pt x="257" y="39"/>
                </a:cubicBezTo>
                <a:cubicBezTo>
                  <a:pt x="257" y="39"/>
                  <a:pt x="257" y="39"/>
                  <a:pt x="257" y="39"/>
                </a:cubicBezTo>
                <a:cubicBezTo>
                  <a:pt x="257" y="39"/>
                  <a:pt x="257" y="39"/>
                  <a:pt x="258" y="39"/>
                </a:cubicBezTo>
                <a:cubicBezTo>
                  <a:pt x="258" y="39"/>
                  <a:pt x="258" y="39"/>
                  <a:pt x="258" y="39"/>
                </a:cubicBezTo>
                <a:cubicBezTo>
                  <a:pt x="258" y="39"/>
                  <a:pt x="258" y="38"/>
                  <a:pt x="258" y="38"/>
                </a:cubicBezTo>
                <a:cubicBezTo>
                  <a:pt x="258" y="38"/>
                  <a:pt x="258" y="38"/>
                  <a:pt x="258" y="38"/>
                </a:cubicBezTo>
                <a:cubicBezTo>
                  <a:pt x="258" y="38"/>
                  <a:pt x="258" y="38"/>
                  <a:pt x="258" y="38"/>
                </a:cubicBezTo>
                <a:cubicBezTo>
                  <a:pt x="258" y="38"/>
                  <a:pt x="258" y="38"/>
                  <a:pt x="258" y="38"/>
                </a:cubicBezTo>
                <a:cubicBezTo>
                  <a:pt x="258" y="37"/>
                  <a:pt x="258" y="36"/>
                  <a:pt x="258" y="35"/>
                </a:cubicBezTo>
                <a:cubicBezTo>
                  <a:pt x="258" y="37"/>
                  <a:pt x="259" y="38"/>
                  <a:pt x="258" y="39"/>
                </a:cubicBezTo>
                <a:cubicBezTo>
                  <a:pt x="259" y="38"/>
                  <a:pt x="259" y="36"/>
                  <a:pt x="259" y="34"/>
                </a:cubicBezTo>
                <a:cubicBezTo>
                  <a:pt x="259" y="35"/>
                  <a:pt x="259" y="36"/>
                  <a:pt x="259" y="37"/>
                </a:cubicBezTo>
                <a:cubicBezTo>
                  <a:pt x="259" y="38"/>
                  <a:pt x="259" y="38"/>
                  <a:pt x="259" y="39"/>
                </a:cubicBezTo>
                <a:cubicBezTo>
                  <a:pt x="260" y="38"/>
                  <a:pt x="260" y="37"/>
                  <a:pt x="260" y="36"/>
                </a:cubicBezTo>
                <a:cubicBezTo>
                  <a:pt x="260" y="37"/>
                  <a:pt x="260" y="37"/>
                  <a:pt x="260" y="37"/>
                </a:cubicBezTo>
                <a:cubicBezTo>
                  <a:pt x="260" y="37"/>
                  <a:pt x="260" y="36"/>
                  <a:pt x="260" y="36"/>
                </a:cubicBezTo>
                <a:cubicBezTo>
                  <a:pt x="260" y="36"/>
                  <a:pt x="260" y="37"/>
                  <a:pt x="260" y="37"/>
                </a:cubicBezTo>
                <a:cubicBezTo>
                  <a:pt x="260" y="38"/>
                  <a:pt x="260" y="39"/>
                  <a:pt x="260" y="39"/>
                </a:cubicBezTo>
                <a:cubicBezTo>
                  <a:pt x="260" y="40"/>
                  <a:pt x="260" y="40"/>
                  <a:pt x="260" y="41"/>
                </a:cubicBezTo>
                <a:cubicBezTo>
                  <a:pt x="260" y="41"/>
                  <a:pt x="260" y="41"/>
                  <a:pt x="260" y="41"/>
                </a:cubicBezTo>
                <a:cubicBezTo>
                  <a:pt x="260" y="41"/>
                  <a:pt x="260" y="41"/>
                  <a:pt x="260" y="41"/>
                </a:cubicBezTo>
                <a:cubicBezTo>
                  <a:pt x="260" y="41"/>
                  <a:pt x="260" y="42"/>
                  <a:pt x="260" y="42"/>
                </a:cubicBezTo>
                <a:cubicBezTo>
                  <a:pt x="260" y="42"/>
                  <a:pt x="260" y="42"/>
                  <a:pt x="260" y="42"/>
                </a:cubicBezTo>
                <a:cubicBezTo>
                  <a:pt x="260" y="41"/>
                  <a:pt x="260" y="41"/>
                  <a:pt x="260" y="40"/>
                </a:cubicBezTo>
                <a:cubicBezTo>
                  <a:pt x="261" y="39"/>
                  <a:pt x="260" y="39"/>
                  <a:pt x="260" y="38"/>
                </a:cubicBezTo>
                <a:cubicBezTo>
                  <a:pt x="260" y="38"/>
                  <a:pt x="261" y="38"/>
                  <a:pt x="261" y="39"/>
                </a:cubicBezTo>
                <a:cubicBezTo>
                  <a:pt x="261" y="39"/>
                  <a:pt x="261" y="39"/>
                  <a:pt x="261" y="40"/>
                </a:cubicBezTo>
                <a:cubicBezTo>
                  <a:pt x="261" y="40"/>
                  <a:pt x="261" y="41"/>
                  <a:pt x="261" y="41"/>
                </a:cubicBezTo>
                <a:cubicBezTo>
                  <a:pt x="261" y="40"/>
                  <a:pt x="262" y="39"/>
                  <a:pt x="262" y="38"/>
                </a:cubicBezTo>
                <a:cubicBezTo>
                  <a:pt x="262" y="40"/>
                  <a:pt x="262" y="41"/>
                  <a:pt x="261" y="42"/>
                </a:cubicBezTo>
                <a:cubicBezTo>
                  <a:pt x="261" y="42"/>
                  <a:pt x="261" y="43"/>
                  <a:pt x="261" y="43"/>
                </a:cubicBezTo>
                <a:cubicBezTo>
                  <a:pt x="261" y="43"/>
                  <a:pt x="261" y="44"/>
                  <a:pt x="261" y="44"/>
                </a:cubicBezTo>
                <a:cubicBezTo>
                  <a:pt x="261" y="44"/>
                  <a:pt x="262" y="44"/>
                  <a:pt x="262" y="44"/>
                </a:cubicBezTo>
                <a:cubicBezTo>
                  <a:pt x="262" y="44"/>
                  <a:pt x="262" y="44"/>
                  <a:pt x="262" y="44"/>
                </a:cubicBezTo>
                <a:cubicBezTo>
                  <a:pt x="262" y="44"/>
                  <a:pt x="262" y="44"/>
                  <a:pt x="262" y="44"/>
                </a:cubicBezTo>
                <a:cubicBezTo>
                  <a:pt x="262" y="44"/>
                  <a:pt x="262" y="44"/>
                  <a:pt x="262" y="45"/>
                </a:cubicBezTo>
                <a:cubicBezTo>
                  <a:pt x="262" y="45"/>
                  <a:pt x="262" y="45"/>
                  <a:pt x="262" y="45"/>
                </a:cubicBezTo>
                <a:cubicBezTo>
                  <a:pt x="262" y="45"/>
                  <a:pt x="262" y="44"/>
                  <a:pt x="262" y="44"/>
                </a:cubicBezTo>
                <a:cubicBezTo>
                  <a:pt x="262" y="44"/>
                  <a:pt x="262" y="44"/>
                  <a:pt x="262" y="44"/>
                </a:cubicBezTo>
                <a:cubicBezTo>
                  <a:pt x="262" y="44"/>
                  <a:pt x="262" y="44"/>
                  <a:pt x="262" y="44"/>
                </a:cubicBezTo>
                <a:cubicBezTo>
                  <a:pt x="263" y="44"/>
                  <a:pt x="263" y="43"/>
                  <a:pt x="263" y="42"/>
                </a:cubicBezTo>
                <a:cubicBezTo>
                  <a:pt x="263" y="43"/>
                  <a:pt x="263" y="44"/>
                  <a:pt x="262" y="45"/>
                </a:cubicBezTo>
                <a:cubicBezTo>
                  <a:pt x="262" y="45"/>
                  <a:pt x="262" y="45"/>
                  <a:pt x="262" y="45"/>
                </a:cubicBezTo>
                <a:cubicBezTo>
                  <a:pt x="263" y="45"/>
                  <a:pt x="263" y="44"/>
                  <a:pt x="263" y="44"/>
                </a:cubicBezTo>
                <a:cubicBezTo>
                  <a:pt x="263" y="44"/>
                  <a:pt x="263" y="44"/>
                  <a:pt x="263" y="44"/>
                </a:cubicBezTo>
                <a:cubicBezTo>
                  <a:pt x="263" y="45"/>
                  <a:pt x="263" y="45"/>
                  <a:pt x="262" y="45"/>
                </a:cubicBezTo>
                <a:cubicBezTo>
                  <a:pt x="262" y="45"/>
                  <a:pt x="262" y="46"/>
                  <a:pt x="262" y="46"/>
                </a:cubicBezTo>
                <a:cubicBezTo>
                  <a:pt x="262" y="46"/>
                  <a:pt x="262" y="46"/>
                  <a:pt x="262" y="46"/>
                </a:cubicBezTo>
                <a:cubicBezTo>
                  <a:pt x="263" y="46"/>
                  <a:pt x="263" y="46"/>
                  <a:pt x="263" y="46"/>
                </a:cubicBezTo>
                <a:cubicBezTo>
                  <a:pt x="263" y="46"/>
                  <a:pt x="263" y="46"/>
                  <a:pt x="263" y="46"/>
                </a:cubicBezTo>
                <a:cubicBezTo>
                  <a:pt x="263" y="45"/>
                  <a:pt x="263" y="45"/>
                  <a:pt x="263" y="45"/>
                </a:cubicBezTo>
                <a:cubicBezTo>
                  <a:pt x="263" y="45"/>
                  <a:pt x="263" y="45"/>
                  <a:pt x="263" y="46"/>
                </a:cubicBezTo>
                <a:cubicBezTo>
                  <a:pt x="264" y="46"/>
                  <a:pt x="264" y="45"/>
                  <a:pt x="264" y="45"/>
                </a:cubicBezTo>
                <a:cubicBezTo>
                  <a:pt x="264" y="45"/>
                  <a:pt x="264" y="45"/>
                  <a:pt x="264" y="45"/>
                </a:cubicBezTo>
                <a:cubicBezTo>
                  <a:pt x="264" y="45"/>
                  <a:pt x="264" y="45"/>
                  <a:pt x="264" y="45"/>
                </a:cubicBezTo>
                <a:cubicBezTo>
                  <a:pt x="264" y="45"/>
                  <a:pt x="264" y="45"/>
                  <a:pt x="264" y="45"/>
                </a:cubicBezTo>
                <a:cubicBezTo>
                  <a:pt x="264" y="45"/>
                  <a:pt x="265" y="45"/>
                  <a:pt x="265" y="45"/>
                </a:cubicBezTo>
                <a:cubicBezTo>
                  <a:pt x="265" y="45"/>
                  <a:pt x="264" y="45"/>
                  <a:pt x="264" y="45"/>
                </a:cubicBezTo>
                <a:cubicBezTo>
                  <a:pt x="264" y="45"/>
                  <a:pt x="264" y="45"/>
                  <a:pt x="264" y="45"/>
                </a:cubicBezTo>
                <a:cubicBezTo>
                  <a:pt x="264" y="46"/>
                  <a:pt x="264" y="46"/>
                  <a:pt x="264" y="47"/>
                </a:cubicBezTo>
                <a:cubicBezTo>
                  <a:pt x="264" y="47"/>
                  <a:pt x="264" y="47"/>
                  <a:pt x="264" y="48"/>
                </a:cubicBezTo>
                <a:cubicBezTo>
                  <a:pt x="264" y="48"/>
                  <a:pt x="264" y="48"/>
                  <a:pt x="264" y="48"/>
                </a:cubicBezTo>
                <a:cubicBezTo>
                  <a:pt x="265" y="48"/>
                  <a:pt x="265" y="47"/>
                  <a:pt x="265" y="47"/>
                </a:cubicBezTo>
                <a:cubicBezTo>
                  <a:pt x="265" y="47"/>
                  <a:pt x="265" y="48"/>
                  <a:pt x="265" y="48"/>
                </a:cubicBezTo>
                <a:cubicBezTo>
                  <a:pt x="265" y="48"/>
                  <a:pt x="265" y="48"/>
                  <a:pt x="266" y="49"/>
                </a:cubicBezTo>
                <a:cubicBezTo>
                  <a:pt x="266" y="49"/>
                  <a:pt x="266" y="49"/>
                  <a:pt x="266" y="49"/>
                </a:cubicBezTo>
                <a:cubicBezTo>
                  <a:pt x="266" y="49"/>
                  <a:pt x="266" y="49"/>
                  <a:pt x="266" y="49"/>
                </a:cubicBezTo>
                <a:cubicBezTo>
                  <a:pt x="266" y="49"/>
                  <a:pt x="266" y="50"/>
                  <a:pt x="266" y="50"/>
                </a:cubicBezTo>
                <a:cubicBezTo>
                  <a:pt x="267" y="50"/>
                  <a:pt x="267" y="50"/>
                  <a:pt x="267" y="51"/>
                </a:cubicBezTo>
                <a:cubicBezTo>
                  <a:pt x="267" y="51"/>
                  <a:pt x="268" y="51"/>
                  <a:pt x="268" y="52"/>
                </a:cubicBezTo>
                <a:cubicBezTo>
                  <a:pt x="268" y="52"/>
                  <a:pt x="268" y="52"/>
                  <a:pt x="268" y="51"/>
                </a:cubicBezTo>
                <a:cubicBezTo>
                  <a:pt x="268" y="52"/>
                  <a:pt x="268" y="52"/>
                  <a:pt x="268" y="52"/>
                </a:cubicBezTo>
                <a:cubicBezTo>
                  <a:pt x="268" y="52"/>
                  <a:pt x="268" y="52"/>
                  <a:pt x="268" y="53"/>
                </a:cubicBezTo>
                <a:cubicBezTo>
                  <a:pt x="268" y="53"/>
                  <a:pt x="268" y="53"/>
                  <a:pt x="268" y="53"/>
                </a:cubicBezTo>
                <a:cubicBezTo>
                  <a:pt x="268" y="52"/>
                  <a:pt x="268" y="52"/>
                  <a:pt x="268" y="52"/>
                </a:cubicBezTo>
                <a:cubicBezTo>
                  <a:pt x="267" y="52"/>
                  <a:pt x="267" y="52"/>
                  <a:pt x="267" y="53"/>
                </a:cubicBezTo>
                <a:cubicBezTo>
                  <a:pt x="267" y="53"/>
                  <a:pt x="267" y="53"/>
                  <a:pt x="267" y="53"/>
                </a:cubicBezTo>
                <a:cubicBezTo>
                  <a:pt x="267" y="53"/>
                  <a:pt x="267" y="53"/>
                  <a:pt x="267" y="53"/>
                </a:cubicBezTo>
                <a:cubicBezTo>
                  <a:pt x="267" y="53"/>
                  <a:pt x="267" y="53"/>
                  <a:pt x="267" y="53"/>
                </a:cubicBezTo>
                <a:cubicBezTo>
                  <a:pt x="267" y="53"/>
                  <a:pt x="267" y="53"/>
                  <a:pt x="267" y="53"/>
                </a:cubicBezTo>
                <a:cubicBezTo>
                  <a:pt x="267" y="53"/>
                  <a:pt x="267" y="54"/>
                  <a:pt x="267" y="54"/>
                </a:cubicBezTo>
                <a:cubicBezTo>
                  <a:pt x="267" y="54"/>
                  <a:pt x="267" y="53"/>
                  <a:pt x="267" y="53"/>
                </a:cubicBezTo>
                <a:cubicBezTo>
                  <a:pt x="266" y="54"/>
                  <a:pt x="266" y="54"/>
                  <a:pt x="265" y="54"/>
                </a:cubicBezTo>
                <a:cubicBezTo>
                  <a:pt x="265" y="54"/>
                  <a:pt x="265" y="54"/>
                  <a:pt x="265" y="54"/>
                </a:cubicBezTo>
                <a:cubicBezTo>
                  <a:pt x="265" y="54"/>
                  <a:pt x="265" y="54"/>
                  <a:pt x="265" y="54"/>
                </a:cubicBezTo>
                <a:cubicBezTo>
                  <a:pt x="264" y="54"/>
                  <a:pt x="264" y="54"/>
                  <a:pt x="264" y="54"/>
                </a:cubicBezTo>
                <a:cubicBezTo>
                  <a:pt x="264" y="54"/>
                  <a:pt x="264" y="54"/>
                  <a:pt x="264" y="54"/>
                </a:cubicBezTo>
                <a:cubicBezTo>
                  <a:pt x="264" y="54"/>
                  <a:pt x="264" y="54"/>
                  <a:pt x="265" y="55"/>
                </a:cubicBezTo>
                <a:cubicBezTo>
                  <a:pt x="265" y="55"/>
                  <a:pt x="265" y="55"/>
                  <a:pt x="264" y="55"/>
                </a:cubicBezTo>
                <a:cubicBezTo>
                  <a:pt x="265" y="55"/>
                  <a:pt x="265" y="55"/>
                  <a:pt x="265" y="56"/>
                </a:cubicBezTo>
                <a:cubicBezTo>
                  <a:pt x="266" y="55"/>
                  <a:pt x="266" y="55"/>
                  <a:pt x="266" y="54"/>
                </a:cubicBezTo>
                <a:cubicBezTo>
                  <a:pt x="266" y="55"/>
                  <a:pt x="266" y="55"/>
                  <a:pt x="266" y="56"/>
                </a:cubicBezTo>
                <a:cubicBezTo>
                  <a:pt x="267" y="56"/>
                  <a:pt x="267" y="55"/>
                  <a:pt x="268" y="54"/>
                </a:cubicBezTo>
                <a:cubicBezTo>
                  <a:pt x="268" y="56"/>
                  <a:pt x="267" y="56"/>
                  <a:pt x="266" y="56"/>
                </a:cubicBezTo>
                <a:cubicBezTo>
                  <a:pt x="266" y="56"/>
                  <a:pt x="266" y="56"/>
                  <a:pt x="266" y="56"/>
                </a:cubicBezTo>
                <a:cubicBezTo>
                  <a:pt x="266" y="56"/>
                  <a:pt x="265" y="56"/>
                  <a:pt x="265" y="56"/>
                </a:cubicBezTo>
                <a:cubicBezTo>
                  <a:pt x="265" y="56"/>
                  <a:pt x="265" y="57"/>
                  <a:pt x="266" y="57"/>
                </a:cubicBezTo>
                <a:cubicBezTo>
                  <a:pt x="266" y="57"/>
                  <a:pt x="266" y="56"/>
                  <a:pt x="266" y="56"/>
                </a:cubicBezTo>
                <a:cubicBezTo>
                  <a:pt x="266" y="57"/>
                  <a:pt x="266" y="57"/>
                  <a:pt x="266" y="57"/>
                </a:cubicBezTo>
                <a:cubicBezTo>
                  <a:pt x="266" y="57"/>
                  <a:pt x="266" y="57"/>
                  <a:pt x="266" y="57"/>
                </a:cubicBezTo>
                <a:cubicBezTo>
                  <a:pt x="266" y="57"/>
                  <a:pt x="266" y="58"/>
                  <a:pt x="266" y="58"/>
                </a:cubicBezTo>
                <a:cubicBezTo>
                  <a:pt x="266" y="58"/>
                  <a:pt x="267" y="57"/>
                  <a:pt x="268" y="56"/>
                </a:cubicBezTo>
                <a:cubicBezTo>
                  <a:pt x="267" y="58"/>
                  <a:pt x="266" y="58"/>
                  <a:pt x="265" y="58"/>
                </a:cubicBezTo>
                <a:cubicBezTo>
                  <a:pt x="265" y="58"/>
                  <a:pt x="265" y="58"/>
                  <a:pt x="265" y="58"/>
                </a:cubicBezTo>
                <a:cubicBezTo>
                  <a:pt x="265" y="58"/>
                  <a:pt x="265" y="58"/>
                  <a:pt x="265" y="58"/>
                </a:cubicBezTo>
                <a:cubicBezTo>
                  <a:pt x="265" y="58"/>
                  <a:pt x="265" y="58"/>
                  <a:pt x="265" y="58"/>
                </a:cubicBezTo>
                <a:cubicBezTo>
                  <a:pt x="265" y="58"/>
                  <a:pt x="265" y="59"/>
                  <a:pt x="265" y="59"/>
                </a:cubicBezTo>
                <a:cubicBezTo>
                  <a:pt x="265" y="59"/>
                  <a:pt x="264" y="60"/>
                  <a:pt x="264" y="61"/>
                </a:cubicBezTo>
                <a:cubicBezTo>
                  <a:pt x="263" y="61"/>
                  <a:pt x="263" y="62"/>
                  <a:pt x="263" y="62"/>
                </a:cubicBezTo>
                <a:cubicBezTo>
                  <a:pt x="262" y="63"/>
                  <a:pt x="262" y="63"/>
                  <a:pt x="262" y="63"/>
                </a:cubicBezTo>
                <a:cubicBezTo>
                  <a:pt x="261" y="64"/>
                  <a:pt x="261" y="64"/>
                  <a:pt x="260" y="65"/>
                </a:cubicBezTo>
                <a:cubicBezTo>
                  <a:pt x="260" y="66"/>
                  <a:pt x="260" y="67"/>
                  <a:pt x="260" y="68"/>
                </a:cubicBezTo>
                <a:cubicBezTo>
                  <a:pt x="260" y="68"/>
                  <a:pt x="259" y="69"/>
                  <a:pt x="258" y="70"/>
                </a:cubicBezTo>
                <a:cubicBezTo>
                  <a:pt x="258" y="77"/>
                  <a:pt x="257" y="83"/>
                  <a:pt x="256" y="87"/>
                </a:cubicBezTo>
                <a:cubicBezTo>
                  <a:pt x="255" y="89"/>
                  <a:pt x="255" y="92"/>
                  <a:pt x="254" y="94"/>
                </a:cubicBezTo>
                <a:cubicBezTo>
                  <a:pt x="253" y="96"/>
                  <a:pt x="251" y="98"/>
                  <a:pt x="249" y="100"/>
                </a:cubicBezTo>
                <a:cubicBezTo>
                  <a:pt x="247" y="101"/>
                  <a:pt x="245" y="105"/>
                  <a:pt x="244" y="111"/>
                </a:cubicBezTo>
                <a:cubicBezTo>
                  <a:pt x="242" y="117"/>
                  <a:pt x="239" y="123"/>
                  <a:pt x="235" y="130"/>
                </a:cubicBezTo>
                <a:cubicBezTo>
                  <a:pt x="231" y="136"/>
                  <a:pt x="228" y="140"/>
                  <a:pt x="225" y="143"/>
                </a:cubicBezTo>
                <a:cubicBezTo>
                  <a:pt x="231" y="145"/>
                  <a:pt x="237" y="148"/>
                  <a:pt x="242" y="151"/>
                </a:cubicBezTo>
                <a:cubicBezTo>
                  <a:pt x="251" y="155"/>
                  <a:pt x="259" y="158"/>
                  <a:pt x="267" y="161"/>
                </a:cubicBezTo>
                <a:cubicBezTo>
                  <a:pt x="267" y="161"/>
                  <a:pt x="269" y="161"/>
                  <a:pt x="272" y="161"/>
                </a:cubicBezTo>
                <a:cubicBezTo>
                  <a:pt x="275" y="162"/>
                  <a:pt x="278" y="163"/>
                  <a:pt x="283" y="165"/>
                </a:cubicBezTo>
                <a:cubicBezTo>
                  <a:pt x="284" y="164"/>
                  <a:pt x="286" y="165"/>
                  <a:pt x="288" y="167"/>
                </a:cubicBezTo>
                <a:cubicBezTo>
                  <a:pt x="290" y="169"/>
                  <a:pt x="291" y="171"/>
                  <a:pt x="293" y="174"/>
                </a:cubicBezTo>
                <a:cubicBezTo>
                  <a:pt x="294" y="176"/>
                  <a:pt x="294" y="179"/>
                  <a:pt x="294" y="182"/>
                </a:cubicBezTo>
                <a:cubicBezTo>
                  <a:pt x="297" y="187"/>
                  <a:pt x="300" y="193"/>
                  <a:pt x="301" y="200"/>
                </a:cubicBezTo>
                <a:cubicBezTo>
                  <a:pt x="301" y="201"/>
                  <a:pt x="302" y="209"/>
                  <a:pt x="304" y="223"/>
                </a:cubicBezTo>
                <a:cubicBezTo>
                  <a:pt x="306" y="237"/>
                  <a:pt x="306" y="248"/>
                  <a:pt x="305" y="258"/>
                </a:cubicBezTo>
                <a:cubicBezTo>
                  <a:pt x="309" y="274"/>
                  <a:pt x="311" y="288"/>
                  <a:pt x="311" y="300"/>
                </a:cubicBezTo>
                <a:cubicBezTo>
                  <a:pt x="316" y="308"/>
                  <a:pt x="319" y="318"/>
                  <a:pt x="321" y="329"/>
                </a:cubicBezTo>
                <a:cubicBezTo>
                  <a:pt x="323" y="329"/>
                  <a:pt x="325" y="331"/>
                  <a:pt x="326" y="333"/>
                </a:cubicBezTo>
                <a:cubicBezTo>
                  <a:pt x="326" y="335"/>
                  <a:pt x="328" y="337"/>
                  <a:pt x="331" y="340"/>
                </a:cubicBezTo>
                <a:cubicBezTo>
                  <a:pt x="332" y="341"/>
                  <a:pt x="333" y="344"/>
                  <a:pt x="333" y="349"/>
                </a:cubicBezTo>
                <a:cubicBezTo>
                  <a:pt x="337" y="352"/>
                  <a:pt x="340" y="358"/>
                  <a:pt x="342" y="365"/>
                </a:cubicBezTo>
                <a:cubicBezTo>
                  <a:pt x="347" y="368"/>
                  <a:pt x="351" y="371"/>
                  <a:pt x="353" y="375"/>
                </a:cubicBezTo>
                <a:cubicBezTo>
                  <a:pt x="359" y="373"/>
                  <a:pt x="365" y="371"/>
                  <a:pt x="370" y="371"/>
                </a:cubicBezTo>
                <a:cubicBezTo>
                  <a:pt x="376" y="370"/>
                  <a:pt x="380" y="369"/>
                  <a:pt x="384" y="369"/>
                </a:cubicBezTo>
                <a:cubicBezTo>
                  <a:pt x="384" y="369"/>
                  <a:pt x="386" y="369"/>
                  <a:pt x="388" y="370"/>
                </a:cubicBezTo>
                <a:cubicBezTo>
                  <a:pt x="389" y="369"/>
                  <a:pt x="389" y="369"/>
                  <a:pt x="390" y="369"/>
                </a:cubicBezTo>
                <a:cubicBezTo>
                  <a:pt x="390" y="369"/>
                  <a:pt x="391" y="369"/>
                  <a:pt x="395" y="369"/>
                </a:cubicBezTo>
                <a:cubicBezTo>
                  <a:pt x="395" y="368"/>
                  <a:pt x="396" y="368"/>
                  <a:pt x="397" y="368"/>
                </a:cubicBezTo>
                <a:cubicBezTo>
                  <a:pt x="397" y="368"/>
                  <a:pt x="408" y="370"/>
                  <a:pt x="429" y="373"/>
                </a:cubicBezTo>
                <a:cubicBezTo>
                  <a:pt x="430" y="374"/>
                  <a:pt x="430" y="375"/>
                  <a:pt x="430" y="376"/>
                </a:cubicBezTo>
                <a:cubicBezTo>
                  <a:pt x="437" y="377"/>
                  <a:pt x="444" y="378"/>
                  <a:pt x="452" y="380"/>
                </a:cubicBezTo>
                <a:cubicBezTo>
                  <a:pt x="454" y="380"/>
                  <a:pt x="455" y="381"/>
                  <a:pt x="455" y="384"/>
                </a:cubicBezTo>
                <a:cubicBezTo>
                  <a:pt x="457" y="384"/>
                  <a:pt x="458" y="386"/>
                  <a:pt x="458" y="389"/>
                </a:cubicBezTo>
                <a:cubicBezTo>
                  <a:pt x="460" y="392"/>
                  <a:pt x="460" y="394"/>
                  <a:pt x="458" y="395"/>
                </a:cubicBezTo>
                <a:cubicBezTo>
                  <a:pt x="459" y="397"/>
                  <a:pt x="458" y="399"/>
                  <a:pt x="456" y="400"/>
                </a:cubicBezTo>
                <a:cubicBezTo>
                  <a:pt x="455" y="401"/>
                  <a:pt x="453" y="402"/>
                  <a:pt x="451" y="402"/>
                </a:cubicBezTo>
                <a:cubicBezTo>
                  <a:pt x="451" y="403"/>
                  <a:pt x="451" y="403"/>
                  <a:pt x="450" y="404"/>
                </a:cubicBezTo>
                <a:cubicBezTo>
                  <a:pt x="450" y="404"/>
                  <a:pt x="450" y="404"/>
                  <a:pt x="450" y="404"/>
                </a:cubicBezTo>
                <a:cubicBezTo>
                  <a:pt x="450" y="404"/>
                  <a:pt x="448" y="405"/>
                  <a:pt x="444" y="406"/>
                </a:cubicBezTo>
                <a:cubicBezTo>
                  <a:pt x="404" y="419"/>
                  <a:pt x="404" y="419"/>
                  <a:pt x="404" y="419"/>
                </a:cubicBezTo>
                <a:cubicBezTo>
                  <a:pt x="406" y="420"/>
                  <a:pt x="407" y="421"/>
                  <a:pt x="407" y="423"/>
                </a:cubicBezTo>
                <a:cubicBezTo>
                  <a:pt x="408" y="425"/>
                  <a:pt x="407" y="427"/>
                  <a:pt x="406" y="429"/>
                </a:cubicBezTo>
                <a:cubicBezTo>
                  <a:pt x="404" y="431"/>
                  <a:pt x="403" y="431"/>
                  <a:pt x="400" y="431"/>
                </a:cubicBezTo>
                <a:cubicBezTo>
                  <a:pt x="398" y="430"/>
                  <a:pt x="396" y="429"/>
                  <a:pt x="394" y="428"/>
                </a:cubicBezTo>
                <a:cubicBezTo>
                  <a:pt x="392" y="429"/>
                  <a:pt x="391" y="431"/>
                  <a:pt x="391" y="432"/>
                </a:cubicBezTo>
                <a:cubicBezTo>
                  <a:pt x="391" y="434"/>
                  <a:pt x="391" y="435"/>
                  <a:pt x="389" y="436"/>
                </a:cubicBezTo>
                <a:cubicBezTo>
                  <a:pt x="388" y="437"/>
                  <a:pt x="386" y="438"/>
                  <a:pt x="384" y="438"/>
                </a:cubicBezTo>
                <a:cubicBezTo>
                  <a:pt x="383" y="439"/>
                  <a:pt x="382" y="440"/>
                  <a:pt x="381" y="443"/>
                </a:cubicBezTo>
                <a:cubicBezTo>
                  <a:pt x="380" y="445"/>
                  <a:pt x="378" y="446"/>
                  <a:pt x="375" y="446"/>
                </a:cubicBezTo>
                <a:cubicBezTo>
                  <a:pt x="372" y="445"/>
                  <a:pt x="370" y="446"/>
                  <a:pt x="368" y="448"/>
                </a:cubicBezTo>
                <a:cubicBezTo>
                  <a:pt x="366" y="450"/>
                  <a:pt x="363" y="449"/>
                  <a:pt x="358" y="447"/>
                </a:cubicBezTo>
                <a:cubicBezTo>
                  <a:pt x="356" y="449"/>
                  <a:pt x="354" y="451"/>
                  <a:pt x="350" y="450"/>
                </a:cubicBezTo>
                <a:cubicBezTo>
                  <a:pt x="346" y="450"/>
                  <a:pt x="343" y="447"/>
                  <a:pt x="339" y="441"/>
                </a:cubicBezTo>
                <a:cubicBezTo>
                  <a:pt x="324" y="446"/>
                  <a:pt x="324" y="446"/>
                  <a:pt x="324" y="446"/>
                </a:cubicBezTo>
                <a:cubicBezTo>
                  <a:pt x="320" y="447"/>
                  <a:pt x="317" y="448"/>
                  <a:pt x="316" y="447"/>
                </a:cubicBezTo>
                <a:cubicBezTo>
                  <a:pt x="309" y="449"/>
                  <a:pt x="309" y="449"/>
                  <a:pt x="309" y="449"/>
                </a:cubicBezTo>
                <a:cubicBezTo>
                  <a:pt x="307" y="450"/>
                  <a:pt x="305" y="450"/>
                  <a:pt x="303" y="450"/>
                </a:cubicBezTo>
                <a:cubicBezTo>
                  <a:pt x="303" y="450"/>
                  <a:pt x="303" y="450"/>
                  <a:pt x="303" y="450"/>
                </a:cubicBezTo>
                <a:cubicBezTo>
                  <a:pt x="297" y="449"/>
                  <a:pt x="291" y="448"/>
                  <a:pt x="285" y="448"/>
                </a:cubicBezTo>
                <a:cubicBezTo>
                  <a:pt x="290" y="468"/>
                  <a:pt x="293" y="483"/>
                  <a:pt x="295" y="494"/>
                </a:cubicBezTo>
                <a:cubicBezTo>
                  <a:pt x="296" y="503"/>
                  <a:pt x="297" y="512"/>
                  <a:pt x="297" y="521"/>
                </a:cubicBezTo>
                <a:cubicBezTo>
                  <a:pt x="297" y="523"/>
                  <a:pt x="296" y="524"/>
                  <a:pt x="292" y="525"/>
                </a:cubicBezTo>
                <a:cubicBezTo>
                  <a:pt x="294" y="541"/>
                  <a:pt x="294" y="555"/>
                  <a:pt x="293" y="567"/>
                </a:cubicBezTo>
                <a:cubicBezTo>
                  <a:pt x="293" y="577"/>
                  <a:pt x="293" y="593"/>
                  <a:pt x="293" y="616"/>
                </a:cubicBezTo>
                <a:cubicBezTo>
                  <a:pt x="293" y="632"/>
                  <a:pt x="293" y="648"/>
                  <a:pt x="291" y="663"/>
                </a:cubicBezTo>
                <a:cubicBezTo>
                  <a:pt x="291" y="668"/>
                  <a:pt x="291" y="683"/>
                  <a:pt x="292" y="707"/>
                </a:cubicBezTo>
                <a:cubicBezTo>
                  <a:pt x="292" y="726"/>
                  <a:pt x="292" y="744"/>
                  <a:pt x="292" y="761"/>
                </a:cubicBezTo>
                <a:cubicBezTo>
                  <a:pt x="292" y="776"/>
                  <a:pt x="293" y="797"/>
                  <a:pt x="297" y="823"/>
                </a:cubicBezTo>
                <a:cubicBezTo>
                  <a:pt x="300" y="843"/>
                  <a:pt x="301" y="860"/>
                  <a:pt x="299" y="875"/>
                </a:cubicBezTo>
                <a:cubicBezTo>
                  <a:pt x="299" y="879"/>
                  <a:pt x="300" y="888"/>
                  <a:pt x="301" y="903"/>
                </a:cubicBezTo>
                <a:cubicBezTo>
                  <a:pt x="302" y="916"/>
                  <a:pt x="301" y="927"/>
                  <a:pt x="298" y="936"/>
                </a:cubicBezTo>
                <a:cubicBezTo>
                  <a:pt x="296" y="944"/>
                  <a:pt x="295" y="955"/>
                  <a:pt x="294" y="969"/>
                </a:cubicBezTo>
                <a:cubicBezTo>
                  <a:pt x="294" y="970"/>
                  <a:pt x="293" y="971"/>
                  <a:pt x="290" y="972"/>
                </a:cubicBezTo>
                <a:cubicBezTo>
                  <a:pt x="291" y="974"/>
                  <a:pt x="291" y="975"/>
                  <a:pt x="292" y="976"/>
                </a:cubicBezTo>
                <a:cubicBezTo>
                  <a:pt x="293" y="979"/>
                  <a:pt x="295" y="982"/>
                  <a:pt x="295" y="984"/>
                </a:cubicBezTo>
                <a:cubicBezTo>
                  <a:pt x="297" y="990"/>
                  <a:pt x="299" y="995"/>
                  <a:pt x="301" y="999"/>
                </a:cubicBezTo>
                <a:cubicBezTo>
                  <a:pt x="302" y="1002"/>
                  <a:pt x="302" y="1006"/>
                  <a:pt x="302" y="1009"/>
                </a:cubicBezTo>
                <a:cubicBezTo>
                  <a:pt x="302" y="1009"/>
                  <a:pt x="302" y="1009"/>
                  <a:pt x="302" y="1009"/>
                </a:cubicBezTo>
                <a:cubicBezTo>
                  <a:pt x="304" y="1011"/>
                  <a:pt x="305" y="1013"/>
                  <a:pt x="305" y="1014"/>
                </a:cubicBezTo>
                <a:cubicBezTo>
                  <a:pt x="305" y="1015"/>
                  <a:pt x="305" y="1017"/>
                  <a:pt x="305" y="1020"/>
                </a:cubicBezTo>
                <a:cubicBezTo>
                  <a:pt x="305" y="1022"/>
                  <a:pt x="302" y="1024"/>
                  <a:pt x="296" y="1025"/>
                </a:cubicBezTo>
                <a:cubicBezTo>
                  <a:pt x="291" y="1026"/>
                  <a:pt x="274" y="1026"/>
                  <a:pt x="244" y="1025"/>
                </a:cubicBezTo>
                <a:cubicBezTo>
                  <a:pt x="241" y="1025"/>
                  <a:pt x="240" y="1024"/>
                  <a:pt x="240" y="1022"/>
                </a:cubicBezTo>
                <a:cubicBezTo>
                  <a:pt x="239" y="1020"/>
                  <a:pt x="239" y="1018"/>
                  <a:pt x="239" y="1017"/>
                </a:cubicBezTo>
                <a:cubicBezTo>
                  <a:pt x="239" y="1016"/>
                  <a:pt x="240" y="1014"/>
                  <a:pt x="242" y="1013"/>
                </a:cubicBezTo>
                <a:cubicBezTo>
                  <a:pt x="241" y="1009"/>
                  <a:pt x="241" y="1004"/>
                  <a:pt x="242" y="999"/>
                </a:cubicBezTo>
                <a:cubicBezTo>
                  <a:pt x="241" y="997"/>
                  <a:pt x="241" y="995"/>
                  <a:pt x="241" y="992"/>
                </a:cubicBezTo>
                <a:cubicBezTo>
                  <a:pt x="241" y="988"/>
                  <a:pt x="242" y="982"/>
                  <a:pt x="242" y="977"/>
                </a:cubicBezTo>
                <a:cubicBezTo>
                  <a:pt x="240" y="977"/>
                  <a:pt x="238" y="973"/>
                  <a:pt x="235" y="964"/>
                </a:cubicBezTo>
                <a:cubicBezTo>
                  <a:pt x="232" y="956"/>
                  <a:pt x="230" y="951"/>
                  <a:pt x="229" y="950"/>
                </a:cubicBezTo>
                <a:cubicBezTo>
                  <a:pt x="226" y="944"/>
                  <a:pt x="224" y="939"/>
                  <a:pt x="224" y="935"/>
                </a:cubicBezTo>
                <a:cubicBezTo>
                  <a:pt x="224" y="904"/>
                  <a:pt x="224" y="886"/>
                  <a:pt x="224" y="882"/>
                </a:cubicBezTo>
                <a:cubicBezTo>
                  <a:pt x="222" y="871"/>
                  <a:pt x="221" y="860"/>
                  <a:pt x="221" y="849"/>
                </a:cubicBezTo>
                <a:cubicBezTo>
                  <a:pt x="220" y="833"/>
                  <a:pt x="220" y="824"/>
                  <a:pt x="219" y="823"/>
                </a:cubicBezTo>
                <a:cubicBezTo>
                  <a:pt x="218" y="813"/>
                  <a:pt x="217" y="799"/>
                  <a:pt x="217" y="781"/>
                </a:cubicBezTo>
                <a:cubicBezTo>
                  <a:pt x="215" y="774"/>
                  <a:pt x="213" y="766"/>
                  <a:pt x="213" y="756"/>
                </a:cubicBezTo>
                <a:cubicBezTo>
                  <a:pt x="207" y="747"/>
                  <a:pt x="204" y="735"/>
                  <a:pt x="203" y="720"/>
                </a:cubicBezTo>
                <a:cubicBezTo>
                  <a:pt x="198" y="702"/>
                  <a:pt x="196" y="685"/>
                  <a:pt x="195" y="667"/>
                </a:cubicBezTo>
                <a:cubicBezTo>
                  <a:pt x="191" y="658"/>
                  <a:pt x="189" y="650"/>
                  <a:pt x="190" y="643"/>
                </a:cubicBezTo>
                <a:cubicBezTo>
                  <a:pt x="190" y="634"/>
                  <a:pt x="189" y="621"/>
                  <a:pt x="186" y="604"/>
                </a:cubicBezTo>
                <a:cubicBezTo>
                  <a:pt x="185" y="610"/>
                  <a:pt x="183" y="615"/>
                  <a:pt x="182" y="619"/>
                </a:cubicBezTo>
                <a:cubicBezTo>
                  <a:pt x="180" y="650"/>
                  <a:pt x="178" y="678"/>
                  <a:pt x="174" y="704"/>
                </a:cubicBezTo>
                <a:cubicBezTo>
                  <a:pt x="174" y="707"/>
                  <a:pt x="174" y="712"/>
                  <a:pt x="173" y="719"/>
                </a:cubicBezTo>
                <a:cubicBezTo>
                  <a:pt x="173" y="727"/>
                  <a:pt x="171" y="734"/>
                  <a:pt x="168" y="741"/>
                </a:cubicBezTo>
                <a:cubicBezTo>
                  <a:pt x="168" y="753"/>
                  <a:pt x="168" y="764"/>
                  <a:pt x="166" y="773"/>
                </a:cubicBezTo>
                <a:cubicBezTo>
                  <a:pt x="165" y="782"/>
                  <a:pt x="164" y="815"/>
                  <a:pt x="164" y="872"/>
                </a:cubicBezTo>
                <a:cubicBezTo>
                  <a:pt x="164" y="874"/>
                  <a:pt x="164" y="882"/>
                  <a:pt x="164" y="895"/>
                </a:cubicBezTo>
                <a:cubicBezTo>
                  <a:pt x="163" y="905"/>
                  <a:pt x="163" y="916"/>
                  <a:pt x="163" y="929"/>
                </a:cubicBezTo>
                <a:cubicBezTo>
                  <a:pt x="162" y="939"/>
                  <a:pt x="160" y="950"/>
                  <a:pt x="154" y="961"/>
                </a:cubicBezTo>
                <a:cubicBezTo>
                  <a:pt x="153" y="964"/>
                  <a:pt x="151" y="969"/>
                  <a:pt x="149" y="977"/>
                </a:cubicBezTo>
                <a:cubicBezTo>
                  <a:pt x="149" y="978"/>
                  <a:pt x="148" y="979"/>
                  <a:pt x="146" y="980"/>
                </a:cubicBezTo>
                <a:cubicBezTo>
                  <a:pt x="146" y="984"/>
                  <a:pt x="145" y="987"/>
                  <a:pt x="143" y="989"/>
                </a:cubicBezTo>
                <a:cubicBezTo>
                  <a:pt x="144" y="990"/>
                  <a:pt x="145" y="992"/>
                  <a:pt x="145" y="994"/>
                </a:cubicBezTo>
                <a:cubicBezTo>
                  <a:pt x="145" y="995"/>
                  <a:pt x="145" y="1000"/>
                  <a:pt x="146" y="1008"/>
                </a:cubicBezTo>
                <a:cubicBezTo>
                  <a:pt x="146" y="1009"/>
                  <a:pt x="144" y="1011"/>
                  <a:pt x="140" y="1013"/>
                </a:cubicBezTo>
                <a:cubicBezTo>
                  <a:pt x="140" y="1014"/>
                  <a:pt x="140" y="1015"/>
                  <a:pt x="140" y="1016"/>
                </a:cubicBezTo>
                <a:cubicBezTo>
                  <a:pt x="141" y="1016"/>
                  <a:pt x="141" y="1017"/>
                  <a:pt x="142" y="1019"/>
                </a:cubicBezTo>
                <a:cubicBezTo>
                  <a:pt x="143" y="1023"/>
                  <a:pt x="143" y="1026"/>
                  <a:pt x="141" y="1028"/>
                </a:cubicBezTo>
                <a:cubicBezTo>
                  <a:pt x="139" y="1031"/>
                  <a:pt x="133" y="1032"/>
                  <a:pt x="124" y="1032"/>
                </a:cubicBezTo>
                <a:cubicBezTo>
                  <a:pt x="114" y="1031"/>
                  <a:pt x="105" y="1031"/>
                  <a:pt x="96" y="1031"/>
                </a:cubicBezTo>
                <a:cubicBezTo>
                  <a:pt x="87" y="1031"/>
                  <a:pt x="81" y="1030"/>
                  <a:pt x="80" y="1029"/>
                </a:cubicBezTo>
                <a:cubicBezTo>
                  <a:pt x="78" y="1027"/>
                  <a:pt x="76" y="1026"/>
                  <a:pt x="76" y="1024"/>
                </a:cubicBezTo>
                <a:cubicBezTo>
                  <a:pt x="76" y="1022"/>
                  <a:pt x="76" y="1021"/>
                  <a:pt x="77" y="1020"/>
                </a:cubicBezTo>
                <a:cubicBezTo>
                  <a:pt x="77" y="1018"/>
                  <a:pt x="78" y="1016"/>
                  <a:pt x="81" y="1015"/>
                </a:cubicBezTo>
                <a:cubicBezTo>
                  <a:pt x="80" y="1010"/>
                  <a:pt x="82" y="1004"/>
                  <a:pt x="87" y="997"/>
                </a:cubicBezTo>
                <a:cubicBezTo>
                  <a:pt x="87" y="993"/>
                  <a:pt x="89" y="989"/>
                  <a:pt x="92" y="983"/>
                </a:cubicBezTo>
                <a:cubicBezTo>
                  <a:pt x="92" y="982"/>
                  <a:pt x="93" y="979"/>
                  <a:pt x="94" y="977"/>
                </a:cubicBezTo>
                <a:cubicBezTo>
                  <a:pt x="93" y="977"/>
                  <a:pt x="92" y="976"/>
                  <a:pt x="92" y="975"/>
                </a:cubicBezTo>
                <a:cubicBezTo>
                  <a:pt x="88" y="951"/>
                  <a:pt x="86" y="937"/>
                  <a:pt x="86" y="932"/>
                </a:cubicBezTo>
                <a:cubicBezTo>
                  <a:pt x="86" y="927"/>
                  <a:pt x="85" y="923"/>
                  <a:pt x="84" y="919"/>
                </a:cubicBezTo>
                <a:cubicBezTo>
                  <a:pt x="80" y="905"/>
                  <a:pt x="78" y="893"/>
                  <a:pt x="76" y="883"/>
                </a:cubicBezTo>
                <a:cubicBezTo>
                  <a:pt x="75" y="870"/>
                  <a:pt x="75" y="857"/>
                  <a:pt x="77" y="845"/>
                </a:cubicBezTo>
                <a:cubicBezTo>
                  <a:pt x="79" y="832"/>
                  <a:pt x="80" y="819"/>
                  <a:pt x="81" y="806"/>
                </a:cubicBezTo>
                <a:cubicBezTo>
                  <a:pt x="83" y="788"/>
                  <a:pt x="84" y="778"/>
                  <a:pt x="83" y="775"/>
                </a:cubicBezTo>
                <a:cubicBezTo>
                  <a:pt x="83" y="768"/>
                  <a:pt x="83" y="761"/>
                  <a:pt x="84" y="753"/>
                </a:cubicBezTo>
                <a:cubicBezTo>
                  <a:pt x="85" y="741"/>
                  <a:pt x="86" y="734"/>
                  <a:pt x="85" y="730"/>
                </a:cubicBezTo>
                <a:cubicBezTo>
                  <a:pt x="85" y="727"/>
                  <a:pt x="85" y="723"/>
                  <a:pt x="85" y="720"/>
                </a:cubicBezTo>
                <a:cubicBezTo>
                  <a:pt x="86" y="711"/>
                  <a:pt x="86" y="702"/>
                  <a:pt x="86" y="692"/>
                </a:cubicBezTo>
                <a:cubicBezTo>
                  <a:pt x="77" y="644"/>
                  <a:pt x="73" y="603"/>
                  <a:pt x="75" y="570"/>
                </a:cubicBezTo>
                <a:cubicBezTo>
                  <a:pt x="72" y="561"/>
                  <a:pt x="72" y="553"/>
                  <a:pt x="74" y="545"/>
                </a:cubicBezTo>
                <a:cubicBezTo>
                  <a:pt x="73" y="543"/>
                  <a:pt x="73" y="540"/>
                  <a:pt x="73" y="537"/>
                </a:cubicBezTo>
                <a:cubicBezTo>
                  <a:pt x="70" y="536"/>
                  <a:pt x="69" y="535"/>
                  <a:pt x="68" y="534"/>
                </a:cubicBezTo>
                <a:cubicBezTo>
                  <a:pt x="68" y="527"/>
                  <a:pt x="68" y="523"/>
                  <a:pt x="68" y="520"/>
                </a:cubicBezTo>
                <a:cubicBezTo>
                  <a:pt x="68" y="502"/>
                  <a:pt x="71" y="484"/>
                  <a:pt x="75" y="467"/>
                </a:cubicBezTo>
                <a:cubicBezTo>
                  <a:pt x="74" y="457"/>
                  <a:pt x="76" y="445"/>
                  <a:pt x="79" y="429"/>
                </a:cubicBezTo>
                <a:cubicBezTo>
                  <a:pt x="75" y="430"/>
                  <a:pt x="74" y="426"/>
                  <a:pt x="77" y="417"/>
                </a:cubicBezTo>
                <a:cubicBezTo>
                  <a:pt x="76" y="416"/>
                  <a:pt x="76" y="416"/>
                  <a:pt x="76" y="415"/>
                </a:cubicBezTo>
                <a:cubicBezTo>
                  <a:pt x="74" y="416"/>
                  <a:pt x="73" y="415"/>
                  <a:pt x="70" y="413"/>
                </a:cubicBezTo>
                <a:cubicBezTo>
                  <a:pt x="69" y="413"/>
                  <a:pt x="67" y="411"/>
                  <a:pt x="64" y="408"/>
                </a:cubicBezTo>
                <a:cubicBezTo>
                  <a:pt x="62" y="407"/>
                  <a:pt x="59" y="405"/>
                  <a:pt x="57" y="402"/>
                </a:cubicBezTo>
                <a:cubicBezTo>
                  <a:pt x="49" y="400"/>
                  <a:pt x="43" y="397"/>
                  <a:pt x="41" y="395"/>
                </a:cubicBezTo>
                <a:cubicBezTo>
                  <a:pt x="38" y="392"/>
                  <a:pt x="37" y="391"/>
                  <a:pt x="36" y="391"/>
                </a:cubicBezTo>
                <a:cubicBezTo>
                  <a:pt x="32" y="390"/>
                  <a:pt x="30" y="388"/>
                  <a:pt x="28" y="386"/>
                </a:cubicBezTo>
                <a:cubicBezTo>
                  <a:pt x="26" y="383"/>
                  <a:pt x="24" y="381"/>
                  <a:pt x="21" y="380"/>
                </a:cubicBezTo>
                <a:cubicBezTo>
                  <a:pt x="16" y="377"/>
                  <a:pt x="11" y="371"/>
                  <a:pt x="6" y="363"/>
                </a:cubicBezTo>
                <a:cubicBezTo>
                  <a:pt x="0" y="353"/>
                  <a:pt x="0" y="343"/>
                  <a:pt x="6" y="332"/>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38267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77832" y="1370013"/>
            <a:ext cx="4171950" cy="3073400"/>
          </a:xfrm>
        </p:spPr>
        <p:txBody>
          <a:bodyPr/>
          <a:lstStyle>
            <a:lvl1pPr>
              <a:defRPr baseline="0">
                <a:solidFill>
                  <a:schemeClr val="accent2"/>
                </a:solidFill>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hasCustomPrompt="1"/>
          </p:nvPr>
        </p:nvSpPr>
        <p:spPr>
          <a:xfrm>
            <a:off x="4600386" y="1370013"/>
            <a:ext cx="4171950" cy="3073400"/>
          </a:xfrm>
        </p:spPr>
        <p:txBody>
          <a:bodyPr/>
          <a:lstStyle>
            <a:lvl1pPr>
              <a:defRPr>
                <a:solidFill>
                  <a:schemeClr val="accent2"/>
                </a:solidFill>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15" name="Title 14"/>
          <p:cNvSpPr>
            <a:spLocks noGrp="1"/>
          </p:cNvSpPr>
          <p:nvPr>
            <p:ph type="title"/>
          </p:nvPr>
        </p:nvSpPr>
        <p:spPr>
          <a:xfrm>
            <a:off x="277832" y="117018"/>
            <a:ext cx="8494504" cy="891939"/>
          </a:xfrm>
        </p:spPr>
        <p:txBody>
          <a:bodyPr/>
          <a:lstStyle/>
          <a:p>
            <a:r>
              <a:rPr lang="en-US" smtClean="0"/>
              <a:t>Click to edit Master title style</a:t>
            </a:r>
            <a:endParaRPr lang="en-GB"/>
          </a:p>
        </p:txBody>
      </p:sp>
      <p:sp>
        <p:nvSpPr>
          <p:cNvPr id="11" name="Freeform 5"/>
          <p:cNvSpPr>
            <a:spLocks/>
          </p:cNvSpPr>
          <p:nvPr userDrawn="1"/>
        </p:nvSpPr>
        <p:spPr bwMode="auto">
          <a:xfrm>
            <a:off x="8522484" y="3636963"/>
            <a:ext cx="377825" cy="863600"/>
          </a:xfrm>
          <a:custGeom>
            <a:avLst/>
            <a:gdLst>
              <a:gd name="T0" fmla="*/ 32 w 62"/>
              <a:gd name="T1" fmla="*/ 4 h 145"/>
              <a:gd name="T2" fmla="*/ 30 w 62"/>
              <a:gd name="T3" fmla="*/ 10 h 145"/>
              <a:gd name="T4" fmla="*/ 31 w 62"/>
              <a:gd name="T5" fmla="*/ 17 h 145"/>
              <a:gd name="T6" fmla="*/ 30 w 62"/>
              <a:gd name="T7" fmla="*/ 17 h 145"/>
              <a:gd name="T8" fmla="*/ 27 w 62"/>
              <a:gd name="T9" fmla="*/ 19 h 145"/>
              <a:gd name="T10" fmla="*/ 15 w 62"/>
              <a:gd name="T11" fmla="*/ 40 h 145"/>
              <a:gd name="T12" fmla="*/ 16 w 62"/>
              <a:gd name="T13" fmla="*/ 52 h 145"/>
              <a:gd name="T14" fmla="*/ 22 w 62"/>
              <a:gd name="T15" fmla="*/ 69 h 145"/>
              <a:gd name="T16" fmla="*/ 22 w 62"/>
              <a:gd name="T17" fmla="*/ 79 h 145"/>
              <a:gd name="T18" fmla="*/ 21 w 62"/>
              <a:gd name="T19" fmla="*/ 89 h 145"/>
              <a:gd name="T20" fmla="*/ 20 w 62"/>
              <a:gd name="T21" fmla="*/ 101 h 145"/>
              <a:gd name="T22" fmla="*/ 16 w 62"/>
              <a:gd name="T23" fmla="*/ 106 h 145"/>
              <a:gd name="T24" fmla="*/ 6 w 62"/>
              <a:gd name="T25" fmla="*/ 122 h 145"/>
              <a:gd name="T26" fmla="*/ 3 w 62"/>
              <a:gd name="T27" fmla="*/ 135 h 145"/>
              <a:gd name="T28" fmla="*/ 7 w 62"/>
              <a:gd name="T29" fmla="*/ 139 h 145"/>
              <a:gd name="T30" fmla="*/ 20 w 62"/>
              <a:gd name="T31" fmla="*/ 143 h 145"/>
              <a:gd name="T32" fmla="*/ 19 w 62"/>
              <a:gd name="T33" fmla="*/ 141 h 145"/>
              <a:gd name="T34" fmla="*/ 21 w 62"/>
              <a:gd name="T35" fmla="*/ 126 h 145"/>
              <a:gd name="T36" fmla="*/ 39 w 62"/>
              <a:gd name="T37" fmla="*/ 99 h 145"/>
              <a:gd name="T38" fmla="*/ 39 w 62"/>
              <a:gd name="T39" fmla="*/ 113 h 145"/>
              <a:gd name="T40" fmla="*/ 42 w 62"/>
              <a:gd name="T41" fmla="*/ 128 h 145"/>
              <a:gd name="T42" fmla="*/ 41 w 62"/>
              <a:gd name="T43" fmla="*/ 137 h 145"/>
              <a:gd name="T44" fmla="*/ 44 w 62"/>
              <a:gd name="T45" fmla="*/ 145 h 145"/>
              <a:gd name="T46" fmla="*/ 47 w 62"/>
              <a:gd name="T47" fmla="*/ 145 h 145"/>
              <a:gd name="T48" fmla="*/ 48 w 62"/>
              <a:gd name="T49" fmla="*/ 143 h 145"/>
              <a:gd name="T50" fmla="*/ 62 w 62"/>
              <a:gd name="T51" fmla="*/ 142 h 145"/>
              <a:gd name="T52" fmla="*/ 59 w 62"/>
              <a:gd name="T53" fmla="*/ 139 h 145"/>
              <a:gd name="T54" fmla="*/ 56 w 62"/>
              <a:gd name="T55" fmla="*/ 140 h 145"/>
              <a:gd name="T56" fmla="*/ 54 w 62"/>
              <a:gd name="T57" fmla="*/ 135 h 145"/>
              <a:gd name="T58" fmla="*/ 53 w 62"/>
              <a:gd name="T59" fmla="*/ 112 h 145"/>
              <a:gd name="T60" fmla="*/ 52 w 62"/>
              <a:gd name="T61" fmla="*/ 87 h 145"/>
              <a:gd name="T62" fmla="*/ 49 w 62"/>
              <a:gd name="T63" fmla="*/ 72 h 145"/>
              <a:gd name="T64" fmla="*/ 50 w 62"/>
              <a:gd name="T65" fmla="*/ 72 h 145"/>
              <a:gd name="T66" fmla="*/ 53 w 62"/>
              <a:gd name="T67" fmla="*/ 72 h 145"/>
              <a:gd name="T68" fmla="*/ 58 w 62"/>
              <a:gd name="T69" fmla="*/ 73 h 145"/>
              <a:gd name="T70" fmla="*/ 56 w 62"/>
              <a:gd name="T71" fmla="*/ 53 h 145"/>
              <a:gd name="T72" fmla="*/ 51 w 62"/>
              <a:gd name="T73" fmla="*/ 37 h 145"/>
              <a:gd name="T74" fmla="*/ 41 w 62"/>
              <a:gd name="T75" fmla="*/ 21 h 145"/>
              <a:gd name="T76" fmla="*/ 45 w 62"/>
              <a:gd name="T77" fmla="*/ 10 h 145"/>
              <a:gd name="T78" fmla="*/ 41 w 62"/>
              <a:gd name="T79"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2" h="145">
                <a:moveTo>
                  <a:pt x="38" y="0"/>
                </a:moveTo>
                <a:cubicBezTo>
                  <a:pt x="35" y="0"/>
                  <a:pt x="33" y="2"/>
                  <a:pt x="32" y="4"/>
                </a:cubicBezTo>
                <a:cubicBezTo>
                  <a:pt x="31" y="6"/>
                  <a:pt x="32" y="8"/>
                  <a:pt x="31" y="9"/>
                </a:cubicBezTo>
                <a:cubicBezTo>
                  <a:pt x="31" y="9"/>
                  <a:pt x="31" y="9"/>
                  <a:pt x="30" y="10"/>
                </a:cubicBezTo>
                <a:cubicBezTo>
                  <a:pt x="30" y="13"/>
                  <a:pt x="33" y="14"/>
                  <a:pt x="32" y="17"/>
                </a:cubicBezTo>
                <a:cubicBezTo>
                  <a:pt x="32" y="17"/>
                  <a:pt x="31" y="17"/>
                  <a:pt x="31" y="17"/>
                </a:cubicBezTo>
                <a:cubicBezTo>
                  <a:pt x="31" y="17"/>
                  <a:pt x="31" y="17"/>
                  <a:pt x="31" y="17"/>
                </a:cubicBezTo>
                <a:cubicBezTo>
                  <a:pt x="31" y="17"/>
                  <a:pt x="31" y="17"/>
                  <a:pt x="30" y="17"/>
                </a:cubicBezTo>
                <a:cubicBezTo>
                  <a:pt x="30" y="17"/>
                  <a:pt x="29" y="17"/>
                  <a:pt x="29" y="17"/>
                </a:cubicBezTo>
                <a:cubicBezTo>
                  <a:pt x="29" y="18"/>
                  <a:pt x="28" y="19"/>
                  <a:pt x="27" y="19"/>
                </a:cubicBezTo>
                <a:cubicBezTo>
                  <a:pt x="27" y="20"/>
                  <a:pt x="28" y="20"/>
                  <a:pt x="27" y="21"/>
                </a:cubicBezTo>
                <a:cubicBezTo>
                  <a:pt x="18" y="24"/>
                  <a:pt x="16" y="30"/>
                  <a:pt x="15" y="40"/>
                </a:cubicBezTo>
                <a:cubicBezTo>
                  <a:pt x="15" y="43"/>
                  <a:pt x="15" y="45"/>
                  <a:pt x="15" y="48"/>
                </a:cubicBezTo>
                <a:cubicBezTo>
                  <a:pt x="15" y="49"/>
                  <a:pt x="16" y="51"/>
                  <a:pt x="16" y="52"/>
                </a:cubicBezTo>
                <a:cubicBezTo>
                  <a:pt x="17" y="57"/>
                  <a:pt x="18" y="60"/>
                  <a:pt x="19" y="64"/>
                </a:cubicBezTo>
                <a:cubicBezTo>
                  <a:pt x="20" y="66"/>
                  <a:pt x="21" y="67"/>
                  <a:pt x="22" y="69"/>
                </a:cubicBezTo>
                <a:cubicBezTo>
                  <a:pt x="22" y="70"/>
                  <a:pt x="23" y="71"/>
                  <a:pt x="22" y="73"/>
                </a:cubicBezTo>
                <a:cubicBezTo>
                  <a:pt x="22" y="75"/>
                  <a:pt x="21" y="77"/>
                  <a:pt x="22" y="79"/>
                </a:cubicBezTo>
                <a:cubicBezTo>
                  <a:pt x="22" y="80"/>
                  <a:pt x="23" y="81"/>
                  <a:pt x="23" y="82"/>
                </a:cubicBezTo>
                <a:cubicBezTo>
                  <a:pt x="22" y="84"/>
                  <a:pt x="22" y="87"/>
                  <a:pt x="21" y="89"/>
                </a:cubicBezTo>
                <a:cubicBezTo>
                  <a:pt x="21" y="91"/>
                  <a:pt x="21" y="93"/>
                  <a:pt x="21" y="96"/>
                </a:cubicBezTo>
                <a:cubicBezTo>
                  <a:pt x="21" y="97"/>
                  <a:pt x="20" y="99"/>
                  <a:pt x="20" y="101"/>
                </a:cubicBezTo>
                <a:cubicBezTo>
                  <a:pt x="19" y="102"/>
                  <a:pt x="20" y="104"/>
                  <a:pt x="20" y="105"/>
                </a:cubicBezTo>
                <a:cubicBezTo>
                  <a:pt x="19" y="105"/>
                  <a:pt x="18" y="106"/>
                  <a:pt x="16" y="106"/>
                </a:cubicBezTo>
                <a:cubicBezTo>
                  <a:pt x="14" y="109"/>
                  <a:pt x="12" y="112"/>
                  <a:pt x="10" y="116"/>
                </a:cubicBezTo>
                <a:cubicBezTo>
                  <a:pt x="9" y="118"/>
                  <a:pt x="8" y="120"/>
                  <a:pt x="6" y="122"/>
                </a:cubicBezTo>
                <a:cubicBezTo>
                  <a:pt x="4" y="125"/>
                  <a:pt x="1" y="128"/>
                  <a:pt x="0" y="131"/>
                </a:cubicBezTo>
                <a:cubicBezTo>
                  <a:pt x="1" y="133"/>
                  <a:pt x="1" y="134"/>
                  <a:pt x="3" y="135"/>
                </a:cubicBezTo>
                <a:cubicBezTo>
                  <a:pt x="3" y="135"/>
                  <a:pt x="4" y="135"/>
                  <a:pt x="5" y="135"/>
                </a:cubicBezTo>
                <a:cubicBezTo>
                  <a:pt x="5" y="136"/>
                  <a:pt x="6" y="138"/>
                  <a:pt x="7" y="139"/>
                </a:cubicBezTo>
                <a:cubicBezTo>
                  <a:pt x="8" y="142"/>
                  <a:pt x="13" y="143"/>
                  <a:pt x="17" y="143"/>
                </a:cubicBezTo>
                <a:cubicBezTo>
                  <a:pt x="18" y="143"/>
                  <a:pt x="19" y="143"/>
                  <a:pt x="20" y="143"/>
                </a:cubicBezTo>
                <a:cubicBezTo>
                  <a:pt x="20" y="143"/>
                  <a:pt x="20" y="142"/>
                  <a:pt x="20" y="141"/>
                </a:cubicBezTo>
                <a:cubicBezTo>
                  <a:pt x="19" y="141"/>
                  <a:pt x="19" y="141"/>
                  <a:pt x="19" y="141"/>
                </a:cubicBezTo>
                <a:cubicBezTo>
                  <a:pt x="17" y="141"/>
                  <a:pt x="15" y="140"/>
                  <a:pt x="14" y="138"/>
                </a:cubicBezTo>
                <a:cubicBezTo>
                  <a:pt x="15" y="132"/>
                  <a:pt x="19" y="130"/>
                  <a:pt x="21" y="126"/>
                </a:cubicBezTo>
                <a:cubicBezTo>
                  <a:pt x="27" y="116"/>
                  <a:pt x="35" y="109"/>
                  <a:pt x="37" y="95"/>
                </a:cubicBezTo>
                <a:cubicBezTo>
                  <a:pt x="38" y="95"/>
                  <a:pt x="39" y="98"/>
                  <a:pt x="39" y="99"/>
                </a:cubicBezTo>
                <a:cubicBezTo>
                  <a:pt x="40" y="100"/>
                  <a:pt x="39" y="101"/>
                  <a:pt x="39" y="103"/>
                </a:cubicBezTo>
                <a:cubicBezTo>
                  <a:pt x="41" y="106"/>
                  <a:pt x="40" y="110"/>
                  <a:pt x="39" y="113"/>
                </a:cubicBezTo>
                <a:cubicBezTo>
                  <a:pt x="38" y="114"/>
                  <a:pt x="38" y="115"/>
                  <a:pt x="38" y="116"/>
                </a:cubicBezTo>
                <a:cubicBezTo>
                  <a:pt x="39" y="120"/>
                  <a:pt x="40" y="124"/>
                  <a:pt x="42" y="128"/>
                </a:cubicBezTo>
                <a:cubicBezTo>
                  <a:pt x="42" y="131"/>
                  <a:pt x="39" y="134"/>
                  <a:pt x="40" y="136"/>
                </a:cubicBezTo>
                <a:cubicBezTo>
                  <a:pt x="40" y="136"/>
                  <a:pt x="40" y="136"/>
                  <a:pt x="41" y="137"/>
                </a:cubicBezTo>
                <a:cubicBezTo>
                  <a:pt x="40" y="138"/>
                  <a:pt x="39" y="143"/>
                  <a:pt x="40" y="144"/>
                </a:cubicBezTo>
                <a:cubicBezTo>
                  <a:pt x="41" y="145"/>
                  <a:pt x="42" y="145"/>
                  <a:pt x="44" y="145"/>
                </a:cubicBezTo>
                <a:cubicBezTo>
                  <a:pt x="45" y="145"/>
                  <a:pt x="46" y="145"/>
                  <a:pt x="47" y="145"/>
                </a:cubicBezTo>
                <a:cubicBezTo>
                  <a:pt x="47" y="145"/>
                  <a:pt x="47" y="145"/>
                  <a:pt x="47" y="145"/>
                </a:cubicBezTo>
                <a:cubicBezTo>
                  <a:pt x="47" y="143"/>
                  <a:pt x="47" y="143"/>
                  <a:pt x="47" y="143"/>
                </a:cubicBezTo>
                <a:cubicBezTo>
                  <a:pt x="48" y="143"/>
                  <a:pt x="48" y="143"/>
                  <a:pt x="48" y="143"/>
                </a:cubicBezTo>
                <a:cubicBezTo>
                  <a:pt x="50" y="144"/>
                  <a:pt x="52" y="144"/>
                  <a:pt x="55" y="144"/>
                </a:cubicBezTo>
                <a:cubicBezTo>
                  <a:pt x="58" y="144"/>
                  <a:pt x="61" y="144"/>
                  <a:pt x="62" y="142"/>
                </a:cubicBezTo>
                <a:cubicBezTo>
                  <a:pt x="62" y="141"/>
                  <a:pt x="61" y="140"/>
                  <a:pt x="60" y="139"/>
                </a:cubicBezTo>
                <a:cubicBezTo>
                  <a:pt x="60" y="139"/>
                  <a:pt x="59" y="139"/>
                  <a:pt x="59" y="139"/>
                </a:cubicBezTo>
                <a:cubicBezTo>
                  <a:pt x="59" y="139"/>
                  <a:pt x="58" y="139"/>
                  <a:pt x="57" y="140"/>
                </a:cubicBezTo>
                <a:cubicBezTo>
                  <a:pt x="57" y="140"/>
                  <a:pt x="56" y="140"/>
                  <a:pt x="56" y="140"/>
                </a:cubicBezTo>
                <a:cubicBezTo>
                  <a:pt x="55" y="140"/>
                  <a:pt x="54" y="139"/>
                  <a:pt x="54" y="139"/>
                </a:cubicBezTo>
                <a:cubicBezTo>
                  <a:pt x="53" y="138"/>
                  <a:pt x="54" y="136"/>
                  <a:pt x="54" y="135"/>
                </a:cubicBezTo>
                <a:cubicBezTo>
                  <a:pt x="53" y="134"/>
                  <a:pt x="53" y="134"/>
                  <a:pt x="52" y="134"/>
                </a:cubicBezTo>
                <a:cubicBezTo>
                  <a:pt x="51" y="126"/>
                  <a:pt x="51" y="119"/>
                  <a:pt x="53" y="112"/>
                </a:cubicBezTo>
                <a:cubicBezTo>
                  <a:pt x="53" y="109"/>
                  <a:pt x="54" y="104"/>
                  <a:pt x="53" y="100"/>
                </a:cubicBezTo>
                <a:cubicBezTo>
                  <a:pt x="53" y="96"/>
                  <a:pt x="52" y="92"/>
                  <a:pt x="52" y="87"/>
                </a:cubicBezTo>
                <a:cubicBezTo>
                  <a:pt x="52" y="85"/>
                  <a:pt x="52" y="83"/>
                  <a:pt x="51" y="81"/>
                </a:cubicBezTo>
                <a:cubicBezTo>
                  <a:pt x="51" y="78"/>
                  <a:pt x="49" y="76"/>
                  <a:pt x="49" y="72"/>
                </a:cubicBezTo>
                <a:cubicBezTo>
                  <a:pt x="49" y="72"/>
                  <a:pt x="49" y="72"/>
                  <a:pt x="49" y="72"/>
                </a:cubicBezTo>
                <a:cubicBezTo>
                  <a:pt x="50" y="72"/>
                  <a:pt x="50" y="72"/>
                  <a:pt x="50" y="72"/>
                </a:cubicBezTo>
                <a:cubicBezTo>
                  <a:pt x="50" y="72"/>
                  <a:pt x="51" y="72"/>
                  <a:pt x="51" y="72"/>
                </a:cubicBezTo>
                <a:cubicBezTo>
                  <a:pt x="52" y="72"/>
                  <a:pt x="52" y="72"/>
                  <a:pt x="53" y="72"/>
                </a:cubicBezTo>
                <a:cubicBezTo>
                  <a:pt x="53" y="73"/>
                  <a:pt x="55" y="74"/>
                  <a:pt x="56" y="74"/>
                </a:cubicBezTo>
                <a:cubicBezTo>
                  <a:pt x="57" y="74"/>
                  <a:pt x="57" y="74"/>
                  <a:pt x="58" y="73"/>
                </a:cubicBezTo>
                <a:cubicBezTo>
                  <a:pt x="58" y="72"/>
                  <a:pt x="58" y="69"/>
                  <a:pt x="57" y="67"/>
                </a:cubicBezTo>
                <a:cubicBezTo>
                  <a:pt x="57" y="62"/>
                  <a:pt x="57" y="58"/>
                  <a:pt x="56" y="53"/>
                </a:cubicBezTo>
                <a:cubicBezTo>
                  <a:pt x="55" y="49"/>
                  <a:pt x="52" y="44"/>
                  <a:pt x="51" y="40"/>
                </a:cubicBezTo>
                <a:cubicBezTo>
                  <a:pt x="51" y="39"/>
                  <a:pt x="51" y="38"/>
                  <a:pt x="51" y="37"/>
                </a:cubicBezTo>
                <a:cubicBezTo>
                  <a:pt x="50" y="34"/>
                  <a:pt x="49" y="30"/>
                  <a:pt x="47" y="27"/>
                </a:cubicBezTo>
                <a:cubicBezTo>
                  <a:pt x="46" y="24"/>
                  <a:pt x="42" y="24"/>
                  <a:pt x="41" y="21"/>
                </a:cubicBezTo>
                <a:cubicBezTo>
                  <a:pt x="40" y="19"/>
                  <a:pt x="43" y="16"/>
                  <a:pt x="44" y="15"/>
                </a:cubicBezTo>
                <a:cubicBezTo>
                  <a:pt x="45" y="13"/>
                  <a:pt x="45" y="12"/>
                  <a:pt x="45" y="10"/>
                </a:cubicBezTo>
                <a:cubicBezTo>
                  <a:pt x="45" y="8"/>
                  <a:pt x="45" y="7"/>
                  <a:pt x="45" y="5"/>
                </a:cubicBezTo>
                <a:cubicBezTo>
                  <a:pt x="45" y="3"/>
                  <a:pt x="43" y="1"/>
                  <a:pt x="41" y="0"/>
                </a:cubicBezTo>
                <a:cubicBezTo>
                  <a:pt x="40" y="0"/>
                  <a:pt x="39" y="0"/>
                  <a:pt x="38" y="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62541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8" name="Picture Placeholder 7"/>
          <p:cNvSpPr>
            <a:spLocks noGrp="1"/>
          </p:cNvSpPr>
          <p:nvPr>
            <p:ph type="pic" sz="quarter" idx="13"/>
          </p:nvPr>
        </p:nvSpPr>
        <p:spPr>
          <a:xfrm>
            <a:off x="4629026" y="1459996"/>
            <a:ext cx="4278438" cy="2788731"/>
          </a:xfrm>
        </p:spPr>
        <p:txBody>
          <a:bodyPr/>
          <a:lstStyle/>
          <a:p>
            <a:endParaRPr lang="en-GB" dirty="0"/>
          </a:p>
        </p:txBody>
      </p:sp>
      <p:sp>
        <p:nvSpPr>
          <p:cNvPr id="4" name="Title 3"/>
          <p:cNvSpPr>
            <a:spLocks noGrp="1"/>
          </p:cNvSpPr>
          <p:nvPr>
            <p:ph type="title"/>
          </p:nvPr>
        </p:nvSpPr>
        <p:spPr>
          <a:xfrm>
            <a:off x="277832" y="117018"/>
            <a:ext cx="8494504" cy="891939"/>
          </a:xfrm>
        </p:spPr>
        <p:txBody>
          <a:bodyPr/>
          <a:lstStyle/>
          <a:p>
            <a:r>
              <a:rPr lang="en-US" smtClean="0"/>
              <a:t>Click to edit Master title style</a:t>
            </a:r>
            <a:endParaRPr lang="en-GB"/>
          </a:p>
        </p:txBody>
      </p:sp>
      <p:sp>
        <p:nvSpPr>
          <p:cNvPr id="9" name="Content Placeholder 2"/>
          <p:cNvSpPr>
            <a:spLocks noGrp="1"/>
          </p:cNvSpPr>
          <p:nvPr>
            <p:ph sz="half" idx="1" hasCustomPrompt="1"/>
          </p:nvPr>
        </p:nvSpPr>
        <p:spPr>
          <a:xfrm>
            <a:off x="277832" y="1370013"/>
            <a:ext cx="4171950" cy="3073400"/>
          </a:xfrm>
        </p:spPr>
        <p:txBody>
          <a:bodyPr/>
          <a:lstStyle>
            <a:lvl1pPr>
              <a:defRPr baseline="0">
                <a:solidFill>
                  <a:schemeClr val="accent2"/>
                </a:solidFill>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051076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406AB4-22D1-4ABB-99CF-8A54ADA954A2}"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202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E406AB4-22D1-4ABB-99CF-8A54ADA954A2}" type="slidenum">
              <a:rPr lang="en-GB" smtClean="0"/>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6" name="Straight Connector 5"/>
          <p:cNvCxnSpPr/>
          <p:nvPr userDrawn="1"/>
        </p:nvCxnSpPr>
        <p:spPr>
          <a:xfrm>
            <a:off x="233069" y="4500563"/>
            <a:ext cx="8668543"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624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a:xfrm>
            <a:off x="233068" y="223340"/>
            <a:ext cx="8668544" cy="3309218"/>
            <a:chOff x="233068" y="223340"/>
            <a:chExt cx="8668544" cy="3309218"/>
          </a:xfrm>
          <a:solidFill>
            <a:schemeClr val="accent6"/>
          </a:solidFill>
        </p:grpSpPr>
        <p:grpSp>
          <p:nvGrpSpPr>
            <p:cNvPr id="4" name="Group 3"/>
            <p:cNvGrpSpPr/>
            <p:nvPr userDrawn="1"/>
          </p:nvGrpSpPr>
          <p:grpSpPr>
            <a:xfrm>
              <a:off x="233068" y="328397"/>
              <a:ext cx="8666165" cy="3204161"/>
              <a:chOff x="483143" y="-875596"/>
              <a:chExt cx="8666165" cy="3204161"/>
            </a:xfrm>
            <a:grpFill/>
          </p:grpSpPr>
          <p:grpSp>
            <p:nvGrpSpPr>
              <p:cNvPr id="19" name="Group 18"/>
              <p:cNvGrpSpPr/>
              <p:nvPr userDrawn="1"/>
            </p:nvGrpSpPr>
            <p:grpSpPr>
              <a:xfrm>
                <a:off x="483143" y="-875596"/>
                <a:ext cx="8666165" cy="3204161"/>
                <a:chOff x="9900590" y="-1642946"/>
                <a:chExt cx="8666164" cy="6464062"/>
              </a:xfrm>
              <a:grpFill/>
            </p:grpSpPr>
            <p:sp>
              <p:nvSpPr>
                <p:cNvPr id="20" name="Rounded Rectangle 19"/>
                <p:cNvSpPr/>
                <p:nvPr userDrawn="1"/>
              </p:nvSpPr>
              <p:spPr>
                <a:xfrm flipH="1">
                  <a:off x="9900593" y="123478"/>
                  <a:ext cx="8666161" cy="4697638"/>
                </a:xfrm>
                <a:prstGeom prst="roundRect">
                  <a:avLst>
                    <a:gd name="adj" fmla="val 397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 Diagonal Corner Rectangle 20"/>
                <p:cNvSpPr/>
                <p:nvPr userDrawn="1"/>
              </p:nvSpPr>
              <p:spPr>
                <a:xfrm flipH="1">
                  <a:off x="9900590" y="-1642946"/>
                  <a:ext cx="8005490" cy="5982508"/>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Round Diagonal Corner Rectangle 7"/>
              <p:cNvSpPr/>
              <p:nvPr userDrawn="1"/>
            </p:nvSpPr>
            <p:spPr>
              <a:xfrm flipH="1">
                <a:off x="755574" y="-808515"/>
                <a:ext cx="8393734" cy="2957517"/>
              </a:xfrm>
              <a:prstGeom prst="round2Diag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8" name="Freeform 57"/>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59" name="Freeform 58"/>
            <p:cNvSpPr>
              <a:spLocks/>
            </p:cNvSpPr>
            <p:nvPr userDrawn="1"/>
          </p:nvSpPr>
          <p:spPr bwMode="auto">
            <a:xfrm>
              <a:off x="236538" y="3089646"/>
              <a:ext cx="8662695"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grpSp>
        <p:nvGrpSpPr>
          <p:cNvPr id="10" name="Group 9"/>
          <p:cNvGrpSpPr/>
          <p:nvPr userDrawn="1"/>
        </p:nvGrpSpPr>
        <p:grpSpPr>
          <a:xfrm>
            <a:off x="519385" y="467841"/>
            <a:ext cx="1680381" cy="724662"/>
            <a:chOff x="2639403" y="1492269"/>
            <a:chExt cx="3556026" cy="1533532"/>
          </a:xfrm>
        </p:grpSpPr>
        <p:sp>
          <p:nvSpPr>
            <p:cNvPr id="12"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3"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5"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6"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7"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0"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9"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1"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p:nvPr>
        </p:nvSpPr>
        <p:spPr>
          <a:xfrm>
            <a:off x="422048" y="172037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ontreal-DemiBold" pitchFamily="2" charset="0"/>
                <a:ea typeface="+mj-ea"/>
                <a:cs typeface="+mj-cs"/>
              </a:defRPr>
            </a:lvl1pPr>
          </a:lstStyle>
          <a:p>
            <a:r>
              <a:rPr lang="en-US" dirty="0" smtClean="0"/>
              <a:t>Click to edit Master title style</a:t>
            </a:r>
            <a:endParaRPr lang="en-GB" dirty="0"/>
          </a:p>
        </p:txBody>
      </p:sp>
      <p:grpSp>
        <p:nvGrpSpPr>
          <p:cNvPr id="60" name="Group 9"/>
          <p:cNvGrpSpPr>
            <a:grpSpLocks noChangeAspect="1"/>
          </p:cNvGrpSpPr>
          <p:nvPr userDrawn="1"/>
        </p:nvGrpSpPr>
        <p:grpSpPr bwMode="auto">
          <a:xfrm>
            <a:off x="7156909" y="982456"/>
            <a:ext cx="1227138" cy="2573338"/>
            <a:chOff x="4427" y="630"/>
            <a:chExt cx="773" cy="1621"/>
          </a:xfrm>
        </p:grpSpPr>
        <p:sp>
          <p:nvSpPr>
            <p:cNvPr id="62" name="Freeform 10"/>
            <p:cNvSpPr>
              <a:spLocks noEditPoints="1"/>
            </p:cNvSpPr>
            <p:nvPr userDrawn="1"/>
          </p:nvSpPr>
          <p:spPr bwMode="auto">
            <a:xfrm>
              <a:off x="4741" y="630"/>
              <a:ext cx="459" cy="1621"/>
            </a:xfrm>
            <a:custGeom>
              <a:avLst/>
              <a:gdLst>
                <a:gd name="T0" fmla="*/ 13 w 54"/>
                <a:gd name="T1" fmla="*/ 93 h 194"/>
                <a:gd name="T2" fmla="*/ 14 w 54"/>
                <a:gd name="T3" fmla="*/ 95 h 194"/>
                <a:gd name="T4" fmla="*/ 12 w 54"/>
                <a:gd name="T5" fmla="*/ 89 h 194"/>
                <a:gd name="T6" fmla="*/ 22 w 54"/>
                <a:gd name="T7" fmla="*/ 18 h 194"/>
                <a:gd name="T8" fmla="*/ 25 w 54"/>
                <a:gd name="T9" fmla="*/ 26 h 194"/>
                <a:gd name="T10" fmla="*/ 27 w 54"/>
                <a:gd name="T11" fmla="*/ 22 h 194"/>
                <a:gd name="T12" fmla="*/ 23 w 54"/>
                <a:gd name="T13" fmla="*/ 13 h 194"/>
                <a:gd name="T14" fmla="*/ 22 w 54"/>
                <a:gd name="T15" fmla="*/ 13 h 194"/>
                <a:gd name="T16" fmla="*/ 49 w 54"/>
                <a:gd name="T17" fmla="*/ 108 h 194"/>
                <a:gd name="T18" fmla="*/ 48 w 54"/>
                <a:gd name="T19" fmla="*/ 107 h 194"/>
                <a:gd name="T20" fmla="*/ 49 w 54"/>
                <a:gd name="T21" fmla="*/ 108 h 194"/>
                <a:gd name="T22" fmla="*/ 5 w 54"/>
                <a:gd name="T23" fmla="*/ 89 h 194"/>
                <a:gd name="T24" fmla="*/ 9 w 54"/>
                <a:gd name="T25" fmla="*/ 71 h 194"/>
                <a:gd name="T26" fmla="*/ 10 w 54"/>
                <a:gd name="T27" fmla="*/ 44 h 194"/>
                <a:gd name="T28" fmla="*/ 18 w 54"/>
                <a:gd name="T29" fmla="*/ 31 h 194"/>
                <a:gd name="T30" fmla="*/ 15 w 54"/>
                <a:gd name="T31" fmla="*/ 16 h 194"/>
                <a:gd name="T32" fmla="*/ 22 w 54"/>
                <a:gd name="T33" fmla="*/ 10 h 194"/>
                <a:gd name="T34" fmla="*/ 27 w 54"/>
                <a:gd name="T35" fmla="*/ 3 h 194"/>
                <a:gd name="T36" fmla="*/ 38 w 54"/>
                <a:gd name="T37" fmla="*/ 2 h 194"/>
                <a:gd name="T38" fmla="*/ 45 w 54"/>
                <a:gd name="T39" fmla="*/ 7 h 194"/>
                <a:gd name="T40" fmla="*/ 48 w 54"/>
                <a:gd name="T41" fmla="*/ 17 h 194"/>
                <a:gd name="T42" fmla="*/ 48 w 54"/>
                <a:gd name="T43" fmla="*/ 20 h 194"/>
                <a:gd name="T44" fmla="*/ 46 w 54"/>
                <a:gd name="T45" fmla="*/ 23 h 194"/>
                <a:gd name="T46" fmla="*/ 46 w 54"/>
                <a:gd name="T47" fmla="*/ 25 h 194"/>
                <a:gd name="T48" fmla="*/ 42 w 54"/>
                <a:gd name="T49" fmla="*/ 28 h 194"/>
                <a:gd name="T50" fmla="*/ 41 w 54"/>
                <a:gd name="T51" fmla="*/ 30 h 194"/>
                <a:gd name="T52" fmla="*/ 42 w 54"/>
                <a:gd name="T53" fmla="*/ 34 h 194"/>
                <a:gd name="T54" fmla="*/ 42 w 54"/>
                <a:gd name="T55" fmla="*/ 34 h 194"/>
                <a:gd name="T56" fmla="*/ 49 w 54"/>
                <a:gd name="T57" fmla="*/ 50 h 194"/>
                <a:gd name="T58" fmla="*/ 50 w 54"/>
                <a:gd name="T59" fmla="*/ 72 h 194"/>
                <a:gd name="T60" fmla="*/ 53 w 54"/>
                <a:gd name="T61" fmla="*/ 94 h 194"/>
                <a:gd name="T62" fmla="*/ 53 w 54"/>
                <a:gd name="T63" fmla="*/ 105 h 194"/>
                <a:gd name="T64" fmla="*/ 51 w 54"/>
                <a:gd name="T65" fmla="*/ 112 h 194"/>
                <a:gd name="T66" fmla="*/ 46 w 54"/>
                <a:gd name="T67" fmla="*/ 114 h 194"/>
                <a:gd name="T68" fmla="*/ 38 w 54"/>
                <a:gd name="T69" fmla="*/ 135 h 194"/>
                <a:gd name="T70" fmla="*/ 35 w 54"/>
                <a:gd name="T71" fmla="*/ 146 h 194"/>
                <a:gd name="T72" fmla="*/ 33 w 54"/>
                <a:gd name="T73" fmla="*/ 155 h 194"/>
                <a:gd name="T74" fmla="*/ 30 w 54"/>
                <a:gd name="T75" fmla="*/ 166 h 194"/>
                <a:gd name="T76" fmla="*/ 29 w 54"/>
                <a:gd name="T77" fmla="*/ 174 h 194"/>
                <a:gd name="T78" fmla="*/ 40 w 54"/>
                <a:gd name="T79" fmla="*/ 182 h 194"/>
                <a:gd name="T80" fmla="*/ 46 w 54"/>
                <a:gd name="T81" fmla="*/ 186 h 194"/>
                <a:gd name="T82" fmla="*/ 28 w 54"/>
                <a:gd name="T83" fmla="*/ 188 h 194"/>
                <a:gd name="T84" fmla="*/ 24 w 54"/>
                <a:gd name="T85" fmla="*/ 190 h 194"/>
                <a:gd name="T86" fmla="*/ 16 w 54"/>
                <a:gd name="T87" fmla="*/ 193 h 194"/>
                <a:gd name="T88" fmla="*/ 14 w 54"/>
                <a:gd name="T89" fmla="*/ 184 h 194"/>
                <a:gd name="T90" fmla="*/ 13 w 54"/>
                <a:gd name="T91" fmla="*/ 169 h 194"/>
                <a:gd name="T92" fmla="*/ 10 w 54"/>
                <a:gd name="T93" fmla="*/ 166 h 194"/>
                <a:gd name="T94" fmla="*/ 10 w 54"/>
                <a:gd name="T95" fmla="*/ 157 h 194"/>
                <a:gd name="T96" fmla="*/ 14 w 54"/>
                <a:gd name="T97" fmla="*/ 136 h 194"/>
                <a:gd name="T98" fmla="*/ 15 w 54"/>
                <a:gd name="T99" fmla="*/ 116 h 194"/>
                <a:gd name="T100" fmla="*/ 13 w 54"/>
                <a:gd name="T101" fmla="*/ 100 h 194"/>
                <a:gd name="T102" fmla="*/ 11 w 54"/>
                <a:gd name="T103" fmla="*/ 113 h 194"/>
                <a:gd name="T104" fmla="*/ 3 w 54"/>
                <a:gd name="T105" fmla="*/ 11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4" h="194">
                  <a:moveTo>
                    <a:pt x="14" y="95"/>
                  </a:moveTo>
                  <a:cubicBezTo>
                    <a:pt x="14" y="94"/>
                    <a:pt x="13" y="94"/>
                    <a:pt x="13" y="93"/>
                  </a:cubicBezTo>
                  <a:cubicBezTo>
                    <a:pt x="13" y="94"/>
                    <a:pt x="13" y="95"/>
                    <a:pt x="14" y="95"/>
                  </a:cubicBezTo>
                  <a:cubicBezTo>
                    <a:pt x="14" y="95"/>
                    <a:pt x="14" y="95"/>
                    <a:pt x="14" y="95"/>
                  </a:cubicBezTo>
                  <a:moveTo>
                    <a:pt x="12" y="87"/>
                  </a:moveTo>
                  <a:cubicBezTo>
                    <a:pt x="12" y="87"/>
                    <a:pt x="12" y="88"/>
                    <a:pt x="12" y="89"/>
                  </a:cubicBezTo>
                  <a:cubicBezTo>
                    <a:pt x="12" y="88"/>
                    <a:pt x="12" y="87"/>
                    <a:pt x="12" y="87"/>
                  </a:cubicBezTo>
                  <a:moveTo>
                    <a:pt x="22" y="18"/>
                  </a:moveTo>
                  <a:cubicBezTo>
                    <a:pt x="23" y="20"/>
                    <a:pt x="24" y="21"/>
                    <a:pt x="25" y="23"/>
                  </a:cubicBezTo>
                  <a:cubicBezTo>
                    <a:pt x="25" y="26"/>
                    <a:pt x="25" y="26"/>
                    <a:pt x="25" y="26"/>
                  </a:cubicBezTo>
                  <a:cubicBezTo>
                    <a:pt x="27" y="24"/>
                    <a:pt x="27" y="24"/>
                    <a:pt x="27" y="24"/>
                  </a:cubicBezTo>
                  <a:cubicBezTo>
                    <a:pt x="27" y="22"/>
                    <a:pt x="27" y="22"/>
                    <a:pt x="27" y="22"/>
                  </a:cubicBezTo>
                  <a:cubicBezTo>
                    <a:pt x="27" y="22"/>
                    <a:pt x="25" y="20"/>
                    <a:pt x="24" y="17"/>
                  </a:cubicBezTo>
                  <a:cubicBezTo>
                    <a:pt x="23" y="15"/>
                    <a:pt x="23" y="13"/>
                    <a:pt x="23" y="13"/>
                  </a:cubicBezTo>
                  <a:cubicBezTo>
                    <a:pt x="23" y="13"/>
                    <a:pt x="23" y="13"/>
                    <a:pt x="23" y="13"/>
                  </a:cubicBezTo>
                  <a:cubicBezTo>
                    <a:pt x="22" y="13"/>
                    <a:pt x="22" y="13"/>
                    <a:pt x="22" y="13"/>
                  </a:cubicBezTo>
                  <a:cubicBezTo>
                    <a:pt x="22" y="13"/>
                    <a:pt x="20" y="16"/>
                    <a:pt x="22" y="18"/>
                  </a:cubicBezTo>
                  <a:moveTo>
                    <a:pt x="49" y="108"/>
                  </a:moveTo>
                  <a:cubicBezTo>
                    <a:pt x="49" y="108"/>
                    <a:pt x="49" y="107"/>
                    <a:pt x="49" y="106"/>
                  </a:cubicBezTo>
                  <a:cubicBezTo>
                    <a:pt x="49" y="106"/>
                    <a:pt x="48" y="106"/>
                    <a:pt x="48" y="107"/>
                  </a:cubicBezTo>
                  <a:cubicBezTo>
                    <a:pt x="48" y="108"/>
                    <a:pt x="48" y="109"/>
                    <a:pt x="48" y="109"/>
                  </a:cubicBezTo>
                  <a:cubicBezTo>
                    <a:pt x="48" y="109"/>
                    <a:pt x="49" y="109"/>
                    <a:pt x="49" y="108"/>
                  </a:cubicBezTo>
                  <a:moveTo>
                    <a:pt x="0" y="100"/>
                  </a:moveTo>
                  <a:cubicBezTo>
                    <a:pt x="1" y="98"/>
                    <a:pt x="4" y="93"/>
                    <a:pt x="5" y="89"/>
                  </a:cubicBezTo>
                  <a:cubicBezTo>
                    <a:pt x="6" y="85"/>
                    <a:pt x="10" y="80"/>
                    <a:pt x="10" y="79"/>
                  </a:cubicBezTo>
                  <a:cubicBezTo>
                    <a:pt x="10" y="76"/>
                    <a:pt x="10" y="74"/>
                    <a:pt x="9" y="71"/>
                  </a:cubicBezTo>
                  <a:cubicBezTo>
                    <a:pt x="9" y="68"/>
                    <a:pt x="10" y="64"/>
                    <a:pt x="10" y="61"/>
                  </a:cubicBezTo>
                  <a:cubicBezTo>
                    <a:pt x="10" y="58"/>
                    <a:pt x="9" y="49"/>
                    <a:pt x="10" y="44"/>
                  </a:cubicBezTo>
                  <a:cubicBezTo>
                    <a:pt x="10" y="39"/>
                    <a:pt x="12" y="38"/>
                    <a:pt x="14" y="36"/>
                  </a:cubicBezTo>
                  <a:cubicBezTo>
                    <a:pt x="15" y="33"/>
                    <a:pt x="18" y="31"/>
                    <a:pt x="18" y="31"/>
                  </a:cubicBezTo>
                  <a:cubicBezTo>
                    <a:pt x="18" y="31"/>
                    <a:pt x="16" y="29"/>
                    <a:pt x="15" y="27"/>
                  </a:cubicBezTo>
                  <a:cubicBezTo>
                    <a:pt x="14" y="24"/>
                    <a:pt x="14" y="22"/>
                    <a:pt x="15" y="16"/>
                  </a:cubicBezTo>
                  <a:cubicBezTo>
                    <a:pt x="16" y="9"/>
                    <a:pt x="22" y="10"/>
                    <a:pt x="22" y="10"/>
                  </a:cubicBezTo>
                  <a:cubicBezTo>
                    <a:pt x="22" y="10"/>
                    <a:pt x="22" y="10"/>
                    <a:pt x="22" y="10"/>
                  </a:cubicBezTo>
                  <a:cubicBezTo>
                    <a:pt x="23" y="9"/>
                    <a:pt x="23" y="10"/>
                    <a:pt x="23" y="10"/>
                  </a:cubicBezTo>
                  <a:cubicBezTo>
                    <a:pt x="23" y="10"/>
                    <a:pt x="24" y="6"/>
                    <a:pt x="27" y="3"/>
                  </a:cubicBezTo>
                  <a:cubicBezTo>
                    <a:pt x="30" y="0"/>
                    <a:pt x="36" y="3"/>
                    <a:pt x="36" y="3"/>
                  </a:cubicBezTo>
                  <a:cubicBezTo>
                    <a:pt x="36" y="3"/>
                    <a:pt x="36" y="2"/>
                    <a:pt x="38" y="2"/>
                  </a:cubicBezTo>
                  <a:cubicBezTo>
                    <a:pt x="39" y="2"/>
                    <a:pt x="43" y="3"/>
                    <a:pt x="45" y="4"/>
                  </a:cubicBezTo>
                  <a:cubicBezTo>
                    <a:pt x="46" y="5"/>
                    <a:pt x="45" y="7"/>
                    <a:pt x="45" y="7"/>
                  </a:cubicBezTo>
                  <a:cubicBezTo>
                    <a:pt x="45" y="7"/>
                    <a:pt x="47" y="11"/>
                    <a:pt x="47" y="13"/>
                  </a:cubicBezTo>
                  <a:cubicBezTo>
                    <a:pt x="47" y="14"/>
                    <a:pt x="48" y="15"/>
                    <a:pt x="48" y="17"/>
                  </a:cubicBezTo>
                  <a:cubicBezTo>
                    <a:pt x="49" y="18"/>
                    <a:pt x="50" y="18"/>
                    <a:pt x="50" y="19"/>
                  </a:cubicBezTo>
                  <a:cubicBezTo>
                    <a:pt x="49" y="20"/>
                    <a:pt x="48" y="20"/>
                    <a:pt x="48" y="20"/>
                  </a:cubicBezTo>
                  <a:cubicBezTo>
                    <a:pt x="48" y="20"/>
                    <a:pt x="47" y="21"/>
                    <a:pt x="47" y="22"/>
                  </a:cubicBezTo>
                  <a:cubicBezTo>
                    <a:pt x="47" y="22"/>
                    <a:pt x="46" y="23"/>
                    <a:pt x="46" y="23"/>
                  </a:cubicBezTo>
                  <a:cubicBezTo>
                    <a:pt x="46" y="23"/>
                    <a:pt x="46" y="23"/>
                    <a:pt x="46" y="23"/>
                  </a:cubicBezTo>
                  <a:cubicBezTo>
                    <a:pt x="46" y="23"/>
                    <a:pt x="47" y="25"/>
                    <a:pt x="46" y="25"/>
                  </a:cubicBezTo>
                  <a:cubicBezTo>
                    <a:pt x="46" y="25"/>
                    <a:pt x="46" y="26"/>
                    <a:pt x="46" y="27"/>
                  </a:cubicBezTo>
                  <a:cubicBezTo>
                    <a:pt x="45" y="29"/>
                    <a:pt x="43" y="28"/>
                    <a:pt x="42" y="28"/>
                  </a:cubicBezTo>
                  <a:cubicBezTo>
                    <a:pt x="40" y="28"/>
                    <a:pt x="39" y="29"/>
                    <a:pt x="39" y="29"/>
                  </a:cubicBezTo>
                  <a:cubicBezTo>
                    <a:pt x="39" y="29"/>
                    <a:pt x="40" y="30"/>
                    <a:pt x="41" y="30"/>
                  </a:cubicBezTo>
                  <a:cubicBezTo>
                    <a:pt x="42" y="31"/>
                    <a:pt x="41" y="33"/>
                    <a:pt x="41" y="33"/>
                  </a:cubicBezTo>
                  <a:cubicBezTo>
                    <a:pt x="41" y="33"/>
                    <a:pt x="41" y="33"/>
                    <a:pt x="42" y="34"/>
                  </a:cubicBezTo>
                  <a:cubicBezTo>
                    <a:pt x="42" y="33"/>
                    <a:pt x="42" y="33"/>
                    <a:pt x="42" y="33"/>
                  </a:cubicBezTo>
                  <a:cubicBezTo>
                    <a:pt x="42" y="33"/>
                    <a:pt x="42" y="34"/>
                    <a:pt x="42" y="34"/>
                  </a:cubicBezTo>
                  <a:cubicBezTo>
                    <a:pt x="44" y="35"/>
                    <a:pt x="46" y="37"/>
                    <a:pt x="47" y="39"/>
                  </a:cubicBezTo>
                  <a:cubicBezTo>
                    <a:pt x="48" y="41"/>
                    <a:pt x="49" y="46"/>
                    <a:pt x="49" y="50"/>
                  </a:cubicBezTo>
                  <a:cubicBezTo>
                    <a:pt x="50" y="53"/>
                    <a:pt x="50" y="56"/>
                    <a:pt x="50" y="59"/>
                  </a:cubicBezTo>
                  <a:cubicBezTo>
                    <a:pt x="49" y="63"/>
                    <a:pt x="50" y="67"/>
                    <a:pt x="50" y="72"/>
                  </a:cubicBezTo>
                  <a:cubicBezTo>
                    <a:pt x="50" y="77"/>
                    <a:pt x="51" y="80"/>
                    <a:pt x="52" y="83"/>
                  </a:cubicBezTo>
                  <a:cubicBezTo>
                    <a:pt x="53" y="87"/>
                    <a:pt x="52" y="91"/>
                    <a:pt x="53" y="94"/>
                  </a:cubicBezTo>
                  <a:cubicBezTo>
                    <a:pt x="53" y="97"/>
                    <a:pt x="54" y="103"/>
                    <a:pt x="54" y="104"/>
                  </a:cubicBezTo>
                  <a:cubicBezTo>
                    <a:pt x="54" y="105"/>
                    <a:pt x="53" y="105"/>
                    <a:pt x="53" y="105"/>
                  </a:cubicBezTo>
                  <a:cubicBezTo>
                    <a:pt x="53" y="105"/>
                    <a:pt x="53" y="107"/>
                    <a:pt x="53" y="108"/>
                  </a:cubicBezTo>
                  <a:cubicBezTo>
                    <a:pt x="52" y="109"/>
                    <a:pt x="52" y="111"/>
                    <a:pt x="51" y="112"/>
                  </a:cubicBezTo>
                  <a:cubicBezTo>
                    <a:pt x="50" y="113"/>
                    <a:pt x="48" y="113"/>
                    <a:pt x="48" y="113"/>
                  </a:cubicBezTo>
                  <a:cubicBezTo>
                    <a:pt x="47" y="114"/>
                    <a:pt x="46" y="114"/>
                    <a:pt x="46" y="114"/>
                  </a:cubicBezTo>
                  <a:cubicBezTo>
                    <a:pt x="46" y="114"/>
                    <a:pt x="45" y="115"/>
                    <a:pt x="43" y="119"/>
                  </a:cubicBezTo>
                  <a:cubicBezTo>
                    <a:pt x="42" y="124"/>
                    <a:pt x="40" y="132"/>
                    <a:pt x="38" y="135"/>
                  </a:cubicBezTo>
                  <a:cubicBezTo>
                    <a:pt x="37" y="138"/>
                    <a:pt x="38" y="139"/>
                    <a:pt x="36" y="141"/>
                  </a:cubicBezTo>
                  <a:cubicBezTo>
                    <a:pt x="34" y="143"/>
                    <a:pt x="35" y="144"/>
                    <a:pt x="35" y="146"/>
                  </a:cubicBezTo>
                  <a:cubicBezTo>
                    <a:pt x="34" y="148"/>
                    <a:pt x="32" y="154"/>
                    <a:pt x="32" y="154"/>
                  </a:cubicBezTo>
                  <a:cubicBezTo>
                    <a:pt x="32" y="154"/>
                    <a:pt x="33" y="155"/>
                    <a:pt x="33" y="155"/>
                  </a:cubicBezTo>
                  <a:cubicBezTo>
                    <a:pt x="33" y="156"/>
                    <a:pt x="32" y="158"/>
                    <a:pt x="32" y="159"/>
                  </a:cubicBezTo>
                  <a:cubicBezTo>
                    <a:pt x="31" y="161"/>
                    <a:pt x="31" y="165"/>
                    <a:pt x="30" y="166"/>
                  </a:cubicBezTo>
                  <a:cubicBezTo>
                    <a:pt x="30" y="166"/>
                    <a:pt x="29" y="167"/>
                    <a:pt x="29" y="167"/>
                  </a:cubicBezTo>
                  <a:cubicBezTo>
                    <a:pt x="29" y="167"/>
                    <a:pt x="29" y="170"/>
                    <a:pt x="29" y="174"/>
                  </a:cubicBezTo>
                  <a:cubicBezTo>
                    <a:pt x="29" y="178"/>
                    <a:pt x="33" y="180"/>
                    <a:pt x="34" y="180"/>
                  </a:cubicBezTo>
                  <a:cubicBezTo>
                    <a:pt x="36" y="181"/>
                    <a:pt x="39" y="182"/>
                    <a:pt x="40" y="182"/>
                  </a:cubicBezTo>
                  <a:cubicBezTo>
                    <a:pt x="41" y="183"/>
                    <a:pt x="43" y="183"/>
                    <a:pt x="45" y="183"/>
                  </a:cubicBezTo>
                  <a:cubicBezTo>
                    <a:pt x="46" y="183"/>
                    <a:pt x="47" y="185"/>
                    <a:pt x="46" y="186"/>
                  </a:cubicBezTo>
                  <a:cubicBezTo>
                    <a:pt x="45" y="188"/>
                    <a:pt x="43" y="188"/>
                    <a:pt x="38" y="188"/>
                  </a:cubicBezTo>
                  <a:cubicBezTo>
                    <a:pt x="34" y="188"/>
                    <a:pt x="31" y="188"/>
                    <a:pt x="28" y="188"/>
                  </a:cubicBezTo>
                  <a:cubicBezTo>
                    <a:pt x="26" y="188"/>
                    <a:pt x="23" y="187"/>
                    <a:pt x="23" y="187"/>
                  </a:cubicBezTo>
                  <a:cubicBezTo>
                    <a:pt x="23" y="187"/>
                    <a:pt x="24" y="188"/>
                    <a:pt x="24" y="190"/>
                  </a:cubicBezTo>
                  <a:cubicBezTo>
                    <a:pt x="25" y="192"/>
                    <a:pt x="24" y="193"/>
                    <a:pt x="23" y="193"/>
                  </a:cubicBezTo>
                  <a:cubicBezTo>
                    <a:pt x="21" y="194"/>
                    <a:pt x="18" y="194"/>
                    <a:pt x="16" y="193"/>
                  </a:cubicBezTo>
                  <a:cubicBezTo>
                    <a:pt x="13" y="192"/>
                    <a:pt x="13" y="190"/>
                    <a:pt x="13" y="188"/>
                  </a:cubicBezTo>
                  <a:cubicBezTo>
                    <a:pt x="13" y="186"/>
                    <a:pt x="14" y="185"/>
                    <a:pt x="14" y="184"/>
                  </a:cubicBezTo>
                  <a:cubicBezTo>
                    <a:pt x="14" y="184"/>
                    <a:pt x="15" y="181"/>
                    <a:pt x="14" y="177"/>
                  </a:cubicBezTo>
                  <a:cubicBezTo>
                    <a:pt x="14" y="172"/>
                    <a:pt x="13" y="169"/>
                    <a:pt x="13" y="169"/>
                  </a:cubicBezTo>
                  <a:cubicBezTo>
                    <a:pt x="13" y="169"/>
                    <a:pt x="12" y="168"/>
                    <a:pt x="11" y="168"/>
                  </a:cubicBezTo>
                  <a:cubicBezTo>
                    <a:pt x="10" y="168"/>
                    <a:pt x="9" y="167"/>
                    <a:pt x="10" y="166"/>
                  </a:cubicBezTo>
                  <a:cubicBezTo>
                    <a:pt x="10" y="164"/>
                    <a:pt x="10" y="160"/>
                    <a:pt x="9" y="158"/>
                  </a:cubicBezTo>
                  <a:cubicBezTo>
                    <a:pt x="9" y="157"/>
                    <a:pt x="10" y="157"/>
                    <a:pt x="10" y="157"/>
                  </a:cubicBezTo>
                  <a:cubicBezTo>
                    <a:pt x="10" y="157"/>
                    <a:pt x="12" y="149"/>
                    <a:pt x="12" y="146"/>
                  </a:cubicBezTo>
                  <a:cubicBezTo>
                    <a:pt x="13" y="143"/>
                    <a:pt x="13" y="138"/>
                    <a:pt x="14" y="136"/>
                  </a:cubicBezTo>
                  <a:cubicBezTo>
                    <a:pt x="15" y="134"/>
                    <a:pt x="15" y="132"/>
                    <a:pt x="15" y="130"/>
                  </a:cubicBezTo>
                  <a:cubicBezTo>
                    <a:pt x="15" y="127"/>
                    <a:pt x="15" y="122"/>
                    <a:pt x="15" y="116"/>
                  </a:cubicBezTo>
                  <a:cubicBezTo>
                    <a:pt x="14" y="110"/>
                    <a:pt x="13" y="105"/>
                    <a:pt x="13" y="103"/>
                  </a:cubicBezTo>
                  <a:cubicBezTo>
                    <a:pt x="13" y="102"/>
                    <a:pt x="13" y="101"/>
                    <a:pt x="13" y="100"/>
                  </a:cubicBezTo>
                  <a:cubicBezTo>
                    <a:pt x="13" y="101"/>
                    <a:pt x="13" y="102"/>
                    <a:pt x="13" y="102"/>
                  </a:cubicBezTo>
                  <a:cubicBezTo>
                    <a:pt x="13" y="104"/>
                    <a:pt x="11" y="110"/>
                    <a:pt x="11" y="113"/>
                  </a:cubicBezTo>
                  <a:cubicBezTo>
                    <a:pt x="10" y="116"/>
                    <a:pt x="7" y="118"/>
                    <a:pt x="6" y="118"/>
                  </a:cubicBezTo>
                  <a:cubicBezTo>
                    <a:pt x="6" y="117"/>
                    <a:pt x="4" y="115"/>
                    <a:pt x="3" y="110"/>
                  </a:cubicBezTo>
                  <a:cubicBezTo>
                    <a:pt x="2" y="105"/>
                    <a:pt x="0" y="103"/>
                    <a:pt x="0" y="100"/>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63" name="Freeform 11"/>
            <p:cNvSpPr>
              <a:spLocks/>
            </p:cNvSpPr>
            <p:nvPr userDrawn="1"/>
          </p:nvSpPr>
          <p:spPr bwMode="auto">
            <a:xfrm>
              <a:off x="4427" y="689"/>
              <a:ext cx="425" cy="1512"/>
            </a:xfrm>
            <a:custGeom>
              <a:avLst/>
              <a:gdLst>
                <a:gd name="T0" fmla="*/ 48 w 50"/>
                <a:gd name="T1" fmla="*/ 32 h 181"/>
                <a:gd name="T2" fmla="*/ 50 w 50"/>
                <a:gd name="T3" fmla="*/ 44 h 181"/>
                <a:gd name="T4" fmla="*/ 48 w 50"/>
                <a:gd name="T5" fmla="*/ 67 h 181"/>
                <a:gd name="T6" fmla="*/ 42 w 50"/>
                <a:gd name="T7" fmla="*/ 80 h 181"/>
                <a:gd name="T8" fmla="*/ 41 w 50"/>
                <a:gd name="T9" fmla="*/ 105 h 181"/>
                <a:gd name="T10" fmla="*/ 39 w 50"/>
                <a:gd name="T11" fmla="*/ 119 h 181"/>
                <a:gd name="T12" fmla="*/ 37 w 50"/>
                <a:gd name="T13" fmla="*/ 126 h 181"/>
                <a:gd name="T14" fmla="*/ 37 w 50"/>
                <a:gd name="T15" fmla="*/ 156 h 181"/>
                <a:gd name="T16" fmla="*/ 36 w 50"/>
                <a:gd name="T17" fmla="*/ 165 h 181"/>
                <a:gd name="T18" fmla="*/ 28 w 50"/>
                <a:gd name="T19" fmla="*/ 176 h 181"/>
                <a:gd name="T20" fmla="*/ 31 w 50"/>
                <a:gd name="T21" fmla="*/ 157 h 181"/>
                <a:gd name="T22" fmla="*/ 28 w 50"/>
                <a:gd name="T23" fmla="*/ 135 h 181"/>
                <a:gd name="T24" fmla="*/ 21 w 50"/>
                <a:gd name="T25" fmla="*/ 123 h 181"/>
                <a:gd name="T26" fmla="*/ 22 w 50"/>
                <a:gd name="T27" fmla="*/ 138 h 181"/>
                <a:gd name="T28" fmla="*/ 25 w 50"/>
                <a:gd name="T29" fmla="*/ 163 h 181"/>
                <a:gd name="T30" fmla="*/ 26 w 50"/>
                <a:gd name="T31" fmla="*/ 172 h 181"/>
                <a:gd name="T32" fmla="*/ 22 w 50"/>
                <a:gd name="T33" fmla="*/ 173 h 181"/>
                <a:gd name="T34" fmla="*/ 16 w 50"/>
                <a:gd name="T35" fmla="*/ 176 h 181"/>
                <a:gd name="T36" fmla="*/ 8 w 50"/>
                <a:gd name="T37" fmla="*/ 173 h 181"/>
                <a:gd name="T38" fmla="*/ 17 w 50"/>
                <a:gd name="T39" fmla="*/ 166 h 181"/>
                <a:gd name="T40" fmla="*/ 14 w 50"/>
                <a:gd name="T41" fmla="*/ 148 h 181"/>
                <a:gd name="T42" fmla="*/ 10 w 50"/>
                <a:gd name="T43" fmla="*/ 126 h 181"/>
                <a:gd name="T44" fmla="*/ 6 w 50"/>
                <a:gd name="T45" fmla="*/ 119 h 181"/>
                <a:gd name="T46" fmla="*/ 6 w 50"/>
                <a:gd name="T47" fmla="*/ 111 h 181"/>
                <a:gd name="T48" fmla="*/ 4 w 50"/>
                <a:gd name="T49" fmla="*/ 105 h 181"/>
                <a:gd name="T50" fmla="*/ 4 w 50"/>
                <a:gd name="T51" fmla="*/ 97 h 181"/>
                <a:gd name="T52" fmla="*/ 5 w 50"/>
                <a:gd name="T53" fmla="*/ 84 h 181"/>
                <a:gd name="T54" fmla="*/ 8 w 50"/>
                <a:gd name="T55" fmla="*/ 75 h 181"/>
                <a:gd name="T56" fmla="*/ 8 w 50"/>
                <a:gd name="T57" fmla="*/ 71 h 181"/>
                <a:gd name="T58" fmla="*/ 4 w 50"/>
                <a:gd name="T59" fmla="*/ 70 h 181"/>
                <a:gd name="T60" fmla="*/ 1 w 50"/>
                <a:gd name="T61" fmla="*/ 61 h 181"/>
                <a:gd name="T62" fmla="*/ 4 w 50"/>
                <a:gd name="T63" fmla="*/ 50 h 181"/>
                <a:gd name="T64" fmla="*/ 12 w 50"/>
                <a:gd name="T65" fmla="*/ 34 h 181"/>
                <a:gd name="T66" fmla="*/ 18 w 50"/>
                <a:gd name="T67" fmla="*/ 26 h 181"/>
                <a:gd name="T68" fmla="*/ 18 w 50"/>
                <a:gd name="T69" fmla="*/ 22 h 181"/>
                <a:gd name="T70" fmla="*/ 16 w 50"/>
                <a:gd name="T71" fmla="*/ 18 h 181"/>
                <a:gd name="T72" fmla="*/ 19 w 50"/>
                <a:gd name="T73" fmla="*/ 3 h 181"/>
                <a:gd name="T74" fmla="*/ 25 w 50"/>
                <a:gd name="T75" fmla="*/ 0 h 181"/>
                <a:gd name="T76" fmla="*/ 35 w 50"/>
                <a:gd name="T77" fmla="*/ 8 h 181"/>
                <a:gd name="T78" fmla="*/ 35 w 50"/>
                <a:gd name="T79" fmla="*/ 18 h 181"/>
                <a:gd name="T80" fmla="*/ 32 w 50"/>
                <a:gd name="T81" fmla="*/ 23 h 181"/>
                <a:gd name="T82" fmla="*/ 34 w 50"/>
                <a:gd name="T83" fmla="*/ 26 h 181"/>
                <a:gd name="T84" fmla="*/ 40 w 50"/>
                <a:gd name="T85" fmla="*/ 3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0" h="181">
                  <a:moveTo>
                    <a:pt x="40" y="30"/>
                  </a:moveTo>
                  <a:cubicBezTo>
                    <a:pt x="43" y="30"/>
                    <a:pt x="46" y="30"/>
                    <a:pt x="48" y="32"/>
                  </a:cubicBezTo>
                  <a:cubicBezTo>
                    <a:pt x="49" y="34"/>
                    <a:pt x="49" y="36"/>
                    <a:pt x="49" y="37"/>
                  </a:cubicBezTo>
                  <a:cubicBezTo>
                    <a:pt x="49" y="40"/>
                    <a:pt x="50" y="42"/>
                    <a:pt x="50" y="44"/>
                  </a:cubicBezTo>
                  <a:cubicBezTo>
                    <a:pt x="50" y="48"/>
                    <a:pt x="50" y="52"/>
                    <a:pt x="50" y="56"/>
                  </a:cubicBezTo>
                  <a:cubicBezTo>
                    <a:pt x="50" y="60"/>
                    <a:pt x="50" y="64"/>
                    <a:pt x="48" y="67"/>
                  </a:cubicBezTo>
                  <a:cubicBezTo>
                    <a:pt x="47" y="70"/>
                    <a:pt x="44" y="70"/>
                    <a:pt x="41" y="71"/>
                  </a:cubicBezTo>
                  <a:cubicBezTo>
                    <a:pt x="39" y="71"/>
                    <a:pt x="41" y="79"/>
                    <a:pt x="42" y="80"/>
                  </a:cubicBezTo>
                  <a:cubicBezTo>
                    <a:pt x="44" y="88"/>
                    <a:pt x="43" y="97"/>
                    <a:pt x="44" y="105"/>
                  </a:cubicBezTo>
                  <a:cubicBezTo>
                    <a:pt x="43" y="106"/>
                    <a:pt x="42" y="105"/>
                    <a:pt x="41" y="105"/>
                  </a:cubicBezTo>
                  <a:cubicBezTo>
                    <a:pt x="41" y="105"/>
                    <a:pt x="41" y="108"/>
                    <a:pt x="41" y="108"/>
                  </a:cubicBezTo>
                  <a:cubicBezTo>
                    <a:pt x="40" y="112"/>
                    <a:pt x="40" y="116"/>
                    <a:pt x="39" y="119"/>
                  </a:cubicBezTo>
                  <a:cubicBezTo>
                    <a:pt x="39" y="120"/>
                    <a:pt x="39" y="123"/>
                    <a:pt x="38" y="123"/>
                  </a:cubicBezTo>
                  <a:cubicBezTo>
                    <a:pt x="36" y="123"/>
                    <a:pt x="36" y="125"/>
                    <a:pt x="37" y="126"/>
                  </a:cubicBezTo>
                  <a:cubicBezTo>
                    <a:pt x="37" y="129"/>
                    <a:pt x="38" y="132"/>
                    <a:pt x="39" y="135"/>
                  </a:cubicBezTo>
                  <a:cubicBezTo>
                    <a:pt x="40" y="142"/>
                    <a:pt x="38" y="149"/>
                    <a:pt x="37" y="156"/>
                  </a:cubicBezTo>
                  <a:cubicBezTo>
                    <a:pt x="37" y="157"/>
                    <a:pt x="36" y="159"/>
                    <a:pt x="36" y="160"/>
                  </a:cubicBezTo>
                  <a:cubicBezTo>
                    <a:pt x="36" y="162"/>
                    <a:pt x="36" y="164"/>
                    <a:pt x="36" y="165"/>
                  </a:cubicBezTo>
                  <a:cubicBezTo>
                    <a:pt x="38" y="168"/>
                    <a:pt x="36" y="170"/>
                    <a:pt x="37" y="173"/>
                  </a:cubicBezTo>
                  <a:cubicBezTo>
                    <a:pt x="38" y="178"/>
                    <a:pt x="28" y="181"/>
                    <a:pt x="28" y="176"/>
                  </a:cubicBezTo>
                  <a:cubicBezTo>
                    <a:pt x="28" y="173"/>
                    <a:pt x="29" y="170"/>
                    <a:pt x="29" y="168"/>
                  </a:cubicBezTo>
                  <a:cubicBezTo>
                    <a:pt x="30" y="164"/>
                    <a:pt x="31" y="161"/>
                    <a:pt x="31" y="157"/>
                  </a:cubicBezTo>
                  <a:cubicBezTo>
                    <a:pt x="31" y="154"/>
                    <a:pt x="30" y="150"/>
                    <a:pt x="30" y="146"/>
                  </a:cubicBezTo>
                  <a:cubicBezTo>
                    <a:pt x="29" y="143"/>
                    <a:pt x="30" y="139"/>
                    <a:pt x="28" y="135"/>
                  </a:cubicBezTo>
                  <a:cubicBezTo>
                    <a:pt x="27" y="132"/>
                    <a:pt x="26" y="129"/>
                    <a:pt x="25" y="126"/>
                  </a:cubicBezTo>
                  <a:cubicBezTo>
                    <a:pt x="25" y="124"/>
                    <a:pt x="24" y="122"/>
                    <a:pt x="21" y="123"/>
                  </a:cubicBezTo>
                  <a:cubicBezTo>
                    <a:pt x="22" y="125"/>
                    <a:pt x="21" y="128"/>
                    <a:pt x="21" y="130"/>
                  </a:cubicBezTo>
                  <a:cubicBezTo>
                    <a:pt x="21" y="133"/>
                    <a:pt x="22" y="136"/>
                    <a:pt x="22" y="138"/>
                  </a:cubicBezTo>
                  <a:cubicBezTo>
                    <a:pt x="24" y="144"/>
                    <a:pt x="23" y="150"/>
                    <a:pt x="24" y="156"/>
                  </a:cubicBezTo>
                  <a:cubicBezTo>
                    <a:pt x="24" y="159"/>
                    <a:pt x="24" y="161"/>
                    <a:pt x="25" y="163"/>
                  </a:cubicBezTo>
                  <a:cubicBezTo>
                    <a:pt x="26" y="165"/>
                    <a:pt x="27" y="167"/>
                    <a:pt x="26" y="169"/>
                  </a:cubicBezTo>
                  <a:cubicBezTo>
                    <a:pt x="26" y="170"/>
                    <a:pt x="26" y="171"/>
                    <a:pt x="26" y="172"/>
                  </a:cubicBezTo>
                  <a:cubicBezTo>
                    <a:pt x="26" y="173"/>
                    <a:pt x="26" y="173"/>
                    <a:pt x="24" y="173"/>
                  </a:cubicBezTo>
                  <a:cubicBezTo>
                    <a:pt x="24" y="173"/>
                    <a:pt x="23" y="173"/>
                    <a:pt x="22" y="173"/>
                  </a:cubicBezTo>
                  <a:cubicBezTo>
                    <a:pt x="21" y="172"/>
                    <a:pt x="22" y="172"/>
                    <a:pt x="22" y="171"/>
                  </a:cubicBezTo>
                  <a:cubicBezTo>
                    <a:pt x="19" y="171"/>
                    <a:pt x="17" y="174"/>
                    <a:pt x="16" y="176"/>
                  </a:cubicBezTo>
                  <a:cubicBezTo>
                    <a:pt x="14" y="177"/>
                    <a:pt x="10" y="177"/>
                    <a:pt x="8" y="177"/>
                  </a:cubicBezTo>
                  <a:cubicBezTo>
                    <a:pt x="4" y="177"/>
                    <a:pt x="6" y="175"/>
                    <a:pt x="8" y="173"/>
                  </a:cubicBezTo>
                  <a:cubicBezTo>
                    <a:pt x="9" y="172"/>
                    <a:pt x="11" y="171"/>
                    <a:pt x="13" y="170"/>
                  </a:cubicBezTo>
                  <a:cubicBezTo>
                    <a:pt x="15" y="169"/>
                    <a:pt x="16" y="168"/>
                    <a:pt x="17" y="166"/>
                  </a:cubicBezTo>
                  <a:cubicBezTo>
                    <a:pt x="18" y="164"/>
                    <a:pt x="18" y="162"/>
                    <a:pt x="17" y="159"/>
                  </a:cubicBezTo>
                  <a:cubicBezTo>
                    <a:pt x="16" y="155"/>
                    <a:pt x="15" y="152"/>
                    <a:pt x="14" y="148"/>
                  </a:cubicBezTo>
                  <a:cubicBezTo>
                    <a:pt x="13" y="145"/>
                    <a:pt x="12" y="141"/>
                    <a:pt x="11" y="138"/>
                  </a:cubicBezTo>
                  <a:cubicBezTo>
                    <a:pt x="11" y="134"/>
                    <a:pt x="11" y="130"/>
                    <a:pt x="10" y="126"/>
                  </a:cubicBezTo>
                  <a:cubicBezTo>
                    <a:pt x="10" y="125"/>
                    <a:pt x="9" y="123"/>
                    <a:pt x="9" y="122"/>
                  </a:cubicBezTo>
                  <a:cubicBezTo>
                    <a:pt x="8" y="121"/>
                    <a:pt x="7" y="121"/>
                    <a:pt x="6" y="119"/>
                  </a:cubicBezTo>
                  <a:cubicBezTo>
                    <a:pt x="6" y="118"/>
                    <a:pt x="6" y="117"/>
                    <a:pt x="6" y="116"/>
                  </a:cubicBezTo>
                  <a:cubicBezTo>
                    <a:pt x="6" y="114"/>
                    <a:pt x="6" y="112"/>
                    <a:pt x="6" y="111"/>
                  </a:cubicBezTo>
                  <a:cubicBezTo>
                    <a:pt x="6" y="109"/>
                    <a:pt x="5" y="108"/>
                    <a:pt x="6" y="107"/>
                  </a:cubicBezTo>
                  <a:cubicBezTo>
                    <a:pt x="6" y="105"/>
                    <a:pt x="5" y="105"/>
                    <a:pt x="4" y="105"/>
                  </a:cubicBezTo>
                  <a:cubicBezTo>
                    <a:pt x="2" y="104"/>
                    <a:pt x="3" y="104"/>
                    <a:pt x="3" y="102"/>
                  </a:cubicBezTo>
                  <a:cubicBezTo>
                    <a:pt x="3" y="101"/>
                    <a:pt x="4" y="99"/>
                    <a:pt x="4" y="97"/>
                  </a:cubicBezTo>
                  <a:cubicBezTo>
                    <a:pt x="5" y="93"/>
                    <a:pt x="5" y="90"/>
                    <a:pt x="5" y="86"/>
                  </a:cubicBezTo>
                  <a:cubicBezTo>
                    <a:pt x="5" y="84"/>
                    <a:pt x="4" y="86"/>
                    <a:pt x="5" y="84"/>
                  </a:cubicBezTo>
                  <a:cubicBezTo>
                    <a:pt x="5" y="82"/>
                    <a:pt x="5" y="81"/>
                    <a:pt x="6" y="79"/>
                  </a:cubicBezTo>
                  <a:cubicBezTo>
                    <a:pt x="7" y="78"/>
                    <a:pt x="7" y="76"/>
                    <a:pt x="8" y="75"/>
                  </a:cubicBezTo>
                  <a:cubicBezTo>
                    <a:pt x="9" y="73"/>
                    <a:pt x="10" y="72"/>
                    <a:pt x="10" y="71"/>
                  </a:cubicBezTo>
                  <a:cubicBezTo>
                    <a:pt x="9" y="71"/>
                    <a:pt x="9" y="71"/>
                    <a:pt x="8" y="71"/>
                  </a:cubicBezTo>
                  <a:cubicBezTo>
                    <a:pt x="7" y="72"/>
                    <a:pt x="7" y="71"/>
                    <a:pt x="6" y="71"/>
                  </a:cubicBezTo>
                  <a:cubicBezTo>
                    <a:pt x="5" y="71"/>
                    <a:pt x="4" y="70"/>
                    <a:pt x="4" y="70"/>
                  </a:cubicBezTo>
                  <a:cubicBezTo>
                    <a:pt x="2" y="69"/>
                    <a:pt x="2" y="67"/>
                    <a:pt x="1" y="66"/>
                  </a:cubicBezTo>
                  <a:cubicBezTo>
                    <a:pt x="0" y="65"/>
                    <a:pt x="1" y="62"/>
                    <a:pt x="1" y="61"/>
                  </a:cubicBezTo>
                  <a:cubicBezTo>
                    <a:pt x="1" y="59"/>
                    <a:pt x="1" y="58"/>
                    <a:pt x="2" y="56"/>
                  </a:cubicBezTo>
                  <a:cubicBezTo>
                    <a:pt x="2" y="54"/>
                    <a:pt x="3" y="52"/>
                    <a:pt x="4" y="50"/>
                  </a:cubicBezTo>
                  <a:cubicBezTo>
                    <a:pt x="5" y="47"/>
                    <a:pt x="6" y="43"/>
                    <a:pt x="7" y="40"/>
                  </a:cubicBezTo>
                  <a:cubicBezTo>
                    <a:pt x="8" y="37"/>
                    <a:pt x="10" y="36"/>
                    <a:pt x="12" y="34"/>
                  </a:cubicBezTo>
                  <a:cubicBezTo>
                    <a:pt x="13" y="34"/>
                    <a:pt x="14" y="31"/>
                    <a:pt x="14" y="30"/>
                  </a:cubicBezTo>
                  <a:cubicBezTo>
                    <a:pt x="15" y="29"/>
                    <a:pt x="17" y="28"/>
                    <a:pt x="18" y="26"/>
                  </a:cubicBezTo>
                  <a:cubicBezTo>
                    <a:pt x="18" y="26"/>
                    <a:pt x="18" y="24"/>
                    <a:pt x="18" y="24"/>
                  </a:cubicBezTo>
                  <a:cubicBezTo>
                    <a:pt x="18" y="23"/>
                    <a:pt x="18" y="23"/>
                    <a:pt x="18" y="22"/>
                  </a:cubicBezTo>
                  <a:cubicBezTo>
                    <a:pt x="18" y="22"/>
                    <a:pt x="19" y="22"/>
                    <a:pt x="19" y="21"/>
                  </a:cubicBezTo>
                  <a:cubicBezTo>
                    <a:pt x="19" y="19"/>
                    <a:pt x="17" y="19"/>
                    <a:pt x="16" y="18"/>
                  </a:cubicBezTo>
                  <a:cubicBezTo>
                    <a:pt x="14" y="16"/>
                    <a:pt x="15" y="12"/>
                    <a:pt x="16" y="10"/>
                  </a:cubicBezTo>
                  <a:cubicBezTo>
                    <a:pt x="17" y="8"/>
                    <a:pt x="16" y="4"/>
                    <a:pt x="19" y="3"/>
                  </a:cubicBezTo>
                  <a:cubicBezTo>
                    <a:pt x="20" y="2"/>
                    <a:pt x="20" y="1"/>
                    <a:pt x="22" y="0"/>
                  </a:cubicBezTo>
                  <a:cubicBezTo>
                    <a:pt x="23" y="0"/>
                    <a:pt x="24" y="0"/>
                    <a:pt x="25" y="0"/>
                  </a:cubicBezTo>
                  <a:cubicBezTo>
                    <a:pt x="28" y="0"/>
                    <a:pt x="31" y="1"/>
                    <a:pt x="33" y="2"/>
                  </a:cubicBezTo>
                  <a:cubicBezTo>
                    <a:pt x="34" y="4"/>
                    <a:pt x="35" y="6"/>
                    <a:pt x="35" y="8"/>
                  </a:cubicBezTo>
                  <a:cubicBezTo>
                    <a:pt x="35" y="10"/>
                    <a:pt x="36" y="13"/>
                    <a:pt x="36" y="15"/>
                  </a:cubicBezTo>
                  <a:cubicBezTo>
                    <a:pt x="36" y="16"/>
                    <a:pt x="36" y="17"/>
                    <a:pt x="35" y="18"/>
                  </a:cubicBezTo>
                  <a:cubicBezTo>
                    <a:pt x="34" y="19"/>
                    <a:pt x="33" y="20"/>
                    <a:pt x="32" y="21"/>
                  </a:cubicBezTo>
                  <a:cubicBezTo>
                    <a:pt x="32" y="21"/>
                    <a:pt x="32" y="22"/>
                    <a:pt x="32" y="23"/>
                  </a:cubicBezTo>
                  <a:cubicBezTo>
                    <a:pt x="32" y="24"/>
                    <a:pt x="32" y="23"/>
                    <a:pt x="32" y="24"/>
                  </a:cubicBezTo>
                  <a:cubicBezTo>
                    <a:pt x="33" y="25"/>
                    <a:pt x="33" y="25"/>
                    <a:pt x="34" y="26"/>
                  </a:cubicBezTo>
                  <a:cubicBezTo>
                    <a:pt x="35" y="26"/>
                    <a:pt x="35" y="27"/>
                    <a:pt x="36" y="28"/>
                  </a:cubicBezTo>
                  <a:cubicBezTo>
                    <a:pt x="37" y="29"/>
                    <a:pt x="39" y="29"/>
                    <a:pt x="40" y="30"/>
                  </a:cubicBezTo>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grpSp>
      <p:sp>
        <p:nvSpPr>
          <p:cNvPr id="64" name="Rectangle 63"/>
          <p:cNvSpPr/>
          <p:nvPr userDrawn="1"/>
        </p:nvSpPr>
        <p:spPr>
          <a:xfrm>
            <a:off x="6847905" y="3535944"/>
            <a:ext cx="2016224" cy="192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422049" y="3701201"/>
            <a:ext cx="6858000" cy="631536"/>
          </a:xfrm>
        </p:spPr>
        <p:txBody>
          <a:bodyPr>
            <a:normAutofit/>
          </a:bodyPr>
          <a:lstStyle>
            <a:lvl1pPr marL="0" indent="0" algn="l" defTabSz="914400" rtl="0" eaLnBrk="1" latinLnBrk="0" hangingPunct="1">
              <a:spcAft>
                <a:spcPts val="0"/>
              </a:spcAft>
              <a:buNone/>
              <a:defRPr lang="en-GB" sz="1600" b="0" kern="1200" cap="all"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269378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pos="43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grpSp>
        <p:nvGrpSpPr>
          <p:cNvPr id="4" name="Group 3"/>
          <p:cNvGrpSpPr/>
          <p:nvPr userDrawn="1"/>
        </p:nvGrpSpPr>
        <p:grpSpPr>
          <a:xfrm>
            <a:off x="233067" y="223340"/>
            <a:ext cx="8666166" cy="4702453"/>
            <a:chOff x="233067" y="223340"/>
            <a:chExt cx="8666166" cy="4702453"/>
          </a:xfrm>
          <a:solidFill>
            <a:schemeClr val="accent6"/>
          </a:solidFill>
        </p:grpSpPr>
        <p:sp>
          <p:nvSpPr>
            <p:cNvPr id="64" name="Round Diagonal Corner Rectangle 63"/>
            <p:cNvSpPr/>
            <p:nvPr userDrawn="1"/>
          </p:nvSpPr>
          <p:spPr>
            <a:xfrm flipH="1">
              <a:off x="233067" y="328396"/>
              <a:ext cx="8665200" cy="4403594"/>
            </a:xfrm>
            <a:prstGeom prst="round2DiagRect">
              <a:avLst>
                <a:gd name="adj1" fmla="val 5433"/>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Freeform 58"/>
            <p:cNvSpPr>
              <a:spLocks/>
            </p:cNvSpPr>
            <p:nvPr userDrawn="1"/>
          </p:nvSpPr>
          <p:spPr bwMode="auto">
            <a:xfrm>
              <a:off x="233067" y="223340"/>
              <a:ext cx="8665200"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60" name="Freeform 59"/>
            <p:cNvSpPr>
              <a:spLocks/>
            </p:cNvSpPr>
            <p:nvPr userDrawn="1"/>
          </p:nvSpPr>
          <p:spPr bwMode="auto">
            <a:xfrm>
              <a:off x="233067" y="4482881"/>
              <a:ext cx="8666166"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grpSp>
      <p:sp>
        <p:nvSpPr>
          <p:cNvPr id="3" name="Subtitle 2"/>
          <p:cNvSpPr>
            <a:spLocks noGrp="1"/>
          </p:cNvSpPr>
          <p:nvPr userDrawn="1">
            <p:ph type="subTitle" idx="1"/>
          </p:nvPr>
        </p:nvSpPr>
        <p:spPr>
          <a:xfrm>
            <a:off x="593088" y="3812422"/>
            <a:ext cx="6858000" cy="631536"/>
          </a:xfrm>
        </p:spPr>
        <p:txBody>
          <a:bodyPr anchor="ctr">
            <a:normAutofit/>
          </a:bodyPr>
          <a:lstStyle>
            <a:lvl1pPr marL="0" indent="0" algn="l" defTabSz="914400" rtl="0" eaLnBrk="1" latinLnBrk="0" hangingPunct="1">
              <a:lnSpc>
                <a:spcPct val="100000"/>
              </a:lnSpc>
              <a:spcBef>
                <a:spcPts val="384"/>
              </a:spcBef>
              <a:spcAft>
                <a:spcPts val="600"/>
              </a:spcAft>
              <a:buFont typeface="Arial" panose="020B0604020202020204" pitchFamily="34" charset="0"/>
              <a:buNone/>
              <a:defRPr lang="en-GB" sz="2000" b="1" kern="1200" cap="none"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2" name="Title 1"/>
          <p:cNvSpPr>
            <a:spLocks noGrp="1"/>
          </p:cNvSpPr>
          <p:nvPr userDrawn="1">
            <p:ph type="ctrTitle"/>
          </p:nvPr>
        </p:nvSpPr>
        <p:spPr>
          <a:xfrm>
            <a:off x="593087" y="1777522"/>
            <a:ext cx="5616625" cy="1902067"/>
          </a:xfrm>
          <a:prstGeom prst="rect">
            <a:avLst/>
          </a:prstGeom>
          <a:effectLst/>
        </p:spPr>
        <p:txBody>
          <a:bodyPr anchor="b">
            <a:noAutofit/>
          </a:bodyPr>
          <a:lstStyle>
            <a:lvl1pPr algn="l">
              <a:defRPr lang="en-GB" sz="3600" kern="1200" cap="all" dirty="0">
                <a:solidFill>
                  <a:schemeClr val="bg1"/>
                </a:solidFill>
                <a:effectLst>
                  <a:innerShdw blurRad="63500" dist="50800" dir="16200000">
                    <a:prstClr val="black">
                      <a:alpha val="50000"/>
                    </a:prstClr>
                  </a:innerShdw>
                </a:effectLst>
                <a:latin typeface="Montreal-DemiBold" pitchFamily="2" charset="0"/>
                <a:ea typeface="+mj-ea"/>
                <a:cs typeface="+mj-cs"/>
              </a:defRPr>
            </a:lvl1pPr>
          </a:lstStyle>
          <a:p>
            <a:r>
              <a:rPr lang="en-US" dirty="0" smtClean="0"/>
              <a:t>Click to edit Master title style</a:t>
            </a:r>
            <a:endParaRPr lang="en-GB" dirty="0"/>
          </a:p>
        </p:txBody>
      </p:sp>
      <p:sp>
        <p:nvSpPr>
          <p:cNvPr id="58" name="Rectangle 57"/>
          <p:cNvSpPr/>
          <p:nvPr userDrawn="1"/>
        </p:nvSpPr>
        <p:spPr>
          <a:xfrm>
            <a:off x="6209712" y="4925794"/>
            <a:ext cx="2934288" cy="22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5" name="Group 64"/>
          <p:cNvGrpSpPr/>
          <p:nvPr userDrawn="1"/>
        </p:nvGrpSpPr>
        <p:grpSpPr>
          <a:xfrm>
            <a:off x="519385" y="467841"/>
            <a:ext cx="1680381" cy="724662"/>
            <a:chOff x="2639403" y="1492269"/>
            <a:chExt cx="3556026" cy="1533532"/>
          </a:xfrm>
        </p:grpSpPr>
        <p:sp>
          <p:nvSpPr>
            <p:cNvPr id="66" name="AutoShape 7"/>
            <p:cNvSpPr>
              <a:spLocks noChangeAspect="1" noChangeArrowheads="1" noTextEdit="1"/>
            </p:cNvSpPr>
            <p:nvPr userDrawn="1"/>
          </p:nvSpPr>
          <p:spPr bwMode="auto">
            <a:xfrm>
              <a:off x="2639403" y="1492269"/>
              <a:ext cx="3556026" cy="153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9"/>
            <p:cNvSpPr>
              <a:spLocks/>
            </p:cNvSpPr>
            <p:nvPr userDrawn="1"/>
          </p:nvSpPr>
          <p:spPr bwMode="auto">
            <a:xfrm>
              <a:off x="3109306" y="1855808"/>
              <a:ext cx="238127" cy="225426"/>
            </a:xfrm>
            <a:custGeom>
              <a:avLst/>
              <a:gdLst>
                <a:gd name="T0" fmla="*/ 76 w 150"/>
                <a:gd name="T1" fmla="*/ 109 h 142"/>
                <a:gd name="T2" fmla="*/ 29 w 150"/>
                <a:gd name="T3" fmla="*/ 142 h 142"/>
                <a:gd name="T4" fmla="*/ 45 w 150"/>
                <a:gd name="T5" fmla="*/ 88 h 142"/>
                <a:gd name="T6" fmla="*/ 0 w 150"/>
                <a:gd name="T7" fmla="*/ 54 h 142"/>
                <a:gd name="T8" fmla="*/ 57 w 150"/>
                <a:gd name="T9" fmla="*/ 54 h 142"/>
                <a:gd name="T10" fmla="*/ 76 w 150"/>
                <a:gd name="T11" fmla="*/ 0 h 142"/>
                <a:gd name="T12" fmla="*/ 93 w 150"/>
                <a:gd name="T13" fmla="*/ 54 h 142"/>
                <a:gd name="T14" fmla="*/ 150 w 150"/>
                <a:gd name="T15" fmla="*/ 54 h 142"/>
                <a:gd name="T16" fmla="*/ 105 w 150"/>
                <a:gd name="T17" fmla="*/ 88 h 142"/>
                <a:gd name="T18" fmla="*/ 121 w 150"/>
                <a:gd name="T19" fmla="*/ 142 h 142"/>
                <a:gd name="T20" fmla="*/ 76 w 150"/>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 h="142">
                  <a:moveTo>
                    <a:pt x="76" y="109"/>
                  </a:moveTo>
                  <a:lnTo>
                    <a:pt x="29" y="142"/>
                  </a:lnTo>
                  <a:lnTo>
                    <a:pt x="45" y="88"/>
                  </a:lnTo>
                  <a:lnTo>
                    <a:pt x="0" y="54"/>
                  </a:lnTo>
                  <a:lnTo>
                    <a:pt x="57" y="54"/>
                  </a:lnTo>
                  <a:lnTo>
                    <a:pt x="76" y="0"/>
                  </a:lnTo>
                  <a:lnTo>
                    <a:pt x="93" y="54"/>
                  </a:lnTo>
                  <a:lnTo>
                    <a:pt x="150"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8" name="Freeform 10"/>
            <p:cNvSpPr>
              <a:spLocks/>
            </p:cNvSpPr>
            <p:nvPr userDrawn="1"/>
          </p:nvSpPr>
          <p:spPr bwMode="auto">
            <a:xfrm>
              <a:off x="3383946" y="1601807"/>
              <a:ext cx="241302" cy="227014"/>
            </a:xfrm>
            <a:custGeom>
              <a:avLst/>
              <a:gdLst>
                <a:gd name="T0" fmla="*/ 76 w 152"/>
                <a:gd name="T1" fmla="*/ 110 h 143"/>
                <a:gd name="T2" fmla="*/ 29 w 152"/>
                <a:gd name="T3" fmla="*/ 143 h 143"/>
                <a:gd name="T4" fmla="*/ 48 w 152"/>
                <a:gd name="T5" fmla="*/ 88 h 143"/>
                <a:gd name="T6" fmla="*/ 0 w 152"/>
                <a:gd name="T7" fmla="*/ 55 h 143"/>
                <a:gd name="T8" fmla="*/ 57 w 152"/>
                <a:gd name="T9" fmla="*/ 55 h 143"/>
                <a:gd name="T10" fmla="*/ 76 w 152"/>
                <a:gd name="T11" fmla="*/ 0 h 143"/>
                <a:gd name="T12" fmla="*/ 95 w 152"/>
                <a:gd name="T13" fmla="*/ 55 h 143"/>
                <a:gd name="T14" fmla="*/ 152 w 152"/>
                <a:gd name="T15" fmla="*/ 55 h 143"/>
                <a:gd name="T16" fmla="*/ 105 w 152"/>
                <a:gd name="T17" fmla="*/ 88 h 143"/>
                <a:gd name="T18" fmla="*/ 124 w 152"/>
                <a:gd name="T19" fmla="*/ 143 h 143"/>
                <a:gd name="T20" fmla="*/ 76 w 152"/>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3">
                  <a:moveTo>
                    <a:pt x="76" y="110"/>
                  </a:moveTo>
                  <a:lnTo>
                    <a:pt x="29" y="143"/>
                  </a:lnTo>
                  <a:lnTo>
                    <a:pt x="48" y="88"/>
                  </a:lnTo>
                  <a:lnTo>
                    <a:pt x="0" y="55"/>
                  </a:lnTo>
                  <a:lnTo>
                    <a:pt x="57" y="55"/>
                  </a:lnTo>
                  <a:lnTo>
                    <a:pt x="76" y="0"/>
                  </a:lnTo>
                  <a:lnTo>
                    <a:pt x="95" y="55"/>
                  </a:lnTo>
                  <a:lnTo>
                    <a:pt x="152" y="55"/>
                  </a:lnTo>
                  <a:lnTo>
                    <a:pt x="105" y="88"/>
                  </a:lnTo>
                  <a:lnTo>
                    <a:pt x="124"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9" name="Freeform 11"/>
            <p:cNvSpPr>
              <a:spLocks/>
            </p:cNvSpPr>
            <p:nvPr userDrawn="1"/>
          </p:nvSpPr>
          <p:spPr bwMode="auto">
            <a:xfrm>
              <a:off x="3742724" y="1495444"/>
              <a:ext cx="239714" cy="227014"/>
            </a:xfrm>
            <a:custGeom>
              <a:avLst/>
              <a:gdLst>
                <a:gd name="T0" fmla="*/ 75 w 151"/>
                <a:gd name="T1" fmla="*/ 110 h 143"/>
                <a:gd name="T2" fmla="*/ 28 w 151"/>
                <a:gd name="T3" fmla="*/ 143 h 143"/>
                <a:gd name="T4" fmla="*/ 47 w 151"/>
                <a:gd name="T5" fmla="*/ 89 h 143"/>
                <a:gd name="T6" fmla="*/ 0 w 151"/>
                <a:gd name="T7" fmla="*/ 55 h 143"/>
                <a:gd name="T8" fmla="*/ 56 w 151"/>
                <a:gd name="T9" fmla="*/ 55 h 143"/>
                <a:gd name="T10" fmla="*/ 75 w 151"/>
                <a:gd name="T11" fmla="*/ 0 h 143"/>
                <a:gd name="T12" fmla="*/ 92 w 151"/>
                <a:gd name="T13" fmla="*/ 55 h 143"/>
                <a:gd name="T14" fmla="*/ 151 w 151"/>
                <a:gd name="T15" fmla="*/ 55 h 143"/>
                <a:gd name="T16" fmla="*/ 104 w 151"/>
                <a:gd name="T17" fmla="*/ 89 h 143"/>
                <a:gd name="T18" fmla="*/ 123 w 151"/>
                <a:gd name="T19" fmla="*/ 143 h 143"/>
                <a:gd name="T20" fmla="*/ 75 w 151"/>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43">
                  <a:moveTo>
                    <a:pt x="75" y="110"/>
                  </a:moveTo>
                  <a:lnTo>
                    <a:pt x="28" y="143"/>
                  </a:lnTo>
                  <a:lnTo>
                    <a:pt x="47" y="89"/>
                  </a:lnTo>
                  <a:lnTo>
                    <a:pt x="0" y="55"/>
                  </a:lnTo>
                  <a:lnTo>
                    <a:pt x="56" y="55"/>
                  </a:lnTo>
                  <a:lnTo>
                    <a:pt x="75" y="0"/>
                  </a:lnTo>
                  <a:lnTo>
                    <a:pt x="92" y="55"/>
                  </a:lnTo>
                  <a:lnTo>
                    <a:pt x="151" y="55"/>
                  </a:lnTo>
                  <a:lnTo>
                    <a:pt x="104" y="89"/>
                  </a:lnTo>
                  <a:lnTo>
                    <a:pt x="123" y="143"/>
                  </a:lnTo>
                  <a:lnTo>
                    <a:pt x="75"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0" name="Freeform 12"/>
            <p:cNvSpPr>
              <a:spLocks/>
            </p:cNvSpPr>
            <p:nvPr userDrawn="1"/>
          </p:nvSpPr>
          <p:spPr bwMode="auto">
            <a:xfrm>
              <a:off x="4111026" y="1557357"/>
              <a:ext cx="236539" cy="225426"/>
            </a:xfrm>
            <a:custGeom>
              <a:avLst/>
              <a:gdLst>
                <a:gd name="T0" fmla="*/ 76 w 149"/>
                <a:gd name="T1" fmla="*/ 109 h 142"/>
                <a:gd name="T2" fmla="*/ 28 w 149"/>
                <a:gd name="T3" fmla="*/ 142 h 142"/>
                <a:gd name="T4" fmla="*/ 45 w 149"/>
                <a:gd name="T5" fmla="*/ 88 h 142"/>
                <a:gd name="T6" fmla="*/ 0 w 149"/>
                <a:gd name="T7" fmla="*/ 54 h 142"/>
                <a:gd name="T8" fmla="*/ 57 w 149"/>
                <a:gd name="T9" fmla="*/ 54 h 142"/>
                <a:gd name="T10" fmla="*/ 76 w 149"/>
                <a:gd name="T11" fmla="*/ 0 h 142"/>
                <a:gd name="T12" fmla="*/ 92 w 149"/>
                <a:gd name="T13" fmla="*/ 54 h 142"/>
                <a:gd name="T14" fmla="*/ 149 w 149"/>
                <a:gd name="T15" fmla="*/ 54 h 142"/>
                <a:gd name="T16" fmla="*/ 104 w 149"/>
                <a:gd name="T17" fmla="*/ 88 h 142"/>
                <a:gd name="T18" fmla="*/ 121 w 149"/>
                <a:gd name="T19" fmla="*/ 142 h 142"/>
                <a:gd name="T20" fmla="*/ 76 w 149"/>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2">
                  <a:moveTo>
                    <a:pt x="76" y="109"/>
                  </a:moveTo>
                  <a:lnTo>
                    <a:pt x="28" y="142"/>
                  </a:lnTo>
                  <a:lnTo>
                    <a:pt x="45" y="88"/>
                  </a:lnTo>
                  <a:lnTo>
                    <a:pt x="0" y="54"/>
                  </a:lnTo>
                  <a:lnTo>
                    <a:pt x="57" y="54"/>
                  </a:lnTo>
                  <a:lnTo>
                    <a:pt x="76" y="0"/>
                  </a:lnTo>
                  <a:lnTo>
                    <a:pt x="92" y="54"/>
                  </a:lnTo>
                  <a:lnTo>
                    <a:pt x="149" y="54"/>
                  </a:lnTo>
                  <a:lnTo>
                    <a:pt x="104"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1" name="Freeform 13"/>
            <p:cNvSpPr>
              <a:spLocks/>
            </p:cNvSpPr>
            <p:nvPr userDrawn="1"/>
          </p:nvSpPr>
          <p:spPr bwMode="auto">
            <a:xfrm>
              <a:off x="4415828" y="1763733"/>
              <a:ext cx="236539" cy="227014"/>
            </a:xfrm>
            <a:custGeom>
              <a:avLst/>
              <a:gdLst>
                <a:gd name="T0" fmla="*/ 76 w 149"/>
                <a:gd name="T1" fmla="*/ 110 h 143"/>
                <a:gd name="T2" fmla="*/ 28 w 149"/>
                <a:gd name="T3" fmla="*/ 143 h 143"/>
                <a:gd name="T4" fmla="*/ 45 w 149"/>
                <a:gd name="T5" fmla="*/ 89 h 143"/>
                <a:gd name="T6" fmla="*/ 0 w 149"/>
                <a:gd name="T7" fmla="*/ 55 h 143"/>
                <a:gd name="T8" fmla="*/ 57 w 149"/>
                <a:gd name="T9" fmla="*/ 55 h 143"/>
                <a:gd name="T10" fmla="*/ 76 w 149"/>
                <a:gd name="T11" fmla="*/ 0 h 143"/>
                <a:gd name="T12" fmla="*/ 92 w 149"/>
                <a:gd name="T13" fmla="*/ 55 h 143"/>
                <a:gd name="T14" fmla="*/ 149 w 149"/>
                <a:gd name="T15" fmla="*/ 55 h 143"/>
                <a:gd name="T16" fmla="*/ 104 w 149"/>
                <a:gd name="T17" fmla="*/ 89 h 143"/>
                <a:gd name="T18" fmla="*/ 121 w 149"/>
                <a:gd name="T19" fmla="*/ 143 h 143"/>
                <a:gd name="T20" fmla="*/ 76 w 149"/>
                <a:gd name="T21" fmla="*/ 11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9" h="143">
                  <a:moveTo>
                    <a:pt x="76" y="110"/>
                  </a:moveTo>
                  <a:lnTo>
                    <a:pt x="28" y="143"/>
                  </a:lnTo>
                  <a:lnTo>
                    <a:pt x="45" y="89"/>
                  </a:lnTo>
                  <a:lnTo>
                    <a:pt x="0" y="55"/>
                  </a:lnTo>
                  <a:lnTo>
                    <a:pt x="57" y="55"/>
                  </a:lnTo>
                  <a:lnTo>
                    <a:pt x="76" y="0"/>
                  </a:lnTo>
                  <a:lnTo>
                    <a:pt x="92" y="55"/>
                  </a:lnTo>
                  <a:lnTo>
                    <a:pt x="149" y="55"/>
                  </a:lnTo>
                  <a:lnTo>
                    <a:pt x="104" y="89"/>
                  </a:lnTo>
                  <a:lnTo>
                    <a:pt x="121" y="143"/>
                  </a:lnTo>
                  <a:lnTo>
                    <a:pt x="76" y="11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2" name="Freeform 14"/>
            <p:cNvSpPr>
              <a:spLocks/>
            </p:cNvSpPr>
            <p:nvPr userDrawn="1"/>
          </p:nvSpPr>
          <p:spPr bwMode="auto">
            <a:xfrm>
              <a:off x="4561880" y="2105047"/>
              <a:ext cx="241302" cy="225426"/>
            </a:xfrm>
            <a:custGeom>
              <a:avLst/>
              <a:gdLst>
                <a:gd name="T0" fmla="*/ 76 w 152"/>
                <a:gd name="T1" fmla="*/ 109 h 142"/>
                <a:gd name="T2" fmla="*/ 29 w 152"/>
                <a:gd name="T3" fmla="*/ 142 h 142"/>
                <a:gd name="T4" fmla="*/ 45 w 152"/>
                <a:gd name="T5" fmla="*/ 88 h 142"/>
                <a:gd name="T6" fmla="*/ 0 w 152"/>
                <a:gd name="T7" fmla="*/ 54 h 142"/>
                <a:gd name="T8" fmla="*/ 57 w 152"/>
                <a:gd name="T9" fmla="*/ 54 h 142"/>
                <a:gd name="T10" fmla="*/ 76 w 152"/>
                <a:gd name="T11" fmla="*/ 0 h 142"/>
                <a:gd name="T12" fmla="*/ 93 w 152"/>
                <a:gd name="T13" fmla="*/ 54 h 142"/>
                <a:gd name="T14" fmla="*/ 152 w 152"/>
                <a:gd name="T15" fmla="*/ 54 h 142"/>
                <a:gd name="T16" fmla="*/ 105 w 152"/>
                <a:gd name="T17" fmla="*/ 88 h 142"/>
                <a:gd name="T18" fmla="*/ 121 w 152"/>
                <a:gd name="T19" fmla="*/ 142 h 142"/>
                <a:gd name="T20" fmla="*/ 76 w 152"/>
                <a:gd name="T21" fmla="*/ 10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2">
                  <a:moveTo>
                    <a:pt x="76" y="109"/>
                  </a:moveTo>
                  <a:lnTo>
                    <a:pt x="29" y="142"/>
                  </a:lnTo>
                  <a:lnTo>
                    <a:pt x="45" y="88"/>
                  </a:lnTo>
                  <a:lnTo>
                    <a:pt x="0" y="54"/>
                  </a:lnTo>
                  <a:lnTo>
                    <a:pt x="57" y="54"/>
                  </a:lnTo>
                  <a:lnTo>
                    <a:pt x="76" y="0"/>
                  </a:lnTo>
                  <a:lnTo>
                    <a:pt x="93" y="54"/>
                  </a:lnTo>
                  <a:lnTo>
                    <a:pt x="152" y="54"/>
                  </a:lnTo>
                  <a:lnTo>
                    <a:pt x="105" y="88"/>
                  </a:lnTo>
                  <a:lnTo>
                    <a:pt x="121" y="142"/>
                  </a:lnTo>
                  <a:lnTo>
                    <a:pt x="76"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3" name="Freeform 15"/>
            <p:cNvSpPr>
              <a:spLocks/>
            </p:cNvSpPr>
            <p:nvPr userDrawn="1"/>
          </p:nvSpPr>
          <p:spPr bwMode="auto">
            <a:xfrm>
              <a:off x="3937987" y="2190772"/>
              <a:ext cx="544516" cy="798516"/>
            </a:xfrm>
            <a:custGeom>
              <a:avLst/>
              <a:gdLst>
                <a:gd name="T0" fmla="*/ 0 w 343"/>
                <a:gd name="T1" fmla="*/ 0 h 503"/>
                <a:gd name="T2" fmla="*/ 0 w 343"/>
                <a:gd name="T3" fmla="*/ 503 h 503"/>
                <a:gd name="T4" fmla="*/ 142 w 343"/>
                <a:gd name="T5" fmla="*/ 503 h 503"/>
                <a:gd name="T6" fmla="*/ 142 w 343"/>
                <a:gd name="T7" fmla="*/ 310 h 503"/>
                <a:gd name="T8" fmla="*/ 324 w 343"/>
                <a:gd name="T9" fmla="*/ 310 h 503"/>
                <a:gd name="T10" fmla="*/ 324 w 343"/>
                <a:gd name="T11" fmla="*/ 196 h 503"/>
                <a:gd name="T12" fmla="*/ 142 w 343"/>
                <a:gd name="T13" fmla="*/ 196 h 503"/>
                <a:gd name="T14" fmla="*/ 142 w 343"/>
                <a:gd name="T15" fmla="*/ 115 h 503"/>
                <a:gd name="T16" fmla="*/ 343 w 343"/>
                <a:gd name="T17" fmla="*/ 115 h 503"/>
                <a:gd name="T18" fmla="*/ 343 w 343"/>
                <a:gd name="T19" fmla="*/ 0 h 503"/>
                <a:gd name="T20" fmla="*/ 0 w 343"/>
                <a:gd name="T2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3" h="503">
                  <a:moveTo>
                    <a:pt x="0" y="0"/>
                  </a:moveTo>
                  <a:lnTo>
                    <a:pt x="0" y="503"/>
                  </a:lnTo>
                  <a:lnTo>
                    <a:pt x="142" y="503"/>
                  </a:lnTo>
                  <a:lnTo>
                    <a:pt x="142" y="310"/>
                  </a:lnTo>
                  <a:lnTo>
                    <a:pt x="324" y="310"/>
                  </a:lnTo>
                  <a:lnTo>
                    <a:pt x="324" y="196"/>
                  </a:lnTo>
                  <a:lnTo>
                    <a:pt x="142" y="196"/>
                  </a:lnTo>
                  <a:lnTo>
                    <a:pt x="142" y="115"/>
                  </a:lnTo>
                  <a:lnTo>
                    <a:pt x="343" y="115"/>
                  </a:lnTo>
                  <a:lnTo>
                    <a:pt x="343" y="0"/>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4" name="Freeform 16"/>
            <p:cNvSpPr>
              <a:spLocks/>
            </p:cNvSpPr>
            <p:nvPr userDrawn="1"/>
          </p:nvSpPr>
          <p:spPr bwMode="auto">
            <a:xfrm>
              <a:off x="3268058" y="2190772"/>
              <a:ext cx="598492" cy="798516"/>
            </a:xfrm>
            <a:custGeom>
              <a:avLst/>
              <a:gdLst>
                <a:gd name="T0" fmla="*/ 377 w 377"/>
                <a:gd name="T1" fmla="*/ 0 h 503"/>
                <a:gd name="T2" fmla="*/ 0 w 377"/>
                <a:gd name="T3" fmla="*/ 0 h 503"/>
                <a:gd name="T4" fmla="*/ 0 w 377"/>
                <a:gd name="T5" fmla="*/ 115 h 503"/>
                <a:gd name="T6" fmla="*/ 118 w 377"/>
                <a:gd name="T7" fmla="*/ 115 h 503"/>
                <a:gd name="T8" fmla="*/ 118 w 377"/>
                <a:gd name="T9" fmla="*/ 503 h 503"/>
                <a:gd name="T10" fmla="*/ 261 w 377"/>
                <a:gd name="T11" fmla="*/ 503 h 503"/>
                <a:gd name="T12" fmla="*/ 261 w 377"/>
                <a:gd name="T13" fmla="*/ 115 h 503"/>
                <a:gd name="T14" fmla="*/ 377 w 377"/>
                <a:gd name="T15" fmla="*/ 115 h 503"/>
                <a:gd name="T16" fmla="*/ 377 w 377"/>
                <a:gd name="T17"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503">
                  <a:moveTo>
                    <a:pt x="377" y="0"/>
                  </a:moveTo>
                  <a:lnTo>
                    <a:pt x="0" y="0"/>
                  </a:lnTo>
                  <a:lnTo>
                    <a:pt x="0" y="115"/>
                  </a:lnTo>
                  <a:lnTo>
                    <a:pt x="118" y="115"/>
                  </a:lnTo>
                  <a:lnTo>
                    <a:pt x="118" y="503"/>
                  </a:lnTo>
                  <a:lnTo>
                    <a:pt x="261" y="503"/>
                  </a:lnTo>
                  <a:lnTo>
                    <a:pt x="261" y="115"/>
                  </a:lnTo>
                  <a:lnTo>
                    <a:pt x="377" y="115"/>
                  </a:lnTo>
                  <a:lnTo>
                    <a:pt x="37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5" name="Freeform 17"/>
            <p:cNvSpPr>
              <a:spLocks/>
            </p:cNvSpPr>
            <p:nvPr userDrawn="1"/>
          </p:nvSpPr>
          <p:spPr bwMode="auto">
            <a:xfrm>
              <a:off x="2642578" y="2190772"/>
              <a:ext cx="546104" cy="798516"/>
            </a:xfrm>
            <a:custGeom>
              <a:avLst/>
              <a:gdLst>
                <a:gd name="T0" fmla="*/ 344 w 344"/>
                <a:gd name="T1" fmla="*/ 115 h 503"/>
                <a:gd name="T2" fmla="*/ 344 w 344"/>
                <a:gd name="T3" fmla="*/ 0 h 503"/>
                <a:gd name="T4" fmla="*/ 0 w 344"/>
                <a:gd name="T5" fmla="*/ 0 h 503"/>
                <a:gd name="T6" fmla="*/ 0 w 344"/>
                <a:gd name="T7" fmla="*/ 503 h 503"/>
                <a:gd name="T8" fmla="*/ 344 w 344"/>
                <a:gd name="T9" fmla="*/ 503 h 503"/>
                <a:gd name="T10" fmla="*/ 344 w 344"/>
                <a:gd name="T11" fmla="*/ 388 h 503"/>
                <a:gd name="T12" fmla="*/ 143 w 344"/>
                <a:gd name="T13" fmla="*/ 388 h 503"/>
                <a:gd name="T14" fmla="*/ 143 w 344"/>
                <a:gd name="T15" fmla="*/ 310 h 503"/>
                <a:gd name="T16" fmla="*/ 325 w 344"/>
                <a:gd name="T17" fmla="*/ 310 h 503"/>
                <a:gd name="T18" fmla="*/ 325 w 344"/>
                <a:gd name="T19" fmla="*/ 196 h 503"/>
                <a:gd name="T20" fmla="*/ 143 w 344"/>
                <a:gd name="T21" fmla="*/ 196 h 503"/>
                <a:gd name="T22" fmla="*/ 143 w 344"/>
                <a:gd name="T23" fmla="*/ 115 h 503"/>
                <a:gd name="T24" fmla="*/ 344 w 344"/>
                <a:gd name="T25" fmla="*/ 11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 h="503">
                  <a:moveTo>
                    <a:pt x="344" y="115"/>
                  </a:moveTo>
                  <a:lnTo>
                    <a:pt x="344" y="0"/>
                  </a:lnTo>
                  <a:lnTo>
                    <a:pt x="0" y="0"/>
                  </a:lnTo>
                  <a:lnTo>
                    <a:pt x="0" y="503"/>
                  </a:lnTo>
                  <a:lnTo>
                    <a:pt x="344" y="503"/>
                  </a:lnTo>
                  <a:lnTo>
                    <a:pt x="344" y="388"/>
                  </a:lnTo>
                  <a:lnTo>
                    <a:pt x="143" y="388"/>
                  </a:lnTo>
                  <a:lnTo>
                    <a:pt x="143" y="310"/>
                  </a:lnTo>
                  <a:lnTo>
                    <a:pt x="325" y="310"/>
                  </a:lnTo>
                  <a:lnTo>
                    <a:pt x="325" y="196"/>
                  </a:lnTo>
                  <a:lnTo>
                    <a:pt x="143" y="196"/>
                  </a:lnTo>
                  <a:lnTo>
                    <a:pt x="143" y="115"/>
                  </a:lnTo>
                  <a:lnTo>
                    <a:pt x="344" y="1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6" name="Freeform 18"/>
            <p:cNvSpPr>
              <a:spLocks/>
            </p:cNvSpPr>
            <p:nvPr userDrawn="1"/>
          </p:nvSpPr>
          <p:spPr bwMode="auto">
            <a:xfrm>
              <a:off x="4596805" y="2581299"/>
              <a:ext cx="179389" cy="146051"/>
            </a:xfrm>
            <a:custGeom>
              <a:avLst/>
              <a:gdLst>
                <a:gd name="T0" fmla="*/ 0 w 113"/>
                <a:gd name="T1" fmla="*/ 0 h 92"/>
                <a:gd name="T2" fmla="*/ 16 w 113"/>
                <a:gd name="T3" fmla="*/ 0 h 92"/>
                <a:gd name="T4" fmla="*/ 33 w 113"/>
                <a:gd name="T5" fmla="*/ 71 h 92"/>
                <a:gd name="T6" fmla="*/ 52 w 113"/>
                <a:gd name="T7" fmla="*/ 0 h 92"/>
                <a:gd name="T8" fmla="*/ 66 w 113"/>
                <a:gd name="T9" fmla="*/ 0 h 92"/>
                <a:gd name="T10" fmla="*/ 83 w 113"/>
                <a:gd name="T11" fmla="*/ 71 h 92"/>
                <a:gd name="T12" fmla="*/ 101 w 113"/>
                <a:gd name="T13" fmla="*/ 0 h 92"/>
                <a:gd name="T14" fmla="*/ 113 w 113"/>
                <a:gd name="T15" fmla="*/ 0 h 92"/>
                <a:gd name="T16" fmla="*/ 90 w 113"/>
                <a:gd name="T17" fmla="*/ 92 h 92"/>
                <a:gd name="T18" fmla="*/ 75 w 113"/>
                <a:gd name="T19" fmla="*/ 92 h 92"/>
                <a:gd name="T20" fmla="*/ 56 w 113"/>
                <a:gd name="T21" fmla="*/ 26 h 92"/>
                <a:gd name="T22" fmla="*/ 40 w 113"/>
                <a:gd name="T23" fmla="*/ 92 h 92"/>
                <a:gd name="T24" fmla="*/ 23 w 113"/>
                <a:gd name="T25" fmla="*/ 92 h 92"/>
                <a:gd name="T26" fmla="*/ 0 w 113"/>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 h="92">
                  <a:moveTo>
                    <a:pt x="0" y="0"/>
                  </a:moveTo>
                  <a:lnTo>
                    <a:pt x="16" y="0"/>
                  </a:lnTo>
                  <a:lnTo>
                    <a:pt x="33" y="71"/>
                  </a:lnTo>
                  <a:lnTo>
                    <a:pt x="52" y="0"/>
                  </a:lnTo>
                  <a:lnTo>
                    <a:pt x="66" y="0"/>
                  </a:lnTo>
                  <a:lnTo>
                    <a:pt x="83" y="71"/>
                  </a:lnTo>
                  <a:lnTo>
                    <a:pt x="101" y="0"/>
                  </a:lnTo>
                  <a:lnTo>
                    <a:pt x="113" y="0"/>
                  </a:lnTo>
                  <a:lnTo>
                    <a:pt x="90" y="92"/>
                  </a:lnTo>
                  <a:lnTo>
                    <a:pt x="75" y="92"/>
                  </a:lnTo>
                  <a:lnTo>
                    <a:pt x="56" y="26"/>
                  </a:lnTo>
                  <a:lnTo>
                    <a:pt x="40" y="92"/>
                  </a:lnTo>
                  <a:lnTo>
                    <a:pt x="23" y="92"/>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7" name="Freeform 19"/>
            <p:cNvSpPr>
              <a:spLocks noEditPoints="1"/>
            </p:cNvSpPr>
            <p:nvPr userDrawn="1"/>
          </p:nvSpPr>
          <p:spPr bwMode="auto">
            <a:xfrm>
              <a:off x="4776194" y="2614637"/>
              <a:ext cx="106363"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10" y="26"/>
                    <a:pt x="14" y="26"/>
                  </a:cubicBezTo>
                  <a:cubicBezTo>
                    <a:pt x="18" y="26"/>
                    <a:pt x="21" y="23"/>
                    <a:pt x="21" y="16"/>
                  </a:cubicBezTo>
                  <a:cubicBezTo>
                    <a:pt x="21" y="9"/>
                    <a:pt x="18" y="5"/>
                    <a:pt x="14" y="5"/>
                  </a:cubicBezTo>
                  <a:cubicBezTo>
                    <a:pt x="10"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8" name="Freeform 20"/>
            <p:cNvSpPr>
              <a:spLocks/>
            </p:cNvSpPr>
            <p:nvPr userDrawn="1"/>
          </p:nvSpPr>
          <p:spPr bwMode="auto">
            <a:xfrm>
              <a:off x="4901607" y="2614637"/>
              <a:ext cx="58738" cy="112713"/>
            </a:xfrm>
            <a:custGeom>
              <a:avLst/>
              <a:gdLst>
                <a:gd name="T0" fmla="*/ 16 w 16"/>
                <a:gd name="T1" fmla="*/ 7 h 30"/>
                <a:gd name="T2" fmla="*/ 14 w 16"/>
                <a:gd name="T3" fmla="*/ 7 h 30"/>
                <a:gd name="T4" fmla="*/ 6 w 16"/>
                <a:gd name="T5" fmla="*/ 16 h 30"/>
                <a:gd name="T6" fmla="*/ 6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6" y="1"/>
                    <a:pt x="6" y="1"/>
                    <a:pt x="6" y="1"/>
                  </a:cubicBezTo>
                  <a:cubicBezTo>
                    <a:pt x="6" y="8"/>
                    <a:pt x="6" y="8"/>
                    <a:pt x="6" y="8"/>
                  </a:cubicBezTo>
                  <a:cubicBezTo>
                    <a:pt x="7" y="3"/>
                    <a:pt x="10" y="0"/>
                    <a:pt x="14" y="0"/>
                  </a:cubicBezTo>
                  <a:cubicBezTo>
                    <a:pt x="14"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79" name="Freeform 21"/>
            <p:cNvSpPr>
              <a:spLocks/>
            </p:cNvSpPr>
            <p:nvPr userDrawn="1"/>
          </p:nvSpPr>
          <p:spPr bwMode="auto">
            <a:xfrm>
              <a:off x="4973045" y="2581299"/>
              <a:ext cx="96838" cy="146051"/>
            </a:xfrm>
            <a:custGeom>
              <a:avLst/>
              <a:gdLst>
                <a:gd name="T0" fmla="*/ 14 w 61"/>
                <a:gd name="T1" fmla="*/ 0 h 92"/>
                <a:gd name="T2" fmla="*/ 14 w 61"/>
                <a:gd name="T3" fmla="*/ 57 h 92"/>
                <a:gd name="T4" fmla="*/ 42 w 61"/>
                <a:gd name="T5" fmla="*/ 23 h 92"/>
                <a:gd name="T6" fmla="*/ 59 w 61"/>
                <a:gd name="T7" fmla="*/ 23 h 92"/>
                <a:gd name="T8" fmla="*/ 38 w 61"/>
                <a:gd name="T9" fmla="*/ 47 h 92"/>
                <a:gd name="T10" fmla="*/ 61 w 61"/>
                <a:gd name="T11" fmla="*/ 92 h 92"/>
                <a:gd name="T12" fmla="*/ 45 w 61"/>
                <a:gd name="T13" fmla="*/ 92 h 92"/>
                <a:gd name="T14" fmla="*/ 26 w 61"/>
                <a:gd name="T15" fmla="*/ 57 h 92"/>
                <a:gd name="T16" fmla="*/ 14 w 61"/>
                <a:gd name="T17" fmla="*/ 71 h 92"/>
                <a:gd name="T18" fmla="*/ 14 w 61"/>
                <a:gd name="T19" fmla="*/ 92 h 92"/>
                <a:gd name="T20" fmla="*/ 0 w 61"/>
                <a:gd name="T21" fmla="*/ 92 h 92"/>
                <a:gd name="T22" fmla="*/ 0 w 61"/>
                <a:gd name="T23" fmla="*/ 0 h 92"/>
                <a:gd name="T24" fmla="*/ 14 w 61"/>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4" y="0"/>
                  </a:moveTo>
                  <a:lnTo>
                    <a:pt x="14" y="57"/>
                  </a:lnTo>
                  <a:lnTo>
                    <a:pt x="42" y="23"/>
                  </a:lnTo>
                  <a:lnTo>
                    <a:pt x="59" y="23"/>
                  </a:lnTo>
                  <a:lnTo>
                    <a:pt x="38" y="47"/>
                  </a:lnTo>
                  <a:lnTo>
                    <a:pt x="61" y="92"/>
                  </a:lnTo>
                  <a:lnTo>
                    <a:pt x="45" y="92"/>
                  </a:lnTo>
                  <a:lnTo>
                    <a:pt x="26" y="57"/>
                  </a:lnTo>
                  <a:lnTo>
                    <a:pt x="14" y="71"/>
                  </a:lnTo>
                  <a:lnTo>
                    <a:pt x="14" y="92"/>
                  </a:lnTo>
                  <a:lnTo>
                    <a:pt x="0" y="92"/>
                  </a:lnTo>
                  <a:lnTo>
                    <a:pt x="0" y="0"/>
                  </a:lnTo>
                  <a:lnTo>
                    <a:pt x="1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0" name="Freeform 22"/>
            <p:cNvSpPr>
              <a:spLocks noEditPoints="1"/>
            </p:cNvSpPr>
            <p:nvPr userDrawn="1"/>
          </p:nvSpPr>
          <p:spPr bwMode="auto">
            <a:xfrm>
              <a:off x="5080996" y="2581299"/>
              <a:ext cx="26988" cy="146051"/>
            </a:xfrm>
            <a:custGeom>
              <a:avLst/>
              <a:gdLst>
                <a:gd name="T0" fmla="*/ 17 w 17"/>
                <a:gd name="T1" fmla="*/ 14 h 92"/>
                <a:gd name="T2" fmla="*/ 0 w 17"/>
                <a:gd name="T3" fmla="*/ 14 h 92"/>
                <a:gd name="T4" fmla="*/ 0 w 17"/>
                <a:gd name="T5" fmla="*/ 0 h 92"/>
                <a:gd name="T6" fmla="*/ 17 w 17"/>
                <a:gd name="T7" fmla="*/ 0 h 92"/>
                <a:gd name="T8" fmla="*/ 17 w 17"/>
                <a:gd name="T9" fmla="*/ 14 h 92"/>
                <a:gd name="T10" fmla="*/ 17 w 17"/>
                <a:gd name="T11" fmla="*/ 92 h 92"/>
                <a:gd name="T12" fmla="*/ 0 w 17"/>
                <a:gd name="T13" fmla="*/ 92 h 92"/>
                <a:gd name="T14" fmla="*/ 0 w 17"/>
                <a:gd name="T15" fmla="*/ 23 h 92"/>
                <a:gd name="T16" fmla="*/ 17 w 17"/>
                <a:gd name="T17" fmla="*/ 23 h 92"/>
                <a:gd name="T18" fmla="*/ 17 w 17"/>
                <a:gd name="T1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2">
                  <a:moveTo>
                    <a:pt x="17" y="14"/>
                  </a:moveTo>
                  <a:lnTo>
                    <a:pt x="0" y="14"/>
                  </a:lnTo>
                  <a:lnTo>
                    <a:pt x="0" y="0"/>
                  </a:lnTo>
                  <a:lnTo>
                    <a:pt x="17" y="0"/>
                  </a:lnTo>
                  <a:lnTo>
                    <a:pt x="17" y="14"/>
                  </a:lnTo>
                  <a:close/>
                  <a:moveTo>
                    <a:pt x="17" y="92"/>
                  </a:moveTo>
                  <a:lnTo>
                    <a:pt x="0" y="92"/>
                  </a:lnTo>
                  <a:lnTo>
                    <a:pt x="0" y="23"/>
                  </a:lnTo>
                  <a:lnTo>
                    <a:pt x="17" y="23"/>
                  </a:lnTo>
                  <a:lnTo>
                    <a:pt x="17" y="9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1" name="Freeform 23"/>
            <p:cNvSpPr>
              <a:spLocks/>
            </p:cNvSpPr>
            <p:nvPr userDrawn="1"/>
          </p:nvSpPr>
          <p:spPr bwMode="auto">
            <a:xfrm>
              <a:off x="5130209" y="2614637"/>
              <a:ext cx="90488" cy="112713"/>
            </a:xfrm>
            <a:custGeom>
              <a:avLst/>
              <a:gdLst>
                <a:gd name="T0" fmla="*/ 6 w 24"/>
                <a:gd name="T1" fmla="*/ 1 h 30"/>
                <a:gd name="T2" fmla="*/ 6 w 24"/>
                <a:gd name="T3" fmla="*/ 6 h 30"/>
                <a:gd name="T4" fmla="*/ 15 w 24"/>
                <a:gd name="T5" fmla="*/ 0 h 30"/>
                <a:gd name="T6" fmla="*/ 24 w 24"/>
                <a:gd name="T7" fmla="*/ 12 h 30"/>
                <a:gd name="T8" fmla="*/ 24 w 24"/>
                <a:gd name="T9" fmla="*/ 30 h 30"/>
                <a:gd name="T10" fmla="*/ 18 w 24"/>
                <a:gd name="T11" fmla="*/ 30 h 30"/>
                <a:gd name="T12" fmla="*/ 18 w 24"/>
                <a:gd name="T13" fmla="*/ 12 h 30"/>
                <a:gd name="T14" fmla="*/ 13 w 24"/>
                <a:gd name="T15" fmla="*/ 5 h 30"/>
                <a:gd name="T16" fmla="*/ 6 w 24"/>
                <a:gd name="T17" fmla="*/ 14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2"/>
                  </a:cubicBezTo>
                  <a:cubicBezTo>
                    <a:pt x="24" y="30"/>
                    <a:pt x="24" y="30"/>
                    <a:pt x="24" y="30"/>
                  </a:cubicBezTo>
                  <a:cubicBezTo>
                    <a:pt x="18" y="30"/>
                    <a:pt x="18" y="30"/>
                    <a:pt x="18" y="30"/>
                  </a:cubicBezTo>
                  <a:cubicBezTo>
                    <a:pt x="18" y="12"/>
                    <a:pt x="18" y="12"/>
                    <a:pt x="18" y="12"/>
                  </a:cubicBezTo>
                  <a:cubicBezTo>
                    <a:pt x="18" y="8"/>
                    <a:pt x="16" y="5"/>
                    <a:pt x="13" y="5"/>
                  </a:cubicBezTo>
                  <a:cubicBezTo>
                    <a:pt x="9" y="5"/>
                    <a:pt x="6" y="9"/>
                    <a:pt x="6" y="14"/>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2" name="Freeform 24"/>
            <p:cNvSpPr>
              <a:spLocks noEditPoints="1"/>
            </p:cNvSpPr>
            <p:nvPr userDrawn="1"/>
          </p:nvSpPr>
          <p:spPr bwMode="auto">
            <a:xfrm>
              <a:off x="5236572" y="2598762"/>
              <a:ext cx="107951"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20 w 29"/>
                <a:gd name="T17" fmla="*/ 29 h 45"/>
                <a:gd name="T18" fmla="*/ 29 w 29"/>
                <a:gd name="T19" fmla="*/ 36 h 45"/>
                <a:gd name="T20" fmla="*/ 15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7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9 w 29"/>
                <a:gd name="T55" fmla="*/ 14 h 45"/>
                <a:gd name="T56" fmla="*/ 14 w 29"/>
                <a:gd name="T57" fmla="*/ 20 h 45"/>
                <a:gd name="T58" fmla="*/ 20 w 29"/>
                <a:gd name="T59" fmla="*/ 14 h 45"/>
                <a:gd name="T60" fmla="*/ 14 w 29"/>
                <a:gd name="T61" fmla="*/ 9 h 45"/>
                <a:gd name="T62" fmla="*/ 9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8"/>
                  </a:cubicBezTo>
                  <a:cubicBezTo>
                    <a:pt x="25" y="10"/>
                    <a:pt x="26" y="12"/>
                    <a:pt x="26" y="14"/>
                  </a:cubicBezTo>
                  <a:cubicBezTo>
                    <a:pt x="26" y="20"/>
                    <a:pt x="22" y="24"/>
                    <a:pt x="14" y="24"/>
                  </a:cubicBezTo>
                  <a:cubicBezTo>
                    <a:pt x="13" y="24"/>
                    <a:pt x="11" y="24"/>
                    <a:pt x="10" y="23"/>
                  </a:cubicBezTo>
                  <a:cubicBezTo>
                    <a:pt x="8" y="24"/>
                    <a:pt x="7" y="25"/>
                    <a:pt x="7" y="26"/>
                  </a:cubicBezTo>
                  <a:cubicBezTo>
                    <a:pt x="7" y="27"/>
                    <a:pt x="8" y="28"/>
                    <a:pt x="11" y="28"/>
                  </a:cubicBezTo>
                  <a:cubicBezTo>
                    <a:pt x="20" y="29"/>
                    <a:pt x="20" y="29"/>
                    <a:pt x="20" y="29"/>
                  </a:cubicBezTo>
                  <a:cubicBezTo>
                    <a:pt x="26" y="29"/>
                    <a:pt x="29" y="32"/>
                    <a:pt x="29" y="36"/>
                  </a:cubicBezTo>
                  <a:cubicBezTo>
                    <a:pt x="29" y="42"/>
                    <a:pt x="24" y="45"/>
                    <a:pt x="15" y="45"/>
                  </a:cubicBezTo>
                  <a:cubicBezTo>
                    <a:pt x="5" y="45"/>
                    <a:pt x="0" y="42"/>
                    <a:pt x="0" y="37"/>
                  </a:cubicBezTo>
                  <a:cubicBezTo>
                    <a:pt x="0" y="35"/>
                    <a:pt x="2" y="33"/>
                    <a:pt x="4" y="32"/>
                  </a:cubicBezTo>
                  <a:cubicBezTo>
                    <a:pt x="2" y="31"/>
                    <a:pt x="1" y="29"/>
                    <a:pt x="1" y="27"/>
                  </a:cubicBezTo>
                  <a:cubicBezTo>
                    <a:pt x="1" y="25"/>
                    <a:pt x="3" y="23"/>
                    <a:pt x="6" y="22"/>
                  </a:cubicBezTo>
                  <a:cubicBezTo>
                    <a:pt x="4" y="20"/>
                    <a:pt x="2" y="17"/>
                    <a:pt x="2" y="14"/>
                  </a:cubicBezTo>
                  <a:cubicBezTo>
                    <a:pt x="2" y="9"/>
                    <a:pt x="7" y="5"/>
                    <a:pt x="14" y="5"/>
                  </a:cubicBezTo>
                  <a:cubicBezTo>
                    <a:pt x="16" y="5"/>
                    <a:pt x="18" y="5"/>
                    <a:pt x="20" y="6"/>
                  </a:cubicBezTo>
                  <a:cubicBezTo>
                    <a:pt x="21" y="2"/>
                    <a:pt x="23" y="0"/>
                    <a:pt x="27" y="0"/>
                  </a:cubicBezTo>
                  <a:cubicBezTo>
                    <a:pt x="27" y="0"/>
                    <a:pt x="28" y="0"/>
                    <a:pt x="29" y="0"/>
                  </a:cubicBezTo>
                  <a:lnTo>
                    <a:pt x="29" y="5"/>
                  </a:lnTo>
                  <a:close/>
                  <a:moveTo>
                    <a:pt x="6" y="37"/>
                  </a:moveTo>
                  <a:cubicBezTo>
                    <a:pt x="6" y="40"/>
                    <a:pt x="9" y="41"/>
                    <a:pt x="15" y="41"/>
                  </a:cubicBezTo>
                  <a:cubicBezTo>
                    <a:pt x="21" y="41"/>
                    <a:pt x="23" y="40"/>
                    <a:pt x="23" y="37"/>
                  </a:cubicBezTo>
                  <a:cubicBezTo>
                    <a:pt x="23" y="35"/>
                    <a:pt x="22" y="34"/>
                    <a:pt x="18" y="34"/>
                  </a:cubicBezTo>
                  <a:cubicBezTo>
                    <a:pt x="8" y="33"/>
                    <a:pt x="8" y="33"/>
                    <a:pt x="8" y="33"/>
                  </a:cubicBezTo>
                  <a:cubicBezTo>
                    <a:pt x="7" y="34"/>
                    <a:pt x="6" y="35"/>
                    <a:pt x="6" y="37"/>
                  </a:cubicBezTo>
                  <a:moveTo>
                    <a:pt x="9" y="14"/>
                  </a:moveTo>
                  <a:cubicBezTo>
                    <a:pt x="9" y="18"/>
                    <a:pt x="11" y="20"/>
                    <a:pt x="14" y="20"/>
                  </a:cubicBezTo>
                  <a:cubicBezTo>
                    <a:pt x="18" y="20"/>
                    <a:pt x="20" y="18"/>
                    <a:pt x="20" y="14"/>
                  </a:cubicBezTo>
                  <a:cubicBezTo>
                    <a:pt x="20" y="11"/>
                    <a:pt x="17" y="9"/>
                    <a:pt x="14" y="9"/>
                  </a:cubicBezTo>
                  <a:cubicBezTo>
                    <a:pt x="11" y="9"/>
                    <a:pt x="9" y="11"/>
                    <a:pt x="9"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3" name="Freeform 25"/>
            <p:cNvSpPr>
              <a:spLocks/>
            </p:cNvSpPr>
            <p:nvPr userDrawn="1"/>
          </p:nvSpPr>
          <p:spPr bwMode="auto">
            <a:xfrm>
              <a:off x="5409611" y="2587649"/>
              <a:ext cx="66675" cy="144463"/>
            </a:xfrm>
            <a:custGeom>
              <a:avLst/>
              <a:gdLst>
                <a:gd name="T0" fmla="*/ 11 w 18"/>
                <a:gd name="T1" fmla="*/ 8 h 38"/>
                <a:gd name="T2" fmla="*/ 18 w 18"/>
                <a:gd name="T3" fmla="*/ 8 h 38"/>
                <a:gd name="T4" fmla="*/ 18 w 18"/>
                <a:gd name="T5" fmla="*/ 13 h 38"/>
                <a:gd name="T6" fmla="*/ 11 w 18"/>
                <a:gd name="T7" fmla="*/ 13 h 38"/>
                <a:gd name="T8" fmla="*/ 11 w 18"/>
                <a:gd name="T9" fmla="*/ 27 h 38"/>
                <a:gd name="T10" fmla="*/ 15 w 18"/>
                <a:gd name="T11" fmla="*/ 33 h 38"/>
                <a:gd name="T12" fmla="*/ 18 w 18"/>
                <a:gd name="T13" fmla="*/ 33 h 38"/>
                <a:gd name="T14" fmla="*/ 18 w 18"/>
                <a:gd name="T15" fmla="*/ 38 h 38"/>
                <a:gd name="T16" fmla="*/ 14 w 18"/>
                <a:gd name="T17" fmla="*/ 38 h 38"/>
                <a:gd name="T18" fmla="*/ 5 w 18"/>
                <a:gd name="T19" fmla="*/ 27 h 38"/>
                <a:gd name="T20" fmla="*/ 5 w 18"/>
                <a:gd name="T21" fmla="*/ 13 h 38"/>
                <a:gd name="T22" fmla="*/ 0 w 18"/>
                <a:gd name="T23" fmla="*/ 13 h 38"/>
                <a:gd name="T24" fmla="*/ 0 w 18"/>
                <a:gd name="T25" fmla="*/ 8 h 38"/>
                <a:gd name="T26" fmla="*/ 5 w 18"/>
                <a:gd name="T27" fmla="*/ 8 h 38"/>
                <a:gd name="T28" fmla="*/ 5 w 18"/>
                <a:gd name="T29" fmla="*/ 1 h 38"/>
                <a:gd name="T30" fmla="*/ 11 w 18"/>
                <a:gd name="T31" fmla="*/ 0 h 38"/>
                <a:gd name="T32" fmla="*/ 11 w 18"/>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8">
                  <a:moveTo>
                    <a:pt x="11" y="8"/>
                  </a:moveTo>
                  <a:cubicBezTo>
                    <a:pt x="18" y="8"/>
                    <a:pt x="18" y="8"/>
                    <a:pt x="18" y="8"/>
                  </a:cubicBezTo>
                  <a:cubicBezTo>
                    <a:pt x="18" y="13"/>
                    <a:pt x="18" y="13"/>
                    <a:pt x="18" y="13"/>
                  </a:cubicBezTo>
                  <a:cubicBezTo>
                    <a:pt x="11" y="13"/>
                    <a:pt x="11" y="13"/>
                    <a:pt x="11" y="13"/>
                  </a:cubicBezTo>
                  <a:cubicBezTo>
                    <a:pt x="11" y="27"/>
                    <a:pt x="11" y="27"/>
                    <a:pt x="11" y="27"/>
                  </a:cubicBezTo>
                  <a:cubicBezTo>
                    <a:pt x="11" y="31"/>
                    <a:pt x="12" y="33"/>
                    <a:pt x="15" y="33"/>
                  </a:cubicBezTo>
                  <a:cubicBezTo>
                    <a:pt x="16" y="33"/>
                    <a:pt x="17" y="33"/>
                    <a:pt x="18" y="33"/>
                  </a:cubicBezTo>
                  <a:cubicBezTo>
                    <a:pt x="18" y="38"/>
                    <a:pt x="18" y="38"/>
                    <a:pt x="18" y="38"/>
                  </a:cubicBezTo>
                  <a:cubicBezTo>
                    <a:pt x="17" y="38"/>
                    <a:pt x="15" y="38"/>
                    <a:pt x="14" y="38"/>
                  </a:cubicBezTo>
                  <a:cubicBezTo>
                    <a:pt x="7" y="38"/>
                    <a:pt x="5" y="35"/>
                    <a:pt x="5" y="27"/>
                  </a:cubicBezTo>
                  <a:cubicBezTo>
                    <a:pt x="5" y="13"/>
                    <a:pt x="5" y="13"/>
                    <a:pt x="5" y="13"/>
                  </a:cubicBezTo>
                  <a:cubicBezTo>
                    <a:pt x="0" y="13"/>
                    <a:pt x="0" y="13"/>
                    <a:pt x="0" y="13"/>
                  </a:cubicBezTo>
                  <a:cubicBezTo>
                    <a:pt x="0" y="8"/>
                    <a:pt x="0" y="8"/>
                    <a:pt x="0" y="8"/>
                  </a:cubicBezTo>
                  <a:cubicBezTo>
                    <a:pt x="5" y="8"/>
                    <a:pt x="5" y="8"/>
                    <a:pt x="5" y="8"/>
                  </a:cubicBezTo>
                  <a:cubicBezTo>
                    <a:pt x="5" y="1"/>
                    <a:pt x="5" y="1"/>
                    <a:pt x="5" y="1"/>
                  </a:cubicBezTo>
                  <a:cubicBezTo>
                    <a:pt x="11" y="0"/>
                    <a:pt x="11" y="0"/>
                    <a:pt x="11" y="0"/>
                  </a:cubicBezTo>
                  <a:lnTo>
                    <a:pt x="1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4" name="Freeform 26"/>
            <p:cNvSpPr>
              <a:spLocks noEditPoints="1"/>
            </p:cNvSpPr>
            <p:nvPr userDrawn="1"/>
          </p:nvSpPr>
          <p:spPr bwMode="auto">
            <a:xfrm>
              <a:off x="5484224" y="2614637"/>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6" y="31"/>
                    <a:pt x="0" y="25"/>
                    <a:pt x="0" y="16"/>
                  </a:cubicBezTo>
                  <a:cubicBezTo>
                    <a:pt x="0" y="6"/>
                    <a:pt x="6" y="0"/>
                    <a:pt x="14" y="0"/>
                  </a:cubicBezTo>
                  <a:cubicBezTo>
                    <a:pt x="22" y="0"/>
                    <a:pt x="28" y="6"/>
                    <a:pt x="28" y="16"/>
                  </a:cubicBezTo>
                  <a:moveTo>
                    <a:pt x="7" y="16"/>
                  </a:moveTo>
                  <a:cubicBezTo>
                    <a:pt x="7" y="23"/>
                    <a:pt x="9" y="26"/>
                    <a:pt x="14" y="26"/>
                  </a:cubicBezTo>
                  <a:cubicBezTo>
                    <a:pt x="18" y="26"/>
                    <a:pt x="21" y="23"/>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5" name="Freeform 27"/>
            <p:cNvSpPr>
              <a:spLocks noEditPoints="1"/>
            </p:cNvSpPr>
            <p:nvPr userDrawn="1"/>
          </p:nvSpPr>
          <p:spPr bwMode="auto">
            <a:xfrm>
              <a:off x="5596937" y="2598762"/>
              <a:ext cx="109538" cy="171451"/>
            </a:xfrm>
            <a:custGeom>
              <a:avLst/>
              <a:gdLst>
                <a:gd name="T0" fmla="*/ 29 w 29"/>
                <a:gd name="T1" fmla="*/ 5 h 45"/>
                <a:gd name="T2" fmla="*/ 27 w 29"/>
                <a:gd name="T3" fmla="*/ 5 h 45"/>
                <a:gd name="T4" fmla="*/ 23 w 29"/>
                <a:gd name="T5" fmla="*/ 8 h 45"/>
                <a:gd name="T6" fmla="*/ 26 w 29"/>
                <a:gd name="T7" fmla="*/ 14 h 45"/>
                <a:gd name="T8" fmla="*/ 14 w 29"/>
                <a:gd name="T9" fmla="*/ 24 h 45"/>
                <a:gd name="T10" fmla="*/ 10 w 29"/>
                <a:gd name="T11" fmla="*/ 23 h 45"/>
                <a:gd name="T12" fmla="*/ 7 w 29"/>
                <a:gd name="T13" fmla="*/ 26 h 45"/>
                <a:gd name="T14" fmla="*/ 11 w 29"/>
                <a:gd name="T15" fmla="*/ 28 h 45"/>
                <a:gd name="T16" fmla="*/ 19 w 29"/>
                <a:gd name="T17" fmla="*/ 29 h 45"/>
                <a:gd name="T18" fmla="*/ 29 w 29"/>
                <a:gd name="T19" fmla="*/ 36 h 45"/>
                <a:gd name="T20" fmla="*/ 14 w 29"/>
                <a:gd name="T21" fmla="*/ 45 h 45"/>
                <a:gd name="T22" fmla="*/ 0 w 29"/>
                <a:gd name="T23" fmla="*/ 37 h 45"/>
                <a:gd name="T24" fmla="*/ 4 w 29"/>
                <a:gd name="T25" fmla="*/ 32 h 45"/>
                <a:gd name="T26" fmla="*/ 1 w 29"/>
                <a:gd name="T27" fmla="*/ 27 h 45"/>
                <a:gd name="T28" fmla="*/ 6 w 29"/>
                <a:gd name="T29" fmla="*/ 22 h 45"/>
                <a:gd name="T30" fmla="*/ 2 w 29"/>
                <a:gd name="T31" fmla="*/ 14 h 45"/>
                <a:gd name="T32" fmla="*/ 14 w 29"/>
                <a:gd name="T33" fmla="*/ 5 h 45"/>
                <a:gd name="T34" fmla="*/ 20 w 29"/>
                <a:gd name="T35" fmla="*/ 6 h 45"/>
                <a:gd name="T36" fmla="*/ 26 w 29"/>
                <a:gd name="T37" fmla="*/ 0 h 45"/>
                <a:gd name="T38" fmla="*/ 29 w 29"/>
                <a:gd name="T39" fmla="*/ 0 h 45"/>
                <a:gd name="T40" fmla="*/ 29 w 29"/>
                <a:gd name="T41" fmla="*/ 5 h 45"/>
                <a:gd name="T42" fmla="*/ 6 w 29"/>
                <a:gd name="T43" fmla="*/ 37 h 45"/>
                <a:gd name="T44" fmla="*/ 15 w 29"/>
                <a:gd name="T45" fmla="*/ 41 h 45"/>
                <a:gd name="T46" fmla="*/ 23 w 29"/>
                <a:gd name="T47" fmla="*/ 37 h 45"/>
                <a:gd name="T48" fmla="*/ 18 w 29"/>
                <a:gd name="T49" fmla="*/ 34 h 45"/>
                <a:gd name="T50" fmla="*/ 8 w 29"/>
                <a:gd name="T51" fmla="*/ 33 h 45"/>
                <a:gd name="T52" fmla="*/ 6 w 29"/>
                <a:gd name="T53" fmla="*/ 37 h 45"/>
                <a:gd name="T54" fmla="*/ 8 w 29"/>
                <a:gd name="T55" fmla="*/ 14 h 45"/>
                <a:gd name="T56" fmla="*/ 14 w 29"/>
                <a:gd name="T57" fmla="*/ 20 h 45"/>
                <a:gd name="T58" fmla="*/ 19 w 29"/>
                <a:gd name="T59" fmla="*/ 14 h 45"/>
                <a:gd name="T60" fmla="*/ 14 w 29"/>
                <a:gd name="T61" fmla="*/ 9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7" y="5"/>
                    <a:pt x="27" y="5"/>
                  </a:cubicBezTo>
                  <a:cubicBezTo>
                    <a:pt x="25" y="5"/>
                    <a:pt x="23" y="6"/>
                    <a:pt x="23" y="8"/>
                  </a:cubicBezTo>
                  <a:cubicBezTo>
                    <a:pt x="25" y="10"/>
                    <a:pt x="26" y="12"/>
                    <a:pt x="26" y="14"/>
                  </a:cubicBezTo>
                  <a:cubicBezTo>
                    <a:pt x="26" y="20"/>
                    <a:pt x="21" y="24"/>
                    <a:pt x="14" y="24"/>
                  </a:cubicBezTo>
                  <a:cubicBezTo>
                    <a:pt x="13" y="24"/>
                    <a:pt x="11" y="24"/>
                    <a:pt x="10" y="23"/>
                  </a:cubicBezTo>
                  <a:cubicBezTo>
                    <a:pt x="8" y="24"/>
                    <a:pt x="7" y="25"/>
                    <a:pt x="7" y="26"/>
                  </a:cubicBezTo>
                  <a:cubicBezTo>
                    <a:pt x="7" y="27"/>
                    <a:pt x="8" y="28"/>
                    <a:pt x="11" y="28"/>
                  </a:cubicBezTo>
                  <a:cubicBezTo>
                    <a:pt x="19" y="29"/>
                    <a:pt x="19" y="29"/>
                    <a:pt x="19" y="29"/>
                  </a:cubicBezTo>
                  <a:cubicBezTo>
                    <a:pt x="26" y="29"/>
                    <a:pt x="29" y="32"/>
                    <a:pt x="29" y="36"/>
                  </a:cubicBezTo>
                  <a:cubicBezTo>
                    <a:pt x="29" y="42"/>
                    <a:pt x="24" y="45"/>
                    <a:pt x="14" y="45"/>
                  </a:cubicBezTo>
                  <a:cubicBezTo>
                    <a:pt x="5" y="45"/>
                    <a:pt x="0" y="42"/>
                    <a:pt x="0" y="37"/>
                  </a:cubicBezTo>
                  <a:cubicBezTo>
                    <a:pt x="0" y="35"/>
                    <a:pt x="1" y="33"/>
                    <a:pt x="4" y="32"/>
                  </a:cubicBezTo>
                  <a:cubicBezTo>
                    <a:pt x="2" y="31"/>
                    <a:pt x="1" y="29"/>
                    <a:pt x="1" y="27"/>
                  </a:cubicBezTo>
                  <a:cubicBezTo>
                    <a:pt x="1" y="25"/>
                    <a:pt x="3" y="23"/>
                    <a:pt x="6" y="22"/>
                  </a:cubicBezTo>
                  <a:cubicBezTo>
                    <a:pt x="3" y="20"/>
                    <a:pt x="2" y="17"/>
                    <a:pt x="2" y="14"/>
                  </a:cubicBezTo>
                  <a:cubicBezTo>
                    <a:pt x="2" y="9"/>
                    <a:pt x="7" y="5"/>
                    <a:pt x="14" y="5"/>
                  </a:cubicBezTo>
                  <a:cubicBezTo>
                    <a:pt x="16" y="5"/>
                    <a:pt x="18" y="5"/>
                    <a:pt x="20" y="6"/>
                  </a:cubicBezTo>
                  <a:cubicBezTo>
                    <a:pt x="20" y="2"/>
                    <a:pt x="23" y="0"/>
                    <a:pt x="26" y="0"/>
                  </a:cubicBezTo>
                  <a:cubicBezTo>
                    <a:pt x="27" y="0"/>
                    <a:pt x="28" y="0"/>
                    <a:pt x="29" y="0"/>
                  </a:cubicBezTo>
                  <a:lnTo>
                    <a:pt x="29" y="5"/>
                  </a:lnTo>
                  <a:close/>
                  <a:moveTo>
                    <a:pt x="6" y="37"/>
                  </a:moveTo>
                  <a:cubicBezTo>
                    <a:pt x="6" y="40"/>
                    <a:pt x="9" y="41"/>
                    <a:pt x="15" y="41"/>
                  </a:cubicBezTo>
                  <a:cubicBezTo>
                    <a:pt x="20" y="41"/>
                    <a:pt x="23" y="40"/>
                    <a:pt x="23" y="37"/>
                  </a:cubicBezTo>
                  <a:cubicBezTo>
                    <a:pt x="23" y="35"/>
                    <a:pt x="21" y="34"/>
                    <a:pt x="18" y="34"/>
                  </a:cubicBezTo>
                  <a:cubicBezTo>
                    <a:pt x="8" y="33"/>
                    <a:pt x="8" y="33"/>
                    <a:pt x="8" y="33"/>
                  </a:cubicBezTo>
                  <a:cubicBezTo>
                    <a:pt x="6" y="34"/>
                    <a:pt x="6" y="35"/>
                    <a:pt x="6" y="37"/>
                  </a:cubicBezTo>
                  <a:moveTo>
                    <a:pt x="8" y="14"/>
                  </a:moveTo>
                  <a:cubicBezTo>
                    <a:pt x="8" y="18"/>
                    <a:pt x="11" y="20"/>
                    <a:pt x="14" y="20"/>
                  </a:cubicBezTo>
                  <a:cubicBezTo>
                    <a:pt x="17" y="20"/>
                    <a:pt x="19" y="18"/>
                    <a:pt x="19" y="14"/>
                  </a:cubicBezTo>
                  <a:cubicBezTo>
                    <a:pt x="19" y="11"/>
                    <a:pt x="17" y="9"/>
                    <a:pt x="14" y="9"/>
                  </a:cubicBezTo>
                  <a:cubicBezTo>
                    <a:pt x="11" y="9"/>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6" name="Freeform 28"/>
            <p:cNvSpPr>
              <a:spLocks noEditPoints="1"/>
            </p:cNvSpPr>
            <p:nvPr userDrawn="1"/>
          </p:nvSpPr>
          <p:spPr bwMode="auto">
            <a:xfrm>
              <a:off x="5706475" y="2614637"/>
              <a:ext cx="104776" cy="117476"/>
            </a:xfrm>
            <a:custGeom>
              <a:avLst/>
              <a:gdLst>
                <a:gd name="T0" fmla="*/ 7 w 28"/>
                <a:gd name="T1" fmla="*/ 17 h 31"/>
                <a:gd name="T2" fmla="*/ 15 w 28"/>
                <a:gd name="T3" fmla="*/ 26 h 31"/>
                <a:gd name="T4" fmla="*/ 22 w 28"/>
                <a:gd name="T5" fmla="*/ 21 h 31"/>
                <a:gd name="T6" fmla="*/ 28 w 28"/>
                <a:gd name="T7" fmla="*/ 22 h 31"/>
                <a:gd name="T8" fmla="*/ 14 w 28"/>
                <a:gd name="T9" fmla="*/ 31 h 31"/>
                <a:gd name="T10" fmla="*/ 0 w 28"/>
                <a:gd name="T11" fmla="*/ 16 h 31"/>
                <a:gd name="T12" fmla="*/ 14 w 28"/>
                <a:gd name="T13" fmla="*/ 0 h 31"/>
                <a:gd name="T14" fmla="*/ 28 w 28"/>
                <a:gd name="T15" fmla="*/ 16 h 31"/>
                <a:gd name="T16" fmla="*/ 28 w 28"/>
                <a:gd name="T17" fmla="*/ 17 h 31"/>
                <a:gd name="T18" fmla="*/ 7 w 28"/>
                <a:gd name="T19" fmla="*/ 17 h 31"/>
                <a:gd name="T20" fmla="*/ 21 w 28"/>
                <a:gd name="T21" fmla="*/ 13 h 31"/>
                <a:gd name="T22" fmla="*/ 14 w 28"/>
                <a:gd name="T23" fmla="*/ 5 h 31"/>
                <a:gd name="T24" fmla="*/ 7 w 28"/>
                <a:gd name="T25" fmla="*/ 13 h 31"/>
                <a:gd name="T26" fmla="*/ 21 w 28"/>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5" y="26"/>
                  </a:cubicBezTo>
                  <a:cubicBezTo>
                    <a:pt x="18" y="26"/>
                    <a:pt x="20" y="24"/>
                    <a:pt x="22" y="21"/>
                  </a:cubicBezTo>
                  <a:cubicBezTo>
                    <a:pt x="28" y="22"/>
                    <a:pt x="28" y="22"/>
                    <a:pt x="28" y="22"/>
                  </a:cubicBezTo>
                  <a:cubicBezTo>
                    <a:pt x="26" y="28"/>
                    <a:pt x="21" y="31"/>
                    <a:pt x="14" y="31"/>
                  </a:cubicBezTo>
                  <a:cubicBezTo>
                    <a:pt x="6" y="31"/>
                    <a:pt x="0" y="25"/>
                    <a:pt x="0" y="16"/>
                  </a:cubicBezTo>
                  <a:cubicBezTo>
                    <a:pt x="0" y="7"/>
                    <a:pt x="6" y="0"/>
                    <a:pt x="14" y="0"/>
                  </a:cubicBezTo>
                  <a:cubicBezTo>
                    <a:pt x="23" y="0"/>
                    <a:pt x="28" y="6"/>
                    <a:pt x="28" y="16"/>
                  </a:cubicBezTo>
                  <a:cubicBezTo>
                    <a:pt x="28" y="17"/>
                    <a:pt x="28" y="17"/>
                    <a:pt x="28" y="17"/>
                  </a:cubicBezTo>
                  <a:cubicBezTo>
                    <a:pt x="7" y="17"/>
                    <a:pt x="7" y="17"/>
                    <a:pt x="7" y="17"/>
                  </a:cubicBezTo>
                  <a:close/>
                  <a:moveTo>
                    <a:pt x="21" y="13"/>
                  </a:moveTo>
                  <a:cubicBezTo>
                    <a:pt x="21" y="8"/>
                    <a:pt x="19" y="5"/>
                    <a:pt x="14" y="5"/>
                  </a:cubicBezTo>
                  <a:cubicBezTo>
                    <a:pt x="10" y="5"/>
                    <a:pt x="8"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7" name="Freeform 29"/>
            <p:cNvSpPr>
              <a:spLocks/>
            </p:cNvSpPr>
            <p:nvPr userDrawn="1"/>
          </p:nvSpPr>
          <p:spPr bwMode="auto">
            <a:xfrm>
              <a:off x="5816014" y="2587649"/>
              <a:ext cx="71438" cy="144463"/>
            </a:xfrm>
            <a:custGeom>
              <a:avLst/>
              <a:gdLst>
                <a:gd name="T0" fmla="*/ 12 w 19"/>
                <a:gd name="T1" fmla="*/ 8 h 38"/>
                <a:gd name="T2" fmla="*/ 18 w 19"/>
                <a:gd name="T3" fmla="*/ 8 h 38"/>
                <a:gd name="T4" fmla="*/ 18 w 19"/>
                <a:gd name="T5" fmla="*/ 13 h 38"/>
                <a:gd name="T6" fmla="*/ 12 w 19"/>
                <a:gd name="T7" fmla="*/ 13 h 38"/>
                <a:gd name="T8" fmla="*/ 12 w 19"/>
                <a:gd name="T9" fmla="*/ 27 h 38"/>
                <a:gd name="T10" fmla="*/ 16 w 19"/>
                <a:gd name="T11" fmla="*/ 33 h 38"/>
                <a:gd name="T12" fmla="*/ 19 w 19"/>
                <a:gd name="T13" fmla="*/ 33 h 38"/>
                <a:gd name="T14" fmla="*/ 19 w 19"/>
                <a:gd name="T15" fmla="*/ 38 h 38"/>
                <a:gd name="T16" fmla="*/ 14 w 19"/>
                <a:gd name="T17" fmla="*/ 38 h 38"/>
                <a:gd name="T18" fmla="*/ 5 w 19"/>
                <a:gd name="T19" fmla="*/ 27 h 38"/>
                <a:gd name="T20" fmla="*/ 5 w 19"/>
                <a:gd name="T21" fmla="*/ 13 h 38"/>
                <a:gd name="T22" fmla="*/ 0 w 19"/>
                <a:gd name="T23" fmla="*/ 13 h 38"/>
                <a:gd name="T24" fmla="*/ 0 w 19"/>
                <a:gd name="T25" fmla="*/ 8 h 38"/>
                <a:gd name="T26" fmla="*/ 5 w 19"/>
                <a:gd name="T27" fmla="*/ 8 h 38"/>
                <a:gd name="T28" fmla="*/ 6 w 19"/>
                <a:gd name="T29" fmla="*/ 1 h 38"/>
                <a:gd name="T30" fmla="*/ 12 w 19"/>
                <a:gd name="T31" fmla="*/ 0 h 38"/>
                <a:gd name="T32" fmla="*/ 12 w 19"/>
                <a:gd name="T3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38">
                  <a:moveTo>
                    <a:pt x="12" y="8"/>
                  </a:moveTo>
                  <a:cubicBezTo>
                    <a:pt x="18" y="8"/>
                    <a:pt x="18" y="8"/>
                    <a:pt x="18" y="8"/>
                  </a:cubicBezTo>
                  <a:cubicBezTo>
                    <a:pt x="18" y="13"/>
                    <a:pt x="18" y="13"/>
                    <a:pt x="18" y="13"/>
                  </a:cubicBezTo>
                  <a:cubicBezTo>
                    <a:pt x="12" y="13"/>
                    <a:pt x="12" y="13"/>
                    <a:pt x="12" y="13"/>
                  </a:cubicBezTo>
                  <a:cubicBezTo>
                    <a:pt x="12" y="27"/>
                    <a:pt x="12" y="27"/>
                    <a:pt x="12" y="27"/>
                  </a:cubicBezTo>
                  <a:cubicBezTo>
                    <a:pt x="12" y="31"/>
                    <a:pt x="12" y="33"/>
                    <a:pt x="16" y="33"/>
                  </a:cubicBezTo>
                  <a:cubicBezTo>
                    <a:pt x="17" y="33"/>
                    <a:pt x="18" y="33"/>
                    <a:pt x="19" y="33"/>
                  </a:cubicBezTo>
                  <a:cubicBezTo>
                    <a:pt x="19" y="38"/>
                    <a:pt x="19" y="38"/>
                    <a:pt x="19" y="38"/>
                  </a:cubicBezTo>
                  <a:cubicBezTo>
                    <a:pt x="18" y="38"/>
                    <a:pt x="16" y="38"/>
                    <a:pt x="14" y="38"/>
                  </a:cubicBezTo>
                  <a:cubicBezTo>
                    <a:pt x="8" y="38"/>
                    <a:pt x="5" y="35"/>
                    <a:pt x="5" y="27"/>
                  </a:cubicBezTo>
                  <a:cubicBezTo>
                    <a:pt x="5" y="13"/>
                    <a:pt x="5" y="13"/>
                    <a:pt x="5" y="13"/>
                  </a:cubicBezTo>
                  <a:cubicBezTo>
                    <a:pt x="0" y="13"/>
                    <a:pt x="0" y="13"/>
                    <a:pt x="0" y="13"/>
                  </a:cubicBezTo>
                  <a:cubicBezTo>
                    <a:pt x="0" y="8"/>
                    <a:pt x="0" y="8"/>
                    <a:pt x="0" y="8"/>
                  </a:cubicBezTo>
                  <a:cubicBezTo>
                    <a:pt x="5" y="8"/>
                    <a:pt x="5" y="8"/>
                    <a:pt x="5" y="8"/>
                  </a:cubicBezTo>
                  <a:cubicBezTo>
                    <a:pt x="6" y="1"/>
                    <a:pt x="6" y="1"/>
                    <a:pt x="6" y="1"/>
                  </a:cubicBezTo>
                  <a:cubicBezTo>
                    <a:pt x="12" y="0"/>
                    <a:pt x="12" y="0"/>
                    <a:pt x="12" y="0"/>
                  </a:cubicBezTo>
                  <a:lnTo>
                    <a:pt x="12"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8" name="Freeform 30"/>
            <p:cNvSpPr>
              <a:spLocks/>
            </p:cNvSpPr>
            <p:nvPr userDrawn="1"/>
          </p:nvSpPr>
          <p:spPr bwMode="auto">
            <a:xfrm>
              <a:off x="5901739" y="2581299"/>
              <a:ext cx="90488" cy="146051"/>
            </a:xfrm>
            <a:custGeom>
              <a:avLst/>
              <a:gdLst>
                <a:gd name="T0" fmla="*/ 6 w 24"/>
                <a:gd name="T1" fmla="*/ 0 h 39"/>
                <a:gd name="T2" fmla="*/ 6 w 24"/>
                <a:gd name="T3" fmla="*/ 15 h 39"/>
                <a:gd name="T4" fmla="*/ 15 w 24"/>
                <a:gd name="T5" fmla="*/ 9 h 39"/>
                <a:gd name="T6" fmla="*/ 24 w 24"/>
                <a:gd name="T7" fmla="*/ 21 h 39"/>
                <a:gd name="T8" fmla="*/ 24 w 24"/>
                <a:gd name="T9" fmla="*/ 39 h 39"/>
                <a:gd name="T10" fmla="*/ 18 w 24"/>
                <a:gd name="T11" fmla="*/ 39 h 39"/>
                <a:gd name="T12" fmla="*/ 18 w 24"/>
                <a:gd name="T13" fmla="*/ 21 h 39"/>
                <a:gd name="T14" fmla="*/ 13 w 24"/>
                <a:gd name="T15" fmla="*/ 14 h 39"/>
                <a:gd name="T16" fmla="*/ 6 w 24"/>
                <a:gd name="T17" fmla="*/ 23 h 39"/>
                <a:gd name="T18" fmla="*/ 6 w 24"/>
                <a:gd name="T19" fmla="*/ 39 h 39"/>
                <a:gd name="T20" fmla="*/ 0 w 24"/>
                <a:gd name="T21" fmla="*/ 39 h 39"/>
                <a:gd name="T22" fmla="*/ 0 w 24"/>
                <a:gd name="T23" fmla="*/ 0 h 39"/>
                <a:gd name="T24" fmla="*/ 6 w 24"/>
                <a:gd name="T2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9">
                  <a:moveTo>
                    <a:pt x="6" y="0"/>
                  </a:moveTo>
                  <a:cubicBezTo>
                    <a:pt x="6" y="15"/>
                    <a:pt x="6" y="15"/>
                    <a:pt x="6" y="15"/>
                  </a:cubicBezTo>
                  <a:cubicBezTo>
                    <a:pt x="8" y="11"/>
                    <a:pt x="11" y="9"/>
                    <a:pt x="15" y="9"/>
                  </a:cubicBezTo>
                  <a:cubicBezTo>
                    <a:pt x="21" y="9"/>
                    <a:pt x="24" y="13"/>
                    <a:pt x="24" y="21"/>
                  </a:cubicBezTo>
                  <a:cubicBezTo>
                    <a:pt x="24" y="39"/>
                    <a:pt x="24" y="39"/>
                    <a:pt x="24" y="39"/>
                  </a:cubicBezTo>
                  <a:cubicBezTo>
                    <a:pt x="18" y="39"/>
                    <a:pt x="18" y="39"/>
                    <a:pt x="18" y="39"/>
                  </a:cubicBezTo>
                  <a:cubicBezTo>
                    <a:pt x="18" y="21"/>
                    <a:pt x="18" y="21"/>
                    <a:pt x="18" y="21"/>
                  </a:cubicBezTo>
                  <a:cubicBezTo>
                    <a:pt x="18" y="17"/>
                    <a:pt x="16" y="14"/>
                    <a:pt x="13" y="14"/>
                  </a:cubicBezTo>
                  <a:cubicBezTo>
                    <a:pt x="9" y="14"/>
                    <a:pt x="6" y="18"/>
                    <a:pt x="6" y="23"/>
                  </a:cubicBezTo>
                  <a:cubicBezTo>
                    <a:pt x="6" y="39"/>
                    <a:pt x="6" y="39"/>
                    <a:pt x="6" y="39"/>
                  </a:cubicBezTo>
                  <a:cubicBezTo>
                    <a:pt x="0" y="39"/>
                    <a:pt x="0" y="39"/>
                    <a:pt x="0" y="39"/>
                  </a:cubicBezTo>
                  <a:cubicBezTo>
                    <a:pt x="0" y="0"/>
                    <a:pt x="0" y="0"/>
                    <a:pt x="0" y="0"/>
                  </a:cubicBezTo>
                  <a:lnTo>
                    <a:pt x="6"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9" name="Freeform 31"/>
            <p:cNvSpPr>
              <a:spLocks noEditPoints="1"/>
            </p:cNvSpPr>
            <p:nvPr userDrawn="1"/>
          </p:nvSpPr>
          <p:spPr bwMode="auto">
            <a:xfrm>
              <a:off x="6011278" y="2614637"/>
              <a:ext cx="101601" cy="117476"/>
            </a:xfrm>
            <a:custGeom>
              <a:avLst/>
              <a:gdLst>
                <a:gd name="T0" fmla="*/ 7 w 27"/>
                <a:gd name="T1" fmla="*/ 17 h 31"/>
                <a:gd name="T2" fmla="*/ 14 w 27"/>
                <a:gd name="T3" fmla="*/ 26 h 31"/>
                <a:gd name="T4" fmla="*/ 21 w 27"/>
                <a:gd name="T5" fmla="*/ 21 h 31"/>
                <a:gd name="T6" fmla="*/ 27 w 27"/>
                <a:gd name="T7" fmla="*/ 22 h 31"/>
                <a:gd name="T8" fmla="*/ 14 w 27"/>
                <a:gd name="T9" fmla="*/ 31 h 31"/>
                <a:gd name="T10" fmla="*/ 0 w 27"/>
                <a:gd name="T11" fmla="*/ 16 h 31"/>
                <a:gd name="T12" fmla="*/ 14 w 27"/>
                <a:gd name="T13" fmla="*/ 0 h 31"/>
                <a:gd name="T14" fmla="*/ 27 w 27"/>
                <a:gd name="T15" fmla="*/ 16 h 31"/>
                <a:gd name="T16" fmla="*/ 27 w 27"/>
                <a:gd name="T17" fmla="*/ 17 h 31"/>
                <a:gd name="T18" fmla="*/ 7 w 27"/>
                <a:gd name="T19" fmla="*/ 17 h 31"/>
                <a:gd name="T20" fmla="*/ 21 w 27"/>
                <a:gd name="T21" fmla="*/ 13 h 31"/>
                <a:gd name="T22" fmla="*/ 14 w 27"/>
                <a:gd name="T23" fmla="*/ 5 h 31"/>
                <a:gd name="T24" fmla="*/ 7 w 27"/>
                <a:gd name="T25" fmla="*/ 13 h 31"/>
                <a:gd name="T26" fmla="*/ 21 w 27"/>
                <a:gd name="T27"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1">
                  <a:moveTo>
                    <a:pt x="7" y="17"/>
                  </a:moveTo>
                  <a:cubicBezTo>
                    <a:pt x="7" y="23"/>
                    <a:pt x="10" y="26"/>
                    <a:pt x="14" y="26"/>
                  </a:cubicBezTo>
                  <a:cubicBezTo>
                    <a:pt x="17" y="26"/>
                    <a:pt x="20" y="24"/>
                    <a:pt x="21" y="21"/>
                  </a:cubicBezTo>
                  <a:cubicBezTo>
                    <a:pt x="27" y="22"/>
                    <a:pt x="27" y="22"/>
                    <a:pt x="27" y="22"/>
                  </a:cubicBezTo>
                  <a:cubicBezTo>
                    <a:pt x="25" y="28"/>
                    <a:pt x="20" y="31"/>
                    <a:pt x="14" y="31"/>
                  </a:cubicBezTo>
                  <a:cubicBezTo>
                    <a:pt x="5" y="31"/>
                    <a:pt x="0" y="25"/>
                    <a:pt x="0" y="16"/>
                  </a:cubicBezTo>
                  <a:cubicBezTo>
                    <a:pt x="0" y="7"/>
                    <a:pt x="5" y="0"/>
                    <a:pt x="14" y="0"/>
                  </a:cubicBezTo>
                  <a:cubicBezTo>
                    <a:pt x="22" y="0"/>
                    <a:pt x="27" y="6"/>
                    <a:pt x="27" y="16"/>
                  </a:cubicBezTo>
                  <a:cubicBezTo>
                    <a:pt x="27" y="17"/>
                    <a:pt x="27" y="17"/>
                    <a:pt x="27" y="17"/>
                  </a:cubicBezTo>
                  <a:cubicBezTo>
                    <a:pt x="7" y="17"/>
                    <a:pt x="7" y="17"/>
                    <a:pt x="7" y="17"/>
                  </a:cubicBezTo>
                  <a:close/>
                  <a:moveTo>
                    <a:pt x="21" y="13"/>
                  </a:moveTo>
                  <a:cubicBezTo>
                    <a:pt x="20" y="8"/>
                    <a:pt x="18" y="5"/>
                    <a:pt x="14" y="5"/>
                  </a:cubicBezTo>
                  <a:cubicBezTo>
                    <a:pt x="10" y="5"/>
                    <a:pt x="7" y="8"/>
                    <a:pt x="7" y="13"/>
                  </a:cubicBezTo>
                  <a:lnTo>
                    <a:pt x="21"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0" name="Freeform 32"/>
            <p:cNvSpPr>
              <a:spLocks/>
            </p:cNvSpPr>
            <p:nvPr userDrawn="1"/>
          </p:nvSpPr>
          <p:spPr bwMode="auto">
            <a:xfrm>
              <a:off x="6131929" y="2614637"/>
              <a:ext cx="60325" cy="112713"/>
            </a:xfrm>
            <a:custGeom>
              <a:avLst/>
              <a:gdLst>
                <a:gd name="T0" fmla="*/ 16 w 16"/>
                <a:gd name="T1" fmla="*/ 7 h 30"/>
                <a:gd name="T2" fmla="*/ 15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8 h 30"/>
                <a:gd name="T16" fmla="*/ 14 w 16"/>
                <a:gd name="T17" fmla="*/ 0 h 30"/>
                <a:gd name="T18" fmla="*/ 16 w 16"/>
                <a:gd name="T19" fmla="*/ 1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5"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8"/>
                    <a:pt x="6" y="8"/>
                    <a:pt x="6" y="8"/>
                  </a:cubicBezTo>
                  <a:cubicBezTo>
                    <a:pt x="8" y="3"/>
                    <a:pt x="10" y="0"/>
                    <a:pt x="14" y="0"/>
                  </a:cubicBezTo>
                  <a:cubicBezTo>
                    <a:pt x="15" y="0"/>
                    <a:pt x="15" y="0"/>
                    <a:pt x="16" y="1"/>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1" name="Freeform 33"/>
            <p:cNvSpPr>
              <a:spLocks/>
            </p:cNvSpPr>
            <p:nvPr userDrawn="1"/>
          </p:nvSpPr>
          <p:spPr bwMode="auto">
            <a:xfrm>
              <a:off x="4603155" y="2836888"/>
              <a:ext cx="95251" cy="147638"/>
            </a:xfrm>
            <a:custGeom>
              <a:avLst/>
              <a:gdLst>
                <a:gd name="T0" fmla="*/ 17 w 60"/>
                <a:gd name="T1" fmla="*/ 0 h 93"/>
                <a:gd name="T2" fmla="*/ 17 w 60"/>
                <a:gd name="T3" fmla="*/ 79 h 93"/>
                <a:gd name="T4" fmla="*/ 60 w 60"/>
                <a:gd name="T5" fmla="*/ 79 h 93"/>
                <a:gd name="T6" fmla="*/ 60 w 60"/>
                <a:gd name="T7" fmla="*/ 93 h 93"/>
                <a:gd name="T8" fmla="*/ 0 w 60"/>
                <a:gd name="T9" fmla="*/ 93 h 93"/>
                <a:gd name="T10" fmla="*/ 0 w 60"/>
                <a:gd name="T11" fmla="*/ 0 h 93"/>
                <a:gd name="T12" fmla="*/ 17 w 60"/>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60" h="93">
                  <a:moveTo>
                    <a:pt x="17" y="0"/>
                  </a:moveTo>
                  <a:lnTo>
                    <a:pt x="17" y="79"/>
                  </a:lnTo>
                  <a:lnTo>
                    <a:pt x="60" y="79"/>
                  </a:lnTo>
                  <a:lnTo>
                    <a:pt x="60" y="93"/>
                  </a:lnTo>
                  <a:lnTo>
                    <a:pt x="0" y="93"/>
                  </a:lnTo>
                  <a:lnTo>
                    <a:pt x="0" y="0"/>
                  </a:lnTo>
                  <a:lnTo>
                    <a:pt x="17"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2" name="Freeform 34"/>
            <p:cNvSpPr>
              <a:spLocks noEditPoints="1"/>
            </p:cNvSpPr>
            <p:nvPr userDrawn="1"/>
          </p:nvSpPr>
          <p:spPr bwMode="auto">
            <a:xfrm>
              <a:off x="4701581" y="2871813"/>
              <a:ext cx="104776"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7" y="26"/>
                    <a:pt x="20" y="24"/>
                    <a:pt x="21" y="21"/>
                  </a:cubicBezTo>
                  <a:cubicBezTo>
                    <a:pt x="27" y="22"/>
                    <a:pt x="27" y="22"/>
                    <a:pt x="27" y="22"/>
                  </a:cubicBezTo>
                  <a:cubicBezTo>
                    <a:pt x="25" y="28"/>
                    <a:pt x="21" y="31"/>
                    <a:pt x="14" y="31"/>
                  </a:cubicBezTo>
                  <a:cubicBezTo>
                    <a:pt x="5"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3" name="Freeform 35"/>
            <p:cNvSpPr>
              <a:spLocks noEditPoints="1"/>
            </p:cNvSpPr>
            <p:nvPr userDrawn="1"/>
          </p:nvSpPr>
          <p:spPr bwMode="auto">
            <a:xfrm>
              <a:off x="4817469" y="2871813"/>
              <a:ext cx="101601" cy="117476"/>
            </a:xfrm>
            <a:custGeom>
              <a:avLst/>
              <a:gdLst>
                <a:gd name="T0" fmla="*/ 14 w 27"/>
                <a:gd name="T1" fmla="*/ 0 h 31"/>
                <a:gd name="T2" fmla="*/ 26 w 27"/>
                <a:gd name="T3" fmla="*/ 12 h 31"/>
                <a:gd name="T4" fmla="*/ 26 w 27"/>
                <a:gd name="T5" fmla="*/ 24 h 31"/>
                <a:gd name="T6" fmla="*/ 27 w 27"/>
                <a:gd name="T7" fmla="*/ 30 h 31"/>
                <a:gd name="T8" fmla="*/ 20 w 27"/>
                <a:gd name="T9" fmla="*/ 30 h 31"/>
                <a:gd name="T10" fmla="*/ 20 w 27"/>
                <a:gd name="T11" fmla="*/ 25 h 31"/>
                <a:gd name="T12" fmla="*/ 10 w 27"/>
                <a:gd name="T13" fmla="*/ 31 h 31"/>
                <a:gd name="T14" fmla="*/ 0 w 27"/>
                <a:gd name="T15" fmla="*/ 22 h 31"/>
                <a:gd name="T16" fmla="*/ 19 w 27"/>
                <a:gd name="T17" fmla="*/ 12 h 31"/>
                <a:gd name="T18" fmla="*/ 20 w 27"/>
                <a:gd name="T19" fmla="*/ 12 h 31"/>
                <a:gd name="T20" fmla="*/ 20 w 27"/>
                <a:gd name="T21" fmla="*/ 10 h 31"/>
                <a:gd name="T22" fmla="*/ 13 w 27"/>
                <a:gd name="T23" fmla="*/ 5 h 31"/>
                <a:gd name="T24" fmla="*/ 7 w 27"/>
                <a:gd name="T25" fmla="*/ 9 h 31"/>
                <a:gd name="T26" fmla="*/ 1 w 27"/>
                <a:gd name="T27" fmla="*/ 9 h 31"/>
                <a:gd name="T28" fmla="*/ 14 w 27"/>
                <a:gd name="T29" fmla="*/ 0 h 31"/>
                <a:gd name="T30" fmla="*/ 18 w 27"/>
                <a:gd name="T31" fmla="*/ 16 h 31"/>
                <a:gd name="T32" fmla="*/ 7 w 27"/>
                <a:gd name="T33" fmla="*/ 22 h 31"/>
                <a:gd name="T34" fmla="*/ 12 w 27"/>
                <a:gd name="T35" fmla="*/ 26 h 31"/>
                <a:gd name="T36" fmla="*/ 20 w 27"/>
                <a:gd name="T37" fmla="*/ 18 h 31"/>
                <a:gd name="T38" fmla="*/ 20 w 27"/>
                <a:gd name="T39" fmla="*/ 16 h 31"/>
                <a:gd name="T40" fmla="*/ 18 w 27"/>
                <a:gd name="T41"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1">
                  <a:moveTo>
                    <a:pt x="14" y="0"/>
                  </a:moveTo>
                  <a:cubicBezTo>
                    <a:pt x="23" y="0"/>
                    <a:pt x="26" y="4"/>
                    <a:pt x="26" y="12"/>
                  </a:cubicBezTo>
                  <a:cubicBezTo>
                    <a:pt x="26" y="24"/>
                    <a:pt x="26" y="24"/>
                    <a:pt x="26" y="24"/>
                  </a:cubicBezTo>
                  <a:cubicBezTo>
                    <a:pt x="26" y="27"/>
                    <a:pt x="26" y="29"/>
                    <a:pt x="27" y="30"/>
                  </a:cubicBezTo>
                  <a:cubicBezTo>
                    <a:pt x="20" y="30"/>
                    <a:pt x="20" y="30"/>
                    <a:pt x="20" y="30"/>
                  </a:cubicBezTo>
                  <a:cubicBezTo>
                    <a:pt x="20" y="29"/>
                    <a:pt x="20" y="27"/>
                    <a:pt x="20" y="25"/>
                  </a:cubicBezTo>
                  <a:cubicBezTo>
                    <a:pt x="18" y="29"/>
                    <a:pt x="14" y="31"/>
                    <a:pt x="10" y="31"/>
                  </a:cubicBezTo>
                  <a:cubicBezTo>
                    <a:pt x="4" y="31"/>
                    <a:pt x="0" y="27"/>
                    <a:pt x="0" y="22"/>
                  </a:cubicBezTo>
                  <a:cubicBezTo>
                    <a:pt x="0" y="15"/>
                    <a:pt x="6" y="12"/>
                    <a:pt x="19" y="12"/>
                  </a:cubicBezTo>
                  <a:cubicBezTo>
                    <a:pt x="20" y="12"/>
                    <a:pt x="20" y="12"/>
                    <a:pt x="20" y="12"/>
                  </a:cubicBezTo>
                  <a:cubicBezTo>
                    <a:pt x="20" y="10"/>
                    <a:pt x="20" y="10"/>
                    <a:pt x="20" y="10"/>
                  </a:cubicBezTo>
                  <a:cubicBezTo>
                    <a:pt x="20" y="7"/>
                    <a:pt x="18" y="5"/>
                    <a:pt x="13" y="5"/>
                  </a:cubicBezTo>
                  <a:cubicBezTo>
                    <a:pt x="10" y="5"/>
                    <a:pt x="7" y="6"/>
                    <a:pt x="7" y="9"/>
                  </a:cubicBezTo>
                  <a:cubicBezTo>
                    <a:pt x="1" y="9"/>
                    <a:pt x="1" y="9"/>
                    <a:pt x="1" y="9"/>
                  </a:cubicBezTo>
                  <a:cubicBezTo>
                    <a:pt x="2" y="3"/>
                    <a:pt x="6" y="0"/>
                    <a:pt x="14" y="0"/>
                  </a:cubicBezTo>
                  <a:moveTo>
                    <a:pt x="18" y="16"/>
                  </a:moveTo>
                  <a:cubicBezTo>
                    <a:pt x="10" y="16"/>
                    <a:pt x="7" y="18"/>
                    <a:pt x="7" y="22"/>
                  </a:cubicBezTo>
                  <a:cubicBezTo>
                    <a:pt x="7" y="24"/>
                    <a:pt x="9" y="26"/>
                    <a:pt x="12" y="26"/>
                  </a:cubicBezTo>
                  <a:cubicBezTo>
                    <a:pt x="16" y="26"/>
                    <a:pt x="20" y="22"/>
                    <a:pt x="20" y="18"/>
                  </a:cubicBezTo>
                  <a:cubicBezTo>
                    <a:pt x="20" y="16"/>
                    <a:pt x="20" y="16"/>
                    <a:pt x="20" y="16"/>
                  </a:cubicBezTo>
                  <a:lnTo>
                    <a:pt x="18"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4" name="Freeform 36"/>
            <p:cNvSpPr>
              <a:spLocks/>
            </p:cNvSpPr>
            <p:nvPr userDrawn="1"/>
          </p:nvSpPr>
          <p:spPr bwMode="auto">
            <a:xfrm>
              <a:off x="4938120" y="2871813"/>
              <a:ext cx="60325" cy="112713"/>
            </a:xfrm>
            <a:custGeom>
              <a:avLst/>
              <a:gdLst>
                <a:gd name="T0" fmla="*/ 16 w 16"/>
                <a:gd name="T1" fmla="*/ 7 h 30"/>
                <a:gd name="T2" fmla="*/ 14 w 16"/>
                <a:gd name="T3" fmla="*/ 7 h 30"/>
                <a:gd name="T4" fmla="*/ 7 w 16"/>
                <a:gd name="T5" fmla="*/ 16 h 30"/>
                <a:gd name="T6" fmla="*/ 7 w 16"/>
                <a:gd name="T7" fmla="*/ 30 h 30"/>
                <a:gd name="T8" fmla="*/ 0 w 16"/>
                <a:gd name="T9" fmla="*/ 30 h 30"/>
                <a:gd name="T10" fmla="*/ 0 w 16"/>
                <a:gd name="T11" fmla="*/ 1 h 30"/>
                <a:gd name="T12" fmla="*/ 6 w 16"/>
                <a:gd name="T13" fmla="*/ 1 h 30"/>
                <a:gd name="T14" fmla="*/ 6 w 16"/>
                <a:gd name="T15" fmla="*/ 7 h 30"/>
                <a:gd name="T16" fmla="*/ 14 w 16"/>
                <a:gd name="T17" fmla="*/ 0 h 30"/>
                <a:gd name="T18" fmla="*/ 16 w 16"/>
                <a:gd name="T19" fmla="*/ 0 h 30"/>
                <a:gd name="T20" fmla="*/ 16 w 16"/>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0">
                  <a:moveTo>
                    <a:pt x="16" y="7"/>
                  </a:moveTo>
                  <a:cubicBezTo>
                    <a:pt x="15" y="7"/>
                    <a:pt x="15" y="7"/>
                    <a:pt x="14" y="7"/>
                  </a:cubicBezTo>
                  <a:cubicBezTo>
                    <a:pt x="10" y="7"/>
                    <a:pt x="7" y="10"/>
                    <a:pt x="7" y="16"/>
                  </a:cubicBezTo>
                  <a:cubicBezTo>
                    <a:pt x="7" y="30"/>
                    <a:pt x="7" y="30"/>
                    <a:pt x="7" y="30"/>
                  </a:cubicBezTo>
                  <a:cubicBezTo>
                    <a:pt x="0" y="30"/>
                    <a:pt x="0" y="30"/>
                    <a:pt x="0" y="30"/>
                  </a:cubicBezTo>
                  <a:cubicBezTo>
                    <a:pt x="0" y="1"/>
                    <a:pt x="0" y="1"/>
                    <a:pt x="0" y="1"/>
                  </a:cubicBezTo>
                  <a:cubicBezTo>
                    <a:pt x="6" y="1"/>
                    <a:pt x="6" y="1"/>
                    <a:pt x="6" y="1"/>
                  </a:cubicBezTo>
                  <a:cubicBezTo>
                    <a:pt x="6" y="7"/>
                    <a:pt x="6" y="7"/>
                    <a:pt x="6" y="7"/>
                  </a:cubicBezTo>
                  <a:cubicBezTo>
                    <a:pt x="8" y="3"/>
                    <a:pt x="10" y="0"/>
                    <a:pt x="14" y="0"/>
                  </a:cubicBezTo>
                  <a:cubicBezTo>
                    <a:pt x="15" y="0"/>
                    <a:pt x="15" y="0"/>
                    <a:pt x="16" y="0"/>
                  </a:cubicBezTo>
                  <a:lnTo>
                    <a:pt x="16"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5" name="Freeform 37"/>
            <p:cNvSpPr>
              <a:spLocks/>
            </p:cNvSpPr>
            <p:nvPr userDrawn="1"/>
          </p:nvSpPr>
          <p:spPr bwMode="auto">
            <a:xfrm>
              <a:off x="5009558" y="2871813"/>
              <a:ext cx="90488"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6" name="Freeform 38"/>
            <p:cNvSpPr>
              <a:spLocks noEditPoints="1"/>
            </p:cNvSpPr>
            <p:nvPr userDrawn="1"/>
          </p:nvSpPr>
          <p:spPr bwMode="auto">
            <a:xfrm>
              <a:off x="5127034" y="2836888"/>
              <a:ext cx="22225" cy="147638"/>
            </a:xfrm>
            <a:custGeom>
              <a:avLst/>
              <a:gdLst>
                <a:gd name="T0" fmla="*/ 14 w 14"/>
                <a:gd name="T1" fmla="*/ 12 h 93"/>
                <a:gd name="T2" fmla="*/ 0 w 14"/>
                <a:gd name="T3" fmla="*/ 12 h 93"/>
                <a:gd name="T4" fmla="*/ 0 w 14"/>
                <a:gd name="T5" fmla="*/ 0 h 93"/>
                <a:gd name="T6" fmla="*/ 14 w 14"/>
                <a:gd name="T7" fmla="*/ 0 h 93"/>
                <a:gd name="T8" fmla="*/ 14 w 14"/>
                <a:gd name="T9" fmla="*/ 12 h 93"/>
                <a:gd name="T10" fmla="*/ 14 w 14"/>
                <a:gd name="T11" fmla="*/ 93 h 93"/>
                <a:gd name="T12" fmla="*/ 0 w 14"/>
                <a:gd name="T13" fmla="*/ 93 h 93"/>
                <a:gd name="T14" fmla="*/ 0 w 14"/>
                <a:gd name="T15" fmla="*/ 24 h 93"/>
                <a:gd name="T16" fmla="*/ 14 w 14"/>
                <a:gd name="T17" fmla="*/ 24 h 93"/>
                <a:gd name="T18" fmla="*/ 14 w 14"/>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93">
                  <a:moveTo>
                    <a:pt x="14" y="12"/>
                  </a:moveTo>
                  <a:lnTo>
                    <a:pt x="0" y="12"/>
                  </a:lnTo>
                  <a:lnTo>
                    <a:pt x="0" y="0"/>
                  </a:lnTo>
                  <a:lnTo>
                    <a:pt x="14" y="0"/>
                  </a:lnTo>
                  <a:lnTo>
                    <a:pt x="14" y="12"/>
                  </a:lnTo>
                  <a:close/>
                  <a:moveTo>
                    <a:pt x="14" y="93"/>
                  </a:moveTo>
                  <a:lnTo>
                    <a:pt x="0" y="93"/>
                  </a:lnTo>
                  <a:lnTo>
                    <a:pt x="0" y="24"/>
                  </a:lnTo>
                  <a:lnTo>
                    <a:pt x="14" y="24"/>
                  </a:lnTo>
                  <a:lnTo>
                    <a:pt x="14"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7" name="Freeform 39"/>
            <p:cNvSpPr>
              <a:spLocks/>
            </p:cNvSpPr>
            <p:nvPr userDrawn="1"/>
          </p:nvSpPr>
          <p:spPr bwMode="auto">
            <a:xfrm>
              <a:off x="5176247" y="2871813"/>
              <a:ext cx="88901" cy="112713"/>
            </a:xfrm>
            <a:custGeom>
              <a:avLst/>
              <a:gdLst>
                <a:gd name="T0" fmla="*/ 6 w 24"/>
                <a:gd name="T1" fmla="*/ 1 h 30"/>
                <a:gd name="T2" fmla="*/ 6 w 24"/>
                <a:gd name="T3" fmla="*/ 6 h 30"/>
                <a:gd name="T4" fmla="*/ 15 w 24"/>
                <a:gd name="T5" fmla="*/ 0 h 30"/>
                <a:gd name="T6" fmla="*/ 24 w 24"/>
                <a:gd name="T7" fmla="*/ 11 h 30"/>
                <a:gd name="T8" fmla="*/ 24 w 24"/>
                <a:gd name="T9" fmla="*/ 30 h 30"/>
                <a:gd name="T10" fmla="*/ 18 w 24"/>
                <a:gd name="T11" fmla="*/ 30 h 30"/>
                <a:gd name="T12" fmla="*/ 18 w 24"/>
                <a:gd name="T13" fmla="*/ 12 h 30"/>
                <a:gd name="T14" fmla="*/ 13 w 24"/>
                <a:gd name="T15" fmla="*/ 5 h 30"/>
                <a:gd name="T16" fmla="*/ 6 w 24"/>
                <a:gd name="T17" fmla="*/ 13 h 30"/>
                <a:gd name="T18" fmla="*/ 6 w 24"/>
                <a:gd name="T19" fmla="*/ 30 h 30"/>
                <a:gd name="T20" fmla="*/ 0 w 24"/>
                <a:gd name="T21" fmla="*/ 30 h 30"/>
                <a:gd name="T22" fmla="*/ 0 w 24"/>
                <a:gd name="T23" fmla="*/ 1 h 30"/>
                <a:gd name="T24" fmla="*/ 6 w 24"/>
                <a:gd name="T2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0">
                  <a:moveTo>
                    <a:pt x="6" y="1"/>
                  </a:moveTo>
                  <a:cubicBezTo>
                    <a:pt x="6" y="6"/>
                    <a:pt x="6" y="6"/>
                    <a:pt x="6" y="6"/>
                  </a:cubicBezTo>
                  <a:cubicBezTo>
                    <a:pt x="8" y="2"/>
                    <a:pt x="11" y="0"/>
                    <a:pt x="15" y="0"/>
                  </a:cubicBezTo>
                  <a:cubicBezTo>
                    <a:pt x="21" y="0"/>
                    <a:pt x="24" y="4"/>
                    <a:pt x="24" y="11"/>
                  </a:cubicBezTo>
                  <a:cubicBezTo>
                    <a:pt x="24" y="30"/>
                    <a:pt x="24" y="30"/>
                    <a:pt x="24" y="30"/>
                  </a:cubicBezTo>
                  <a:cubicBezTo>
                    <a:pt x="18" y="30"/>
                    <a:pt x="18" y="30"/>
                    <a:pt x="18" y="30"/>
                  </a:cubicBezTo>
                  <a:cubicBezTo>
                    <a:pt x="18" y="12"/>
                    <a:pt x="18" y="12"/>
                    <a:pt x="18" y="12"/>
                  </a:cubicBezTo>
                  <a:cubicBezTo>
                    <a:pt x="18" y="7"/>
                    <a:pt x="16" y="5"/>
                    <a:pt x="13" y="5"/>
                  </a:cubicBezTo>
                  <a:cubicBezTo>
                    <a:pt x="9" y="5"/>
                    <a:pt x="6" y="8"/>
                    <a:pt x="6" y="13"/>
                  </a:cubicBezTo>
                  <a:cubicBezTo>
                    <a:pt x="6" y="30"/>
                    <a:pt x="6" y="30"/>
                    <a:pt x="6" y="30"/>
                  </a:cubicBezTo>
                  <a:cubicBezTo>
                    <a:pt x="0" y="30"/>
                    <a:pt x="0" y="30"/>
                    <a:pt x="0" y="30"/>
                  </a:cubicBezTo>
                  <a:cubicBezTo>
                    <a:pt x="0" y="1"/>
                    <a:pt x="0" y="1"/>
                    <a:pt x="0" y="1"/>
                  </a:cubicBezTo>
                  <a:lnTo>
                    <a:pt x="6"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8" name="Freeform 40"/>
            <p:cNvSpPr>
              <a:spLocks noEditPoints="1"/>
            </p:cNvSpPr>
            <p:nvPr userDrawn="1"/>
          </p:nvSpPr>
          <p:spPr bwMode="auto">
            <a:xfrm>
              <a:off x="5281022" y="2855938"/>
              <a:ext cx="109538" cy="169863"/>
            </a:xfrm>
            <a:custGeom>
              <a:avLst/>
              <a:gdLst>
                <a:gd name="T0" fmla="*/ 29 w 29"/>
                <a:gd name="T1" fmla="*/ 5 h 45"/>
                <a:gd name="T2" fmla="*/ 27 w 29"/>
                <a:gd name="T3" fmla="*/ 5 h 45"/>
                <a:gd name="T4" fmla="*/ 23 w 29"/>
                <a:gd name="T5" fmla="*/ 7 h 45"/>
                <a:gd name="T6" fmla="*/ 26 w 29"/>
                <a:gd name="T7" fmla="*/ 14 h 45"/>
                <a:gd name="T8" fmla="*/ 14 w 29"/>
                <a:gd name="T9" fmla="*/ 24 h 45"/>
                <a:gd name="T10" fmla="*/ 10 w 29"/>
                <a:gd name="T11" fmla="*/ 23 h 45"/>
                <a:gd name="T12" fmla="*/ 7 w 29"/>
                <a:gd name="T13" fmla="*/ 25 h 45"/>
                <a:gd name="T14" fmla="*/ 11 w 29"/>
                <a:gd name="T15" fmla="*/ 28 h 45"/>
                <a:gd name="T16" fmla="*/ 19 w 29"/>
                <a:gd name="T17" fmla="*/ 28 h 45"/>
                <a:gd name="T18" fmla="*/ 29 w 29"/>
                <a:gd name="T19" fmla="*/ 36 h 45"/>
                <a:gd name="T20" fmla="*/ 14 w 29"/>
                <a:gd name="T21" fmla="*/ 45 h 45"/>
                <a:gd name="T22" fmla="*/ 0 w 29"/>
                <a:gd name="T23" fmla="*/ 37 h 45"/>
                <a:gd name="T24" fmla="*/ 4 w 29"/>
                <a:gd name="T25" fmla="*/ 31 h 45"/>
                <a:gd name="T26" fmla="*/ 1 w 29"/>
                <a:gd name="T27" fmla="*/ 27 h 45"/>
                <a:gd name="T28" fmla="*/ 6 w 29"/>
                <a:gd name="T29" fmla="*/ 21 h 45"/>
                <a:gd name="T30" fmla="*/ 2 w 29"/>
                <a:gd name="T31" fmla="*/ 14 h 45"/>
                <a:gd name="T32" fmla="*/ 14 w 29"/>
                <a:gd name="T33" fmla="*/ 4 h 45"/>
                <a:gd name="T34" fmla="*/ 20 w 29"/>
                <a:gd name="T35" fmla="*/ 6 h 45"/>
                <a:gd name="T36" fmla="*/ 27 w 29"/>
                <a:gd name="T37" fmla="*/ 0 h 45"/>
                <a:gd name="T38" fmla="*/ 29 w 29"/>
                <a:gd name="T39" fmla="*/ 0 h 45"/>
                <a:gd name="T40" fmla="*/ 29 w 29"/>
                <a:gd name="T41" fmla="*/ 5 h 45"/>
                <a:gd name="T42" fmla="*/ 6 w 29"/>
                <a:gd name="T43" fmla="*/ 36 h 45"/>
                <a:gd name="T44" fmla="*/ 15 w 29"/>
                <a:gd name="T45" fmla="*/ 41 h 45"/>
                <a:gd name="T46" fmla="*/ 23 w 29"/>
                <a:gd name="T47" fmla="*/ 37 h 45"/>
                <a:gd name="T48" fmla="*/ 18 w 29"/>
                <a:gd name="T49" fmla="*/ 34 h 45"/>
                <a:gd name="T50" fmla="*/ 8 w 29"/>
                <a:gd name="T51" fmla="*/ 33 h 45"/>
                <a:gd name="T52" fmla="*/ 6 w 29"/>
                <a:gd name="T53" fmla="*/ 36 h 45"/>
                <a:gd name="T54" fmla="*/ 8 w 29"/>
                <a:gd name="T55" fmla="*/ 14 h 45"/>
                <a:gd name="T56" fmla="*/ 14 w 29"/>
                <a:gd name="T57" fmla="*/ 20 h 45"/>
                <a:gd name="T58" fmla="*/ 19 w 29"/>
                <a:gd name="T59" fmla="*/ 14 h 45"/>
                <a:gd name="T60" fmla="*/ 14 w 29"/>
                <a:gd name="T61" fmla="*/ 8 h 45"/>
                <a:gd name="T62" fmla="*/ 8 w 29"/>
                <a:gd name="T63" fmla="*/ 1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5">
                  <a:moveTo>
                    <a:pt x="29" y="5"/>
                  </a:moveTo>
                  <a:cubicBezTo>
                    <a:pt x="28" y="5"/>
                    <a:pt x="28" y="5"/>
                    <a:pt x="27" y="5"/>
                  </a:cubicBezTo>
                  <a:cubicBezTo>
                    <a:pt x="25" y="5"/>
                    <a:pt x="23" y="6"/>
                    <a:pt x="23" y="7"/>
                  </a:cubicBezTo>
                  <a:cubicBezTo>
                    <a:pt x="25" y="10"/>
                    <a:pt x="26" y="12"/>
                    <a:pt x="26" y="14"/>
                  </a:cubicBezTo>
                  <a:cubicBezTo>
                    <a:pt x="26" y="20"/>
                    <a:pt x="21" y="24"/>
                    <a:pt x="14" y="24"/>
                  </a:cubicBezTo>
                  <a:cubicBezTo>
                    <a:pt x="13" y="24"/>
                    <a:pt x="11" y="23"/>
                    <a:pt x="10" y="23"/>
                  </a:cubicBezTo>
                  <a:cubicBezTo>
                    <a:pt x="8" y="24"/>
                    <a:pt x="7" y="24"/>
                    <a:pt x="7" y="25"/>
                  </a:cubicBezTo>
                  <a:cubicBezTo>
                    <a:pt x="7" y="27"/>
                    <a:pt x="8" y="28"/>
                    <a:pt x="11" y="28"/>
                  </a:cubicBezTo>
                  <a:cubicBezTo>
                    <a:pt x="19" y="28"/>
                    <a:pt x="19" y="28"/>
                    <a:pt x="19" y="28"/>
                  </a:cubicBezTo>
                  <a:cubicBezTo>
                    <a:pt x="26" y="29"/>
                    <a:pt x="29" y="32"/>
                    <a:pt x="29" y="36"/>
                  </a:cubicBezTo>
                  <a:cubicBezTo>
                    <a:pt x="29" y="41"/>
                    <a:pt x="24" y="45"/>
                    <a:pt x="14" y="45"/>
                  </a:cubicBezTo>
                  <a:cubicBezTo>
                    <a:pt x="5" y="45"/>
                    <a:pt x="0" y="42"/>
                    <a:pt x="0" y="37"/>
                  </a:cubicBezTo>
                  <a:cubicBezTo>
                    <a:pt x="0" y="35"/>
                    <a:pt x="1" y="32"/>
                    <a:pt x="4" y="31"/>
                  </a:cubicBezTo>
                  <a:cubicBezTo>
                    <a:pt x="2" y="30"/>
                    <a:pt x="1" y="29"/>
                    <a:pt x="1" y="27"/>
                  </a:cubicBezTo>
                  <a:cubicBezTo>
                    <a:pt x="1" y="24"/>
                    <a:pt x="3" y="22"/>
                    <a:pt x="6" y="21"/>
                  </a:cubicBezTo>
                  <a:cubicBezTo>
                    <a:pt x="3" y="20"/>
                    <a:pt x="2" y="17"/>
                    <a:pt x="2" y="14"/>
                  </a:cubicBezTo>
                  <a:cubicBezTo>
                    <a:pt x="2" y="9"/>
                    <a:pt x="7" y="4"/>
                    <a:pt x="14" y="4"/>
                  </a:cubicBezTo>
                  <a:cubicBezTo>
                    <a:pt x="16" y="4"/>
                    <a:pt x="18" y="5"/>
                    <a:pt x="20" y="6"/>
                  </a:cubicBezTo>
                  <a:cubicBezTo>
                    <a:pt x="20" y="2"/>
                    <a:pt x="23" y="0"/>
                    <a:pt x="27" y="0"/>
                  </a:cubicBezTo>
                  <a:cubicBezTo>
                    <a:pt x="27" y="0"/>
                    <a:pt x="28" y="0"/>
                    <a:pt x="29" y="0"/>
                  </a:cubicBezTo>
                  <a:lnTo>
                    <a:pt x="29" y="5"/>
                  </a:lnTo>
                  <a:close/>
                  <a:moveTo>
                    <a:pt x="6" y="36"/>
                  </a:moveTo>
                  <a:cubicBezTo>
                    <a:pt x="6" y="39"/>
                    <a:pt x="9" y="41"/>
                    <a:pt x="15" y="41"/>
                  </a:cubicBezTo>
                  <a:cubicBezTo>
                    <a:pt x="20" y="41"/>
                    <a:pt x="23" y="39"/>
                    <a:pt x="23" y="37"/>
                  </a:cubicBezTo>
                  <a:cubicBezTo>
                    <a:pt x="23" y="35"/>
                    <a:pt x="22" y="34"/>
                    <a:pt x="18" y="34"/>
                  </a:cubicBezTo>
                  <a:cubicBezTo>
                    <a:pt x="8" y="33"/>
                    <a:pt x="8" y="33"/>
                    <a:pt x="8" y="33"/>
                  </a:cubicBezTo>
                  <a:cubicBezTo>
                    <a:pt x="6" y="34"/>
                    <a:pt x="6" y="35"/>
                    <a:pt x="6" y="36"/>
                  </a:cubicBezTo>
                  <a:moveTo>
                    <a:pt x="8" y="14"/>
                  </a:moveTo>
                  <a:cubicBezTo>
                    <a:pt x="8" y="17"/>
                    <a:pt x="11" y="20"/>
                    <a:pt x="14" y="20"/>
                  </a:cubicBezTo>
                  <a:cubicBezTo>
                    <a:pt x="17" y="20"/>
                    <a:pt x="19" y="17"/>
                    <a:pt x="19" y="14"/>
                  </a:cubicBezTo>
                  <a:cubicBezTo>
                    <a:pt x="19" y="11"/>
                    <a:pt x="17" y="8"/>
                    <a:pt x="14" y="8"/>
                  </a:cubicBezTo>
                  <a:cubicBezTo>
                    <a:pt x="11" y="8"/>
                    <a:pt x="8" y="11"/>
                    <a:pt x="8" y="1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9" name="Freeform 41"/>
            <p:cNvSpPr>
              <a:spLocks/>
            </p:cNvSpPr>
            <p:nvPr userDrawn="1"/>
          </p:nvSpPr>
          <p:spPr bwMode="auto">
            <a:xfrm>
              <a:off x="5454061" y="2833713"/>
              <a:ext cx="71438" cy="150813"/>
            </a:xfrm>
            <a:custGeom>
              <a:avLst/>
              <a:gdLst>
                <a:gd name="T0" fmla="*/ 19 w 19"/>
                <a:gd name="T1" fmla="*/ 5 h 40"/>
                <a:gd name="T2" fmla="*/ 16 w 19"/>
                <a:gd name="T3" fmla="*/ 5 h 40"/>
                <a:gd name="T4" fmla="*/ 11 w 19"/>
                <a:gd name="T5" fmla="*/ 10 h 40"/>
                <a:gd name="T6" fmla="*/ 11 w 19"/>
                <a:gd name="T7" fmla="*/ 11 h 40"/>
                <a:gd name="T8" fmla="*/ 18 w 19"/>
                <a:gd name="T9" fmla="*/ 11 h 40"/>
                <a:gd name="T10" fmla="*/ 18 w 19"/>
                <a:gd name="T11" fmla="*/ 15 h 40"/>
                <a:gd name="T12" fmla="*/ 11 w 19"/>
                <a:gd name="T13" fmla="*/ 15 h 40"/>
                <a:gd name="T14" fmla="*/ 11 w 19"/>
                <a:gd name="T15" fmla="*/ 40 h 40"/>
                <a:gd name="T16" fmla="*/ 4 w 19"/>
                <a:gd name="T17" fmla="*/ 40 h 40"/>
                <a:gd name="T18" fmla="*/ 4 w 19"/>
                <a:gd name="T19" fmla="*/ 15 h 40"/>
                <a:gd name="T20" fmla="*/ 0 w 19"/>
                <a:gd name="T21" fmla="*/ 15 h 40"/>
                <a:gd name="T22" fmla="*/ 0 w 19"/>
                <a:gd name="T23" fmla="*/ 11 h 40"/>
                <a:gd name="T24" fmla="*/ 4 w 19"/>
                <a:gd name="T25" fmla="*/ 11 h 40"/>
                <a:gd name="T26" fmla="*/ 4 w 19"/>
                <a:gd name="T27" fmla="*/ 10 h 40"/>
                <a:gd name="T28" fmla="*/ 14 w 19"/>
                <a:gd name="T29" fmla="*/ 0 h 40"/>
                <a:gd name="T30" fmla="*/ 19 w 19"/>
                <a:gd name="T31" fmla="*/ 1 h 40"/>
                <a:gd name="T32" fmla="*/ 19 w 19"/>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0">
                  <a:moveTo>
                    <a:pt x="19" y="5"/>
                  </a:moveTo>
                  <a:cubicBezTo>
                    <a:pt x="18" y="5"/>
                    <a:pt x="16"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4" y="40"/>
                    <a:pt x="4" y="40"/>
                    <a:pt x="4" y="40"/>
                  </a:cubicBezTo>
                  <a:cubicBezTo>
                    <a:pt x="4" y="15"/>
                    <a:pt x="4" y="15"/>
                    <a:pt x="4" y="15"/>
                  </a:cubicBezTo>
                  <a:cubicBezTo>
                    <a:pt x="0" y="15"/>
                    <a:pt x="0" y="15"/>
                    <a:pt x="0" y="15"/>
                  </a:cubicBezTo>
                  <a:cubicBezTo>
                    <a:pt x="0" y="11"/>
                    <a:pt x="0" y="11"/>
                    <a:pt x="0" y="11"/>
                  </a:cubicBezTo>
                  <a:cubicBezTo>
                    <a:pt x="4" y="11"/>
                    <a:pt x="4" y="11"/>
                    <a:pt x="4" y="11"/>
                  </a:cubicBezTo>
                  <a:cubicBezTo>
                    <a:pt x="4" y="10"/>
                    <a:pt x="4" y="10"/>
                    <a:pt x="4" y="10"/>
                  </a:cubicBezTo>
                  <a:cubicBezTo>
                    <a:pt x="4" y="4"/>
                    <a:pt x="7" y="0"/>
                    <a:pt x="14" y="0"/>
                  </a:cubicBezTo>
                  <a:cubicBezTo>
                    <a:pt x="16" y="0"/>
                    <a:pt x="18" y="0"/>
                    <a:pt x="19" y="1"/>
                  </a:cubicBezTo>
                  <a:lnTo>
                    <a:pt x="19"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0" name="Freeform 42"/>
            <p:cNvSpPr>
              <a:spLocks noEditPoints="1"/>
            </p:cNvSpPr>
            <p:nvPr userDrawn="1"/>
          </p:nvSpPr>
          <p:spPr bwMode="auto">
            <a:xfrm>
              <a:off x="5525499" y="2871813"/>
              <a:ext cx="104776" cy="117476"/>
            </a:xfrm>
            <a:custGeom>
              <a:avLst/>
              <a:gdLst>
                <a:gd name="T0" fmla="*/ 28 w 28"/>
                <a:gd name="T1" fmla="*/ 16 h 31"/>
                <a:gd name="T2" fmla="*/ 14 w 28"/>
                <a:gd name="T3" fmla="*/ 31 h 31"/>
                <a:gd name="T4" fmla="*/ 0 w 28"/>
                <a:gd name="T5" fmla="*/ 16 h 31"/>
                <a:gd name="T6" fmla="*/ 14 w 28"/>
                <a:gd name="T7" fmla="*/ 0 h 31"/>
                <a:gd name="T8" fmla="*/ 28 w 28"/>
                <a:gd name="T9" fmla="*/ 16 h 31"/>
                <a:gd name="T10" fmla="*/ 7 w 28"/>
                <a:gd name="T11" fmla="*/ 16 h 31"/>
                <a:gd name="T12" fmla="*/ 14 w 28"/>
                <a:gd name="T13" fmla="*/ 26 h 31"/>
                <a:gd name="T14" fmla="*/ 21 w 28"/>
                <a:gd name="T15" fmla="*/ 16 h 31"/>
                <a:gd name="T16" fmla="*/ 14 w 28"/>
                <a:gd name="T17" fmla="*/ 5 h 31"/>
                <a:gd name="T18" fmla="*/ 7 w 28"/>
                <a:gd name="T19" fmla="*/ 1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8" y="16"/>
                  </a:moveTo>
                  <a:cubicBezTo>
                    <a:pt x="28" y="25"/>
                    <a:pt x="22" y="31"/>
                    <a:pt x="14" y="31"/>
                  </a:cubicBezTo>
                  <a:cubicBezTo>
                    <a:pt x="5" y="31"/>
                    <a:pt x="0" y="25"/>
                    <a:pt x="0" y="16"/>
                  </a:cubicBezTo>
                  <a:cubicBezTo>
                    <a:pt x="0" y="6"/>
                    <a:pt x="6" y="0"/>
                    <a:pt x="14" y="0"/>
                  </a:cubicBezTo>
                  <a:cubicBezTo>
                    <a:pt x="22" y="0"/>
                    <a:pt x="28" y="6"/>
                    <a:pt x="28" y="16"/>
                  </a:cubicBezTo>
                  <a:moveTo>
                    <a:pt x="7" y="16"/>
                  </a:moveTo>
                  <a:cubicBezTo>
                    <a:pt x="7" y="22"/>
                    <a:pt x="9" y="26"/>
                    <a:pt x="14" y="26"/>
                  </a:cubicBezTo>
                  <a:cubicBezTo>
                    <a:pt x="18" y="26"/>
                    <a:pt x="21" y="22"/>
                    <a:pt x="21" y="16"/>
                  </a:cubicBezTo>
                  <a:cubicBezTo>
                    <a:pt x="21" y="9"/>
                    <a:pt x="18" y="5"/>
                    <a:pt x="14" y="5"/>
                  </a:cubicBezTo>
                  <a:cubicBezTo>
                    <a:pt x="9" y="5"/>
                    <a:pt x="7" y="9"/>
                    <a:pt x="7" y="1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1" name="Freeform 43"/>
            <p:cNvSpPr>
              <a:spLocks/>
            </p:cNvSpPr>
            <p:nvPr userDrawn="1"/>
          </p:nvSpPr>
          <p:spPr bwMode="auto">
            <a:xfrm>
              <a:off x="5649325" y="2871813"/>
              <a:ext cx="57150" cy="112713"/>
            </a:xfrm>
            <a:custGeom>
              <a:avLst/>
              <a:gdLst>
                <a:gd name="T0" fmla="*/ 15 w 15"/>
                <a:gd name="T1" fmla="*/ 7 h 30"/>
                <a:gd name="T2" fmla="*/ 14 w 15"/>
                <a:gd name="T3" fmla="*/ 7 h 30"/>
                <a:gd name="T4" fmla="*/ 6 w 15"/>
                <a:gd name="T5" fmla="*/ 16 h 30"/>
                <a:gd name="T6" fmla="*/ 6 w 15"/>
                <a:gd name="T7" fmla="*/ 30 h 30"/>
                <a:gd name="T8" fmla="*/ 0 w 15"/>
                <a:gd name="T9" fmla="*/ 30 h 30"/>
                <a:gd name="T10" fmla="*/ 0 w 15"/>
                <a:gd name="T11" fmla="*/ 1 h 30"/>
                <a:gd name="T12" fmla="*/ 5 w 15"/>
                <a:gd name="T13" fmla="*/ 1 h 30"/>
                <a:gd name="T14" fmla="*/ 5 w 15"/>
                <a:gd name="T15" fmla="*/ 7 h 30"/>
                <a:gd name="T16" fmla="*/ 14 w 15"/>
                <a:gd name="T17" fmla="*/ 0 h 30"/>
                <a:gd name="T18" fmla="*/ 15 w 15"/>
                <a:gd name="T19" fmla="*/ 0 h 30"/>
                <a:gd name="T20" fmla="*/ 15 w 15"/>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0">
                  <a:moveTo>
                    <a:pt x="15" y="7"/>
                  </a:moveTo>
                  <a:cubicBezTo>
                    <a:pt x="15" y="7"/>
                    <a:pt x="14" y="7"/>
                    <a:pt x="14" y="7"/>
                  </a:cubicBezTo>
                  <a:cubicBezTo>
                    <a:pt x="9" y="7"/>
                    <a:pt x="6" y="10"/>
                    <a:pt x="6" y="16"/>
                  </a:cubicBezTo>
                  <a:cubicBezTo>
                    <a:pt x="6" y="30"/>
                    <a:pt x="6" y="30"/>
                    <a:pt x="6" y="30"/>
                  </a:cubicBezTo>
                  <a:cubicBezTo>
                    <a:pt x="0" y="30"/>
                    <a:pt x="0" y="30"/>
                    <a:pt x="0" y="30"/>
                  </a:cubicBezTo>
                  <a:cubicBezTo>
                    <a:pt x="0" y="1"/>
                    <a:pt x="0" y="1"/>
                    <a:pt x="0" y="1"/>
                  </a:cubicBezTo>
                  <a:cubicBezTo>
                    <a:pt x="5" y="1"/>
                    <a:pt x="5" y="1"/>
                    <a:pt x="5" y="1"/>
                  </a:cubicBezTo>
                  <a:cubicBezTo>
                    <a:pt x="5" y="7"/>
                    <a:pt x="5" y="7"/>
                    <a:pt x="5" y="7"/>
                  </a:cubicBezTo>
                  <a:cubicBezTo>
                    <a:pt x="7" y="3"/>
                    <a:pt x="10" y="0"/>
                    <a:pt x="14" y="0"/>
                  </a:cubicBezTo>
                  <a:cubicBezTo>
                    <a:pt x="14" y="0"/>
                    <a:pt x="15" y="0"/>
                    <a:pt x="15" y="0"/>
                  </a:cubicBezTo>
                  <a:lnTo>
                    <a:pt x="15"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2" name="Rectangle 44"/>
            <p:cNvSpPr>
              <a:spLocks noChangeArrowheads="1"/>
            </p:cNvSpPr>
            <p:nvPr userDrawn="1"/>
          </p:nvSpPr>
          <p:spPr bwMode="auto">
            <a:xfrm>
              <a:off x="5785851" y="2836888"/>
              <a:ext cx="22225" cy="1476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3" name="Freeform 45"/>
            <p:cNvSpPr>
              <a:spLocks noEditPoints="1"/>
            </p:cNvSpPr>
            <p:nvPr userDrawn="1"/>
          </p:nvSpPr>
          <p:spPr bwMode="auto">
            <a:xfrm>
              <a:off x="5833476" y="2836888"/>
              <a:ext cx="23813" cy="147638"/>
            </a:xfrm>
            <a:custGeom>
              <a:avLst/>
              <a:gdLst>
                <a:gd name="T0" fmla="*/ 15 w 15"/>
                <a:gd name="T1" fmla="*/ 12 h 93"/>
                <a:gd name="T2" fmla="*/ 0 w 15"/>
                <a:gd name="T3" fmla="*/ 12 h 93"/>
                <a:gd name="T4" fmla="*/ 0 w 15"/>
                <a:gd name="T5" fmla="*/ 0 h 93"/>
                <a:gd name="T6" fmla="*/ 15 w 15"/>
                <a:gd name="T7" fmla="*/ 0 h 93"/>
                <a:gd name="T8" fmla="*/ 15 w 15"/>
                <a:gd name="T9" fmla="*/ 12 h 93"/>
                <a:gd name="T10" fmla="*/ 15 w 15"/>
                <a:gd name="T11" fmla="*/ 93 h 93"/>
                <a:gd name="T12" fmla="*/ 0 w 15"/>
                <a:gd name="T13" fmla="*/ 93 h 93"/>
                <a:gd name="T14" fmla="*/ 0 w 15"/>
                <a:gd name="T15" fmla="*/ 24 h 93"/>
                <a:gd name="T16" fmla="*/ 15 w 15"/>
                <a:gd name="T17" fmla="*/ 24 h 93"/>
                <a:gd name="T18" fmla="*/ 15 w 15"/>
                <a:gd name="T19" fmla="*/ 9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3">
                  <a:moveTo>
                    <a:pt x="15" y="12"/>
                  </a:moveTo>
                  <a:lnTo>
                    <a:pt x="0" y="12"/>
                  </a:lnTo>
                  <a:lnTo>
                    <a:pt x="0" y="0"/>
                  </a:lnTo>
                  <a:lnTo>
                    <a:pt x="15" y="0"/>
                  </a:lnTo>
                  <a:lnTo>
                    <a:pt x="15" y="12"/>
                  </a:lnTo>
                  <a:close/>
                  <a:moveTo>
                    <a:pt x="15" y="93"/>
                  </a:moveTo>
                  <a:lnTo>
                    <a:pt x="0" y="93"/>
                  </a:lnTo>
                  <a:lnTo>
                    <a:pt x="0" y="24"/>
                  </a:lnTo>
                  <a:lnTo>
                    <a:pt x="15" y="24"/>
                  </a:lnTo>
                  <a:lnTo>
                    <a:pt x="15" y="9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4" name="Freeform 46"/>
            <p:cNvSpPr>
              <a:spLocks/>
            </p:cNvSpPr>
            <p:nvPr userDrawn="1"/>
          </p:nvSpPr>
          <p:spPr bwMode="auto">
            <a:xfrm>
              <a:off x="5871577" y="2833713"/>
              <a:ext cx="76201" cy="150813"/>
            </a:xfrm>
            <a:custGeom>
              <a:avLst/>
              <a:gdLst>
                <a:gd name="T0" fmla="*/ 20 w 20"/>
                <a:gd name="T1" fmla="*/ 5 h 40"/>
                <a:gd name="T2" fmla="*/ 16 w 20"/>
                <a:gd name="T3" fmla="*/ 5 h 40"/>
                <a:gd name="T4" fmla="*/ 11 w 20"/>
                <a:gd name="T5" fmla="*/ 10 h 40"/>
                <a:gd name="T6" fmla="*/ 11 w 20"/>
                <a:gd name="T7" fmla="*/ 11 h 40"/>
                <a:gd name="T8" fmla="*/ 18 w 20"/>
                <a:gd name="T9" fmla="*/ 11 h 40"/>
                <a:gd name="T10" fmla="*/ 18 w 20"/>
                <a:gd name="T11" fmla="*/ 15 h 40"/>
                <a:gd name="T12" fmla="*/ 11 w 20"/>
                <a:gd name="T13" fmla="*/ 15 h 40"/>
                <a:gd name="T14" fmla="*/ 11 w 20"/>
                <a:gd name="T15" fmla="*/ 40 h 40"/>
                <a:gd name="T16" fmla="*/ 5 w 20"/>
                <a:gd name="T17" fmla="*/ 40 h 40"/>
                <a:gd name="T18" fmla="*/ 5 w 20"/>
                <a:gd name="T19" fmla="*/ 15 h 40"/>
                <a:gd name="T20" fmla="*/ 0 w 20"/>
                <a:gd name="T21" fmla="*/ 15 h 40"/>
                <a:gd name="T22" fmla="*/ 0 w 20"/>
                <a:gd name="T23" fmla="*/ 11 h 40"/>
                <a:gd name="T24" fmla="*/ 5 w 20"/>
                <a:gd name="T25" fmla="*/ 11 h 40"/>
                <a:gd name="T26" fmla="*/ 5 w 20"/>
                <a:gd name="T27" fmla="*/ 10 h 40"/>
                <a:gd name="T28" fmla="*/ 14 w 20"/>
                <a:gd name="T29" fmla="*/ 0 h 40"/>
                <a:gd name="T30" fmla="*/ 20 w 20"/>
                <a:gd name="T31" fmla="*/ 1 h 40"/>
                <a:gd name="T32" fmla="*/ 20 w 20"/>
                <a:gd name="T33"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40">
                  <a:moveTo>
                    <a:pt x="20" y="5"/>
                  </a:moveTo>
                  <a:cubicBezTo>
                    <a:pt x="18" y="5"/>
                    <a:pt x="17" y="5"/>
                    <a:pt x="16" y="5"/>
                  </a:cubicBezTo>
                  <a:cubicBezTo>
                    <a:pt x="12" y="5"/>
                    <a:pt x="11" y="7"/>
                    <a:pt x="11" y="10"/>
                  </a:cubicBezTo>
                  <a:cubicBezTo>
                    <a:pt x="11" y="11"/>
                    <a:pt x="11" y="11"/>
                    <a:pt x="11" y="11"/>
                  </a:cubicBezTo>
                  <a:cubicBezTo>
                    <a:pt x="18" y="11"/>
                    <a:pt x="18" y="11"/>
                    <a:pt x="18" y="11"/>
                  </a:cubicBezTo>
                  <a:cubicBezTo>
                    <a:pt x="18" y="15"/>
                    <a:pt x="18" y="15"/>
                    <a:pt x="18" y="15"/>
                  </a:cubicBezTo>
                  <a:cubicBezTo>
                    <a:pt x="11" y="15"/>
                    <a:pt x="11" y="15"/>
                    <a:pt x="11" y="15"/>
                  </a:cubicBezTo>
                  <a:cubicBezTo>
                    <a:pt x="11" y="40"/>
                    <a:pt x="11" y="40"/>
                    <a:pt x="11" y="40"/>
                  </a:cubicBezTo>
                  <a:cubicBezTo>
                    <a:pt x="5" y="40"/>
                    <a:pt x="5" y="40"/>
                    <a:pt x="5" y="40"/>
                  </a:cubicBezTo>
                  <a:cubicBezTo>
                    <a:pt x="5" y="15"/>
                    <a:pt x="5" y="15"/>
                    <a:pt x="5" y="15"/>
                  </a:cubicBezTo>
                  <a:cubicBezTo>
                    <a:pt x="0" y="15"/>
                    <a:pt x="0" y="15"/>
                    <a:pt x="0" y="15"/>
                  </a:cubicBezTo>
                  <a:cubicBezTo>
                    <a:pt x="0" y="11"/>
                    <a:pt x="0" y="11"/>
                    <a:pt x="0" y="11"/>
                  </a:cubicBezTo>
                  <a:cubicBezTo>
                    <a:pt x="5" y="11"/>
                    <a:pt x="5" y="11"/>
                    <a:pt x="5" y="11"/>
                  </a:cubicBezTo>
                  <a:cubicBezTo>
                    <a:pt x="5" y="10"/>
                    <a:pt x="5" y="10"/>
                    <a:pt x="5" y="10"/>
                  </a:cubicBezTo>
                  <a:cubicBezTo>
                    <a:pt x="5" y="4"/>
                    <a:pt x="8" y="0"/>
                    <a:pt x="14" y="0"/>
                  </a:cubicBezTo>
                  <a:cubicBezTo>
                    <a:pt x="16" y="0"/>
                    <a:pt x="18" y="0"/>
                    <a:pt x="20" y="1"/>
                  </a:cubicBezTo>
                  <a:lnTo>
                    <a:pt x="20"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05" name="Freeform 47"/>
            <p:cNvSpPr>
              <a:spLocks noEditPoints="1"/>
            </p:cNvSpPr>
            <p:nvPr userDrawn="1"/>
          </p:nvSpPr>
          <p:spPr bwMode="auto">
            <a:xfrm>
              <a:off x="5943015" y="2871813"/>
              <a:ext cx="106363" cy="117476"/>
            </a:xfrm>
            <a:custGeom>
              <a:avLst/>
              <a:gdLst>
                <a:gd name="T0" fmla="*/ 7 w 28"/>
                <a:gd name="T1" fmla="*/ 17 h 31"/>
                <a:gd name="T2" fmla="*/ 14 w 28"/>
                <a:gd name="T3" fmla="*/ 26 h 31"/>
                <a:gd name="T4" fmla="*/ 21 w 28"/>
                <a:gd name="T5" fmla="*/ 21 h 31"/>
                <a:gd name="T6" fmla="*/ 27 w 28"/>
                <a:gd name="T7" fmla="*/ 22 h 31"/>
                <a:gd name="T8" fmla="*/ 14 w 28"/>
                <a:gd name="T9" fmla="*/ 31 h 31"/>
                <a:gd name="T10" fmla="*/ 0 w 28"/>
                <a:gd name="T11" fmla="*/ 16 h 31"/>
                <a:gd name="T12" fmla="*/ 14 w 28"/>
                <a:gd name="T13" fmla="*/ 0 h 31"/>
                <a:gd name="T14" fmla="*/ 28 w 28"/>
                <a:gd name="T15" fmla="*/ 15 h 31"/>
                <a:gd name="T16" fmla="*/ 28 w 28"/>
                <a:gd name="T17" fmla="*/ 17 h 31"/>
                <a:gd name="T18" fmla="*/ 7 w 28"/>
                <a:gd name="T19" fmla="*/ 17 h 31"/>
                <a:gd name="T20" fmla="*/ 21 w 28"/>
                <a:gd name="T21" fmla="*/ 12 h 31"/>
                <a:gd name="T22" fmla="*/ 14 w 28"/>
                <a:gd name="T23" fmla="*/ 5 h 31"/>
                <a:gd name="T24" fmla="*/ 7 w 28"/>
                <a:gd name="T25" fmla="*/ 12 h 31"/>
                <a:gd name="T26" fmla="*/ 21 w 28"/>
                <a:gd name="T27"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1">
                  <a:moveTo>
                    <a:pt x="7" y="17"/>
                  </a:moveTo>
                  <a:cubicBezTo>
                    <a:pt x="7" y="23"/>
                    <a:pt x="10" y="26"/>
                    <a:pt x="14" y="26"/>
                  </a:cubicBezTo>
                  <a:cubicBezTo>
                    <a:pt x="18" y="26"/>
                    <a:pt x="20" y="24"/>
                    <a:pt x="21" y="21"/>
                  </a:cubicBezTo>
                  <a:cubicBezTo>
                    <a:pt x="27" y="22"/>
                    <a:pt x="27" y="22"/>
                    <a:pt x="27" y="22"/>
                  </a:cubicBezTo>
                  <a:cubicBezTo>
                    <a:pt x="25" y="28"/>
                    <a:pt x="21" y="31"/>
                    <a:pt x="14" y="31"/>
                  </a:cubicBezTo>
                  <a:cubicBezTo>
                    <a:pt x="6" y="31"/>
                    <a:pt x="0" y="25"/>
                    <a:pt x="0" y="16"/>
                  </a:cubicBezTo>
                  <a:cubicBezTo>
                    <a:pt x="0" y="6"/>
                    <a:pt x="6" y="0"/>
                    <a:pt x="14" y="0"/>
                  </a:cubicBezTo>
                  <a:cubicBezTo>
                    <a:pt x="22" y="0"/>
                    <a:pt x="28" y="6"/>
                    <a:pt x="28" y="15"/>
                  </a:cubicBezTo>
                  <a:cubicBezTo>
                    <a:pt x="28" y="17"/>
                    <a:pt x="28" y="17"/>
                    <a:pt x="28" y="17"/>
                  </a:cubicBezTo>
                  <a:cubicBezTo>
                    <a:pt x="7" y="17"/>
                    <a:pt x="7" y="17"/>
                    <a:pt x="7" y="17"/>
                  </a:cubicBezTo>
                  <a:close/>
                  <a:moveTo>
                    <a:pt x="21" y="12"/>
                  </a:moveTo>
                  <a:cubicBezTo>
                    <a:pt x="21" y="7"/>
                    <a:pt x="18" y="5"/>
                    <a:pt x="14" y="5"/>
                  </a:cubicBezTo>
                  <a:cubicBezTo>
                    <a:pt x="10" y="5"/>
                    <a:pt x="7" y="8"/>
                    <a:pt x="7" y="12"/>
                  </a:cubicBezTo>
                  <a:lnTo>
                    <a:pt x="21"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9" name="Freeform 5"/>
          <p:cNvSpPr>
            <a:spLocks/>
          </p:cNvSpPr>
          <p:nvPr userDrawn="1"/>
        </p:nvSpPr>
        <p:spPr bwMode="auto">
          <a:xfrm>
            <a:off x="6653712" y="1848215"/>
            <a:ext cx="2097088" cy="3138487"/>
          </a:xfrm>
          <a:custGeom>
            <a:avLst/>
            <a:gdLst>
              <a:gd name="T0" fmla="*/ 262 w 280"/>
              <a:gd name="T1" fmla="*/ 160 h 421"/>
              <a:gd name="T2" fmla="*/ 241 w 280"/>
              <a:gd name="T3" fmla="*/ 80 h 421"/>
              <a:gd name="T4" fmla="*/ 207 w 280"/>
              <a:gd name="T5" fmla="*/ 44 h 421"/>
              <a:gd name="T6" fmla="*/ 206 w 280"/>
              <a:gd name="T7" fmla="*/ 39 h 421"/>
              <a:gd name="T8" fmla="*/ 156 w 280"/>
              <a:gd name="T9" fmla="*/ 22 h 421"/>
              <a:gd name="T10" fmla="*/ 155 w 280"/>
              <a:gd name="T11" fmla="*/ 42 h 421"/>
              <a:gd name="T12" fmla="*/ 162 w 280"/>
              <a:gd name="T13" fmla="*/ 54 h 421"/>
              <a:gd name="T14" fmla="*/ 183 w 280"/>
              <a:gd name="T15" fmla="*/ 67 h 421"/>
              <a:gd name="T16" fmla="*/ 175 w 280"/>
              <a:gd name="T17" fmla="*/ 122 h 421"/>
              <a:gd name="T18" fmla="*/ 138 w 280"/>
              <a:gd name="T19" fmla="*/ 145 h 421"/>
              <a:gd name="T20" fmla="*/ 124 w 280"/>
              <a:gd name="T21" fmla="*/ 141 h 421"/>
              <a:gd name="T22" fmla="*/ 107 w 280"/>
              <a:gd name="T23" fmla="*/ 155 h 421"/>
              <a:gd name="T24" fmla="*/ 91 w 280"/>
              <a:gd name="T25" fmla="*/ 146 h 421"/>
              <a:gd name="T26" fmla="*/ 78 w 280"/>
              <a:gd name="T27" fmla="*/ 108 h 421"/>
              <a:gd name="T28" fmla="*/ 79 w 280"/>
              <a:gd name="T29" fmla="*/ 69 h 421"/>
              <a:gd name="T30" fmla="*/ 85 w 280"/>
              <a:gd name="T31" fmla="*/ 64 h 421"/>
              <a:gd name="T32" fmla="*/ 88 w 280"/>
              <a:gd name="T33" fmla="*/ 59 h 421"/>
              <a:gd name="T34" fmla="*/ 88 w 280"/>
              <a:gd name="T35" fmla="*/ 55 h 421"/>
              <a:gd name="T36" fmla="*/ 89 w 280"/>
              <a:gd name="T37" fmla="*/ 47 h 421"/>
              <a:gd name="T38" fmla="*/ 83 w 280"/>
              <a:gd name="T39" fmla="*/ 30 h 421"/>
              <a:gd name="T40" fmla="*/ 90 w 280"/>
              <a:gd name="T41" fmla="*/ 28 h 421"/>
              <a:gd name="T42" fmla="*/ 52 w 280"/>
              <a:gd name="T43" fmla="*/ 15 h 421"/>
              <a:gd name="T44" fmla="*/ 33 w 280"/>
              <a:gd name="T45" fmla="*/ 66 h 421"/>
              <a:gd name="T46" fmla="*/ 23 w 280"/>
              <a:gd name="T47" fmla="*/ 112 h 421"/>
              <a:gd name="T48" fmla="*/ 3 w 280"/>
              <a:gd name="T49" fmla="*/ 205 h 421"/>
              <a:gd name="T50" fmla="*/ 2 w 280"/>
              <a:gd name="T51" fmla="*/ 245 h 421"/>
              <a:gd name="T52" fmla="*/ 16 w 280"/>
              <a:gd name="T53" fmla="*/ 288 h 421"/>
              <a:gd name="T54" fmla="*/ 10 w 280"/>
              <a:gd name="T55" fmla="*/ 384 h 421"/>
              <a:gd name="T56" fmla="*/ 10 w 280"/>
              <a:gd name="T57" fmla="*/ 410 h 421"/>
              <a:gd name="T58" fmla="*/ 29 w 280"/>
              <a:gd name="T59" fmla="*/ 407 h 421"/>
              <a:gd name="T60" fmla="*/ 48 w 280"/>
              <a:gd name="T61" fmla="*/ 410 h 421"/>
              <a:gd name="T62" fmla="*/ 59 w 280"/>
              <a:gd name="T63" fmla="*/ 406 h 421"/>
              <a:gd name="T64" fmla="*/ 95 w 280"/>
              <a:gd name="T65" fmla="*/ 409 h 421"/>
              <a:gd name="T66" fmla="*/ 83 w 280"/>
              <a:gd name="T67" fmla="*/ 400 h 421"/>
              <a:gd name="T68" fmla="*/ 78 w 280"/>
              <a:gd name="T69" fmla="*/ 276 h 421"/>
              <a:gd name="T70" fmla="*/ 80 w 280"/>
              <a:gd name="T71" fmla="*/ 254 h 421"/>
              <a:gd name="T72" fmla="*/ 82 w 280"/>
              <a:gd name="T73" fmla="*/ 215 h 421"/>
              <a:gd name="T74" fmla="*/ 106 w 280"/>
              <a:gd name="T75" fmla="*/ 165 h 421"/>
              <a:gd name="T76" fmla="*/ 108 w 280"/>
              <a:gd name="T77" fmla="*/ 160 h 421"/>
              <a:gd name="T78" fmla="*/ 135 w 280"/>
              <a:gd name="T79" fmla="*/ 166 h 421"/>
              <a:gd name="T80" fmla="*/ 146 w 280"/>
              <a:gd name="T81" fmla="*/ 165 h 421"/>
              <a:gd name="T82" fmla="*/ 184 w 280"/>
              <a:gd name="T83" fmla="*/ 233 h 421"/>
              <a:gd name="T84" fmla="*/ 201 w 280"/>
              <a:gd name="T85" fmla="*/ 273 h 421"/>
              <a:gd name="T86" fmla="*/ 204 w 280"/>
              <a:gd name="T87" fmla="*/ 357 h 421"/>
              <a:gd name="T88" fmla="*/ 182 w 280"/>
              <a:gd name="T89" fmla="*/ 393 h 421"/>
              <a:gd name="T90" fmla="*/ 205 w 280"/>
              <a:gd name="T91" fmla="*/ 401 h 421"/>
              <a:gd name="T92" fmla="*/ 227 w 280"/>
              <a:gd name="T93" fmla="*/ 400 h 421"/>
              <a:gd name="T94" fmla="*/ 199 w 280"/>
              <a:gd name="T95" fmla="*/ 412 h 421"/>
              <a:gd name="T96" fmla="*/ 271 w 280"/>
              <a:gd name="T97" fmla="*/ 408 h 421"/>
              <a:gd name="T98" fmla="*/ 272 w 280"/>
              <a:gd name="T99" fmla="*/ 391 h 421"/>
              <a:gd name="T100" fmla="*/ 253 w 280"/>
              <a:gd name="T101" fmla="*/ 286 h 421"/>
              <a:gd name="T102" fmla="*/ 269 w 280"/>
              <a:gd name="T103" fmla="*/ 209 h 421"/>
              <a:gd name="T104" fmla="*/ 280 w 280"/>
              <a:gd name="T105" fmla="*/ 211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21">
                <a:moveTo>
                  <a:pt x="280" y="211"/>
                </a:moveTo>
                <a:cubicBezTo>
                  <a:pt x="277" y="191"/>
                  <a:pt x="277" y="191"/>
                  <a:pt x="277" y="191"/>
                </a:cubicBezTo>
                <a:cubicBezTo>
                  <a:pt x="262" y="160"/>
                  <a:pt x="262" y="160"/>
                  <a:pt x="262" y="160"/>
                </a:cubicBezTo>
                <a:cubicBezTo>
                  <a:pt x="254" y="135"/>
                  <a:pt x="254" y="135"/>
                  <a:pt x="254" y="135"/>
                </a:cubicBezTo>
                <a:cubicBezTo>
                  <a:pt x="247" y="100"/>
                  <a:pt x="247" y="100"/>
                  <a:pt x="247" y="100"/>
                </a:cubicBezTo>
                <a:cubicBezTo>
                  <a:pt x="241" y="80"/>
                  <a:pt x="241" y="80"/>
                  <a:pt x="241" y="80"/>
                </a:cubicBezTo>
                <a:cubicBezTo>
                  <a:pt x="225" y="60"/>
                  <a:pt x="225" y="60"/>
                  <a:pt x="225" y="60"/>
                </a:cubicBezTo>
                <a:cubicBezTo>
                  <a:pt x="209" y="43"/>
                  <a:pt x="209" y="43"/>
                  <a:pt x="209" y="43"/>
                </a:cubicBezTo>
                <a:cubicBezTo>
                  <a:pt x="208" y="44"/>
                  <a:pt x="208" y="44"/>
                  <a:pt x="207" y="44"/>
                </a:cubicBezTo>
                <a:cubicBezTo>
                  <a:pt x="207" y="44"/>
                  <a:pt x="207" y="44"/>
                  <a:pt x="207" y="44"/>
                </a:cubicBezTo>
                <a:cubicBezTo>
                  <a:pt x="206" y="42"/>
                  <a:pt x="206" y="42"/>
                  <a:pt x="206" y="42"/>
                </a:cubicBezTo>
                <a:cubicBezTo>
                  <a:pt x="206" y="39"/>
                  <a:pt x="206" y="39"/>
                  <a:pt x="206" y="39"/>
                </a:cubicBezTo>
                <a:cubicBezTo>
                  <a:pt x="207" y="19"/>
                  <a:pt x="207" y="19"/>
                  <a:pt x="207" y="19"/>
                </a:cubicBezTo>
                <a:cubicBezTo>
                  <a:pt x="207" y="19"/>
                  <a:pt x="203" y="3"/>
                  <a:pt x="189" y="3"/>
                </a:cubicBezTo>
                <a:cubicBezTo>
                  <a:pt x="189" y="3"/>
                  <a:pt x="161" y="0"/>
                  <a:pt x="156" y="22"/>
                </a:cubicBezTo>
                <a:cubicBezTo>
                  <a:pt x="156" y="23"/>
                  <a:pt x="156" y="24"/>
                  <a:pt x="156" y="25"/>
                </a:cubicBezTo>
                <a:cubicBezTo>
                  <a:pt x="157" y="35"/>
                  <a:pt x="157" y="35"/>
                  <a:pt x="157" y="35"/>
                </a:cubicBezTo>
                <a:cubicBezTo>
                  <a:pt x="155" y="42"/>
                  <a:pt x="155" y="42"/>
                  <a:pt x="155" y="42"/>
                </a:cubicBezTo>
                <a:cubicBezTo>
                  <a:pt x="157" y="45"/>
                  <a:pt x="157" y="45"/>
                  <a:pt x="157" y="45"/>
                </a:cubicBezTo>
                <a:cubicBezTo>
                  <a:pt x="159" y="45"/>
                  <a:pt x="159" y="45"/>
                  <a:pt x="159" y="45"/>
                </a:cubicBezTo>
                <a:cubicBezTo>
                  <a:pt x="162" y="54"/>
                  <a:pt x="162" y="54"/>
                  <a:pt x="162" y="54"/>
                </a:cubicBezTo>
                <a:cubicBezTo>
                  <a:pt x="167" y="59"/>
                  <a:pt x="167" y="59"/>
                  <a:pt x="167" y="59"/>
                </a:cubicBezTo>
                <a:cubicBezTo>
                  <a:pt x="173" y="60"/>
                  <a:pt x="173" y="60"/>
                  <a:pt x="173" y="60"/>
                </a:cubicBezTo>
                <a:cubicBezTo>
                  <a:pt x="183" y="67"/>
                  <a:pt x="183" y="67"/>
                  <a:pt x="183" y="67"/>
                </a:cubicBezTo>
                <a:cubicBezTo>
                  <a:pt x="183" y="67"/>
                  <a:pt x="183" y="67"/>
                  <a:pt x="184" y="66"/>
                </a:cubicBezTo>
                <a:cubicBezTo>
                  <a:pt x="180" y="73"/>
                  <a:pt x="178" y="78"/>
                  <a:pt x="178" y="78"/>
                </a:cubicBezTo>
                <a:cubicBezTo>
                  <a:pt x="175" y="122"/>
                  <a:pt x="175" y="122"/>
                  <a:pt x="175" y="122"/>
                </a:cubicBezTo>
                <a:cubicBezTo>
                  <a:pt x="169" y="127"/>
                  <a:pt x="169" y="127"/>
                  <a:pt x="169" y="127"/>
                </a:cubicBezTo>
                <a:cubicBezTo>
                  <a:pt x="138" y="145"/>
                  <a:pt x="138" y="145"/>
                  <a:pt x="138" y="145"/>
                </a:cubicBezTo>
                <a:cubicBezTo>
                  <a:pt x="138" y="145"/>
                  <a:pt x="138" y="145"/>
                  <a:pt x="138" y="145"/>
                </a:cubicBezTo>
                <a:cubicBezTo>
                  <a:pt x="137" y="145"/>
                  <a:pt x="137" y="145"/>
                  <a:pt x="137" y="145"/>
                </a:cubicBezTo>
                <a:cubicBezTo>
                  <a:pt x="135" y="140"/>
                  <a:pt x="135" y="140"/>
                  <a:pt x="135" y="140"/>
                </a:cubicBezTo>
                <a:cubicBezTo>
                  <a:pt x="124" y="141"/>
                  <a:pt x="124" y="141"/>
                  <a:pt x="124" y="141"/>
                </a:cubicBezTo>
                <a:cubicBezTo>
                  <a:pt x="118" y="146"/>
                  <a:pt x="118" y="146"/>
                  <a:pt x="118" y="146"/>
                </a:cubicBezTo>
                <a:cubicBezTo>
                  <a:pt x="109" y="147"/>
                  <a:pt x="109" y="147"/>
                  <a:pt x="109" y="147"/>
                </a:cubicBezTo>
                <a:cubicBezTo>
                  <a:pt x="107" y="155"/>
                  <a:pt x="107" y="155"/>
                  <a:pt x="107" y="155"/>
                </a:cubicBezTo>
                <a:cubicBezTo>
                  <a:pt x="109" y="147"/>
                  <a:pt x="109" y="147"/>
                  <a:pt x="109" y="147"/>
                </a:cubicBezTo>
                <a:cubicBezTo>
                  <a:pt x="106" y="148"/>
                  <a:pt x="106" y="148"/>
                  <a:pt x="106" y="148"/>
                </a:cubicBezTo>
                <a:cubicBezTo>
                  <a:pt x="91" y="146"/>
                  <a:pt x="91" y="146"/>
                  <a:pt x="91" y="146"/>
                </a:cubicBezTo>
                <a:cubicBezTo>
                  <a:pt x="77" y="141"/>
                  <a:pt x="77" y="141"/>
                  <a:pt x="77" y="141"/>
                </a:cubicBezTo>
                <a:cubicBezTo>
                  <a:pt x="81" y="130"/>
                  <a:pt x="81" y="130"/>
                  <a:pt x="81" y="130"/>
                </a:cubicBezTo>
                <a:cubicBezTo>
                  <a:pt x="81" y="130"/>
                  <a:pt x="78" y="110"/>
                  <a:pt x="78" y="108"/>
                </a:cubicBezTo>
                <a:cubicBezTo>
                  <a:pt x="77" y="106"/>
                  <a:pt x="70" y="82"/>
                  <a:pt x="67" y="73"/>
                </a:cubicBezTo>
                <a:cubicBezTo>
                  <a:pt x="71" y="69"/>
                  <a:pt x="71" y="69"/>
                  <a:pt x="71" y="69"/>
                </a:cubicBezTo>
                <a:cubicBezTo>
                  <a:pt x="79" y="69"/>
                  <a:pt x="79" y="69"/>
                  <a:pt x="79" y="69"/>
                </a:cubicBezTo>
                <a:cubicBezTo>
                  <a:pt x="79" y="69"/>
                  <a:pt x="79" y="69"/>
                  <a:pt x="79" y="69"/>
                </a:cubicBezTo>
                <a:cubicBezTo>
                  <a:pt x="81" y="70"/>
                  <a:pt x="83" y="70"/>
                  <a:pt x="84" y="69"/>
                </a:cubicBezTo>
                <a:cubicBezTo>
                  <a:pt x="87" y="66"/>
                  <a:pt x="84" y="65"/>
                  <a:pt x="85" y="64"/>
                </a:cubicBezTo>
                <a:cubicBezTo>
                  <a:pt x="86" y="63"/>
                  <a:pt x="87" y="63"/>
                  <a:pt x="87" y="62"/>
                </a:cubicBezTo>
                <a:cubicBezTo>
                  <a:pt x="87" y="61"/>
                  <a:pt x="86" y="60"/>
                  <a:pt x="86" y="60"/>
                </a:cubicBezTo>
                <a:cubicBezTo>
                  <a:pt x="86" y="60"/>
                  <a:pt x="88" y="60"/>
                  <a:pt x="88" y="59"/>
                </a:cubicBezTo>
                <a:cubicBezTo>
                  <a:pt x="88" y="58"/>
                  <a:pt x="87" y="57"/>
                  <a:pt x="87" y="56"/>
                </a:cubicBezTo>
                <a:cubicBezTo>
                  <a:pt x="88" y="56"/>
                  <a:pt x="88" y="56"/>
                  <a:pt x="88" y="56"/>
                </a:cubicBezTo>
                <a:cubicBezTo>
                  <a:pt x="88" y="55"/>
                  <a:pt x="88" y="55"/>
                  <a:pt x="88" y="55"/>
                </a:cubicBezTo>
                <a:cubicBezTo>
                  <a:pt x="89" y="55"/>
                  <a:pt x="90" y="55"/>
                  <a:pt x="91" y="54"/>
                </a:cubicBezTo>
                <a:cubicBezTo>
                  <a:pt x="92" y="53"/>
                  <a:pt x="91" y="52"/>
                  <a:pt x="90" y="50"/>
                </a:cubicBezTo>
                <a:cubicBezTo>
                  <a:pt x="90" y="50"/>
                  <a:pt x="89" y="49"/>
                  <a:pt x="89" y="47"/>
                </a:cubicBezTo>
                <a:cubicBezTo>
                  <a:pt x="89" y="47"/>
                  <a:pt x="89" y="47"/>
                  <a:pt x="89" y="47"/>
                </a:cubicBezTo>
                <a:cubicBezTo>
                  <a:pt x="88" y="41"/>
                  <a:pt x="88" y="41"/>
                  <a:pt x="88" y="41"/>
                </a:cubicBezTo>
                <a:cubicBezTo>
                  <a:pt x="83" y="30"/>
                  <a:pt x="83" y="30"/>
                  <a:pt x="83" y="30"/>
                </a:cubicBezTo>
                <a:cubicBezTo>
                  <a:pt x="84" y="32"/>
                  <a:pt x="84" y="32"/>
                  <a:pt x="84" y="32"/>
                </a:cubicBezTo>
                <a:cubicBezTo>
                  <a:pt x="86" y="30"/>
                  <a:pt x="86" y="30"/>
                  <a:pt x="86" y="30"/>
                </a:cubicBezTo>
                <a:cubicBezTo>
                  <a:pt x="90" y="28"/>
                  <a:pt x="90" y="28"/>
                  <a:pt x="90" y="28"/>
                </a:cubicBezTo>
                <a:cubicBezTo>
                  <a:pt x="87" y="25"/>
                  <a:pt x="87" y="25"/>
                  <a:pt x="87" y="25"/>
                </a:cubicBezTo>
                <a:cubicBezTo>
                  <a:pt x="77" y="21"/>
                  <a:pt x="77" y="21"/>
                  <a:pt x="77" y="21"/>
                </a:cubicBezTo>
                <a:cubicBezTo>
                  <a:pt x="66" y="14"/>
                  <a:pt x="52" y="15"/>
                  <a:pt x="52" y="15"/>
                </a:cubicBezTo>
                <a:cubicBezTo>
                  <a:pt x="40" y="18"/>
                  <a:pt x="36" y="43"/>
                  <a:pt x="36" y="43"/>
                </a:cubicBezTo>
                <a:cubicBezTo>
                  <a:pt x="30" y="59"/>
                  <a:pt x="30" y="59"/>
                  <a:pt x="30" y="59"/>
                </a:cubicBezTo>
                <a:cubicBezTo>
                  <a:pt x="33" y="66"/>
                  <a:pt x="33" y="66"/>
                  <a:pt x="33" y="66"/>
                </a:cubicBezTo>
                <a:cubicBezTo>
                  <a:pt x="33" y="65"/>
                  <a:pt x="34" y="65"/>
                  <a:pt x="34" y="65"/>
                </a:cubicBezTo>
                <a:cubicBezTo>
                  <a:pt x="28" y="73"/>
                  <a:pt x="26" y="83"/>
                  <a:pt x="26" y="83"/>
                </a:cubicBezTo>
                <a:cubicBezTo>
                  <a:pt x="23" y="112"/>
                  <a:pt x="23" y="112"/>
                  <a:pt x="23" y="112"/>
                </a:cubicBezTo>
                <a:cubicBezTo>
                  <a:pt x="20" y="133"/>
                  <a:pt x="20" y="133"/>
                  <a:pt x="20" y="133"/>
                </a:cubicBezTo>
                <a:cubicBezTo>
                  <a:pt x="16" y="140"/>
                  <a:pt x="16" y="140"/>
                  <a:pt x="16" y="140"/>
                </a:cubicBezTo>
                <a:cubicBezTo>
                  <a:pt x="10" y="161"/>
                  <a:pt x="4" y="183"/>
                  <a:pt x="3" y="205"/>
                </a:cubicBezTo>
                <a:cubicBezTo>
                  <a:pt x="3" y="207"/>
                  <a:pt x="3" y="210"/>
                  <a:pt x="2" y="212"/>
                </a:cubicBezTo>
                <a:cubicBezTo>
                  <a:pt x="5" y="223"/>
                  <a:pt x="2" y="235"/>
                  <a:pt x="1" y="247"/>
                </a:cubicBezTo>
                <a:cubicBezTo>
                  <a:pt x="1" y="246"/>
                  <a:pt x="1" y="246"/>
                  <a:pt x="2" y="245"/>
                </a:cubicBezTo>
                <a:cubicBezTo>
                  <a:pt x="0" y="272"/>
                  <a:pt x="0" y="272"/>
                  <a:pt x="0" y="272"/>
                </a:cubicBezTo>
                <a:cubicBezTo>
                  <a:pt x="0" y="272"/>
                  <a:pt x="7" y="272"/>
                  <a:pt x="16" y="271"/>
                </a:cubicBezTo>
                <a:cubicBezTo>
                  <a:pt x="16" y="288"/>
                  <a:pt x="16" y="288"/>
                  <a:pt x="16" y="288"/>
                </a:cubicBezTo>
                <a:cubicBezTo>
                  <a:pt x="16" y="288"/>
                  <a:pt x="7" y="313"/>
                  <a:pt x="13" y="346"/>
                </a:cubicBezTo>
                <a:cubicBezTo>
                  <a:pt x="12" y="373"/>
                  <a:pt x="12" y="373"/>
                  <a:pt x="12" y="373"/>
                </a:cubicBezTo>
                <a:cubicBezTo>
                  <a:pt x="10" y="384"/>
                  <a:pt x="10" y="384"/>
                  <a:pt x="10" y="384"/>
                </a:cubicBezTo>
                <a:cubicBezTo>
                  <a:pt x="9" y="386"/>
                  <a:pt x="9" y="386"/>
                  <a:pt x="9" y="386"/>
                </a:cubicBezTo>
                <a:cubicBezTo>
                  <a:pt x="9" y="386"/>
                  <a:pt x="2" y="395"/>
                  <a:pt x="9" y="401"/>
                </a:cubicBezTo>
                <a:cubicBezTo>
                  <a:pt x="10" y="410"/>
                  <a:pt x="10" y="410"/>
                  <a:pt x="10" y="410"/>
                </a:cubicBezTo>
                <a:cubicBezTo>
                  <a:pt x="12" y="410"/>
                  <a:pt x="12" y="410"/>
                  <a:pt x="12" y="410"/>
                </a:cubicBezTo>
                <a:cubicBezTo>
                  <a:pt x="12" y="410"/>
                  <a:pt x="16" y="400"/>
                  <a:pt x="19" y="403"/>
                </a:cubicBezTo>
                <a:cubicBezTo>
                  <a:pt x="29" y="407"/>
                  <a:pt x="29" y="407"/>
                  <a:pt x="29" y="407"/>
                </a:cubicBezTo>
                <a:cubicBezTo>
                  <a:pt x="29" y="407"/>
                  <a:pt x="37" y="409"/>
                  <a:pt x="45" y="409"/>
                </a:cubicBezTo>
                <a:cubicBezTo>
                  <a:pt x="45" y="410"/>
                  <a:pt x="45" y="410"/>
                  <a:pt x="45" y="410"/>
                </a:cubicBezTo>
                <a:cubicBezTo>
                  <a:pt x="48" y="410"/>
                  <a:pt x="48" y="410"/>
                  <a:pt x="48" y="410"/>
                </a:cubicBezTo>
                <a:cubicBezTo>
                  <a:pt x="48" y="409"/>
                  <a:pt x="48" y="409"/>
                  <a:pt x="48" y="409"/>
                </a:cubicBezTo>
                <a:cubicBezTo>
                  <a:pt x="52" y="408"/>
                  <a:pt x="56" y="407"/>
                  <a:pt x="57" y="405"/>
                </a:cubicBezTo>
                <a:cubicBezTo>
                  <a:pt x="59" y="406"/>
                  <a:pt x="59" y="406"/>
                  <a:pt x="59" y="406"/>
                </a:cubicBezTo>
                <a:cubicBezTo>
                  <a:pt x="65" y="410"/>
                  <a:pt x="65" y="410"/>
                  <a:pt x="65" y="410"/>
                </a:cubicBezTo>
                <a:cubicBezTo>
                  <a:pt x="89" y="411"/>
                  <a:pt x="89" y="411"/>
                  <a:pt x="89" y="411"/>
                </a:cubicBezTo>
                <a:cubicBezTo>
                  <a:pt x="95" y="409"/>
                  <a:pt x="95" y="409"/>
                  <a:pt x="95" y="409"/>
                </a:cubicBezTo>
                <a:cubicBezTo>
                  <a:pt x="98" y="407"/>
                  <a:pt x="95" y="403"/>
                  <a:pt x="95" y="403"/>
                </a:cubicBezTo>
                <a:cubicBezTo>
                  <a:pt x="89" y="402"/>
                  <a:pt x="89" y="402"/>
                  <a:pt x="89" y="402"/>
                </a:cubicBezTo>
                <a:cubicBezTo>
                  <a:pt x="83" y="400"/>
                  <a:pt x="83" y="400"/>
                  <a:pt x="83" y="400"/>
                </a:cubicBezTo>
                <a:cubicBezTo>
                  <a:pt x="63" y="375"/>
                  <a:pt x="63" y="375"/>
                  <a:pt x="63" y="375"/>
                </a:cubicBezTo>
                <a:cubicBezTo>
                  <a:pt x="59" y="362"/>
                  <a:pt x="69" y="290"/>
                  <a:pt x="69" y="290"/>
                </a:cubicBezTo>
                <a:cubicBezTo>
                  <a:pt x="78" y="276"/>
                  <a:pt x="78" y="276"/>
                  <a:pt x="78" y="276"/>
                </a:cubicBezTo>
                <a:cubicBezTo>
                  <a:pt x="77" y="266"/>
                  <a:pt x="77" y="266"/>
                  <a:pt x="77" y="266"/>
                </a:cubicBezTo>
                <a:cubicBezTo>
                  <a:pt x="80" y="266"/>
                  <a:pt x="83" y="265"/>
                  <a:pt x="83" y="265"/>
                </a:cubicBezTo>
                <a:cubicBezTo>
                  <a:pt x="80" y="254"/>
                  <a:pt x="80" y="254"/>
                  <a:pt x="80" y="254"/>
                </a:cubicBezTo>
                <a:cubicBezTo>
                  <a:pt x="76" y="221"/>
                  <a:pt x="76" y="221"/>
                  <a:pt x="76" y="221"/>
                </a:cubicBezTo>
                <a:cubicBezTo>
                  <a:pt x="74" y="213"/>
                  <a:pt x="74" y="213"/>
                  <a:pt x="74" y="213"/>
                </a:cubicBezTo>
                <a:cubicBezTo>
                  <a:pt x="82" y="215"/>
                  <a:pt x="82" y="215"/>
                  <a:pt x="82" y="215"/>
                </a:cubicBezTo>
                <a:cubicBezTo>
                  <a:pt x="86" y="212"/>
                  <a:pt x="86" y="212"/>
                  <a:pt x="86" y="212"/>
                </a:cubicBezTo>
                <a:cubicBezTo>
                  <a:pt x="93" y="165"/>
                  <a:pt x="93" y="165"/>
                  <a:pt x="93" y="165"/>
                </a:cubicBezTo>
                <a:cubicBezTo>
                  <a:pt x="106" y="165"/>
                  <a:pt x="106" y="165"/>
                  <a:pt x="106" y="165"/>
                </a:cubicBezTo>
                <a:cubicBezTo>
                  <a:pt x="112" y="164"/>
                  <a:pt x="112" y="164"/>
                  <a:pt x="112" y="164"/>
                </a:cubicBezTo>
                <a:cubicBezTo>
                  <a:pt x="107" y="158"/>
                  <a:pt x="107" y="158"/>
                  <a:pt x="107" y="158"/>
                </a:cubicBezTo>
                <a:cubicBezTo>
                  <a:pt x="108" y="160"/>
                  <a:pt x="108" y="160"/>
                  <a:pt x="108" y="160"/>
                </a:cubicBezTo>
                <a:cubicBezTo>
                  <a:pt x="115" y="159"/>
                  <a:pt x="115" y="159"/>
                  <a:pt x="115" y="159"/>
                </a:cubicBezTo>
                <a:cubicBezTo>
                  <a:pt x="118" y="164"/>
                  <a:pt x="118" y="164"/>
                  <a:pt x="118" y="164"/>
                </a:cubicBezTo>
                <a:cubicBezTo>
                  <a:pt x="135" y="166"/>
                  <a:pt x="135" y="166"/>
                  <a:pt x="135" y="166"/>
                </a:cubicBezTo>
                <a:cubicBezTo>
                  <a:pt x="143" y="160"/>
                  <a:pt x="143" y="160"/>
                  <a:pt x="143" y="160"/>
                </a:cubicBezTo>
                <a:cubicBezTo>
                  <a:pt x="143" y="159"/>
                  <a:pt x="143" y="159"/>
                  <a:pt x="143" y="159"/>
                </a:cubicBezTo>
                <a:cubicBezTo>
                  <a:pt x="146" y="165"/>
                  <a:pt x="146" y="165"/>
                  <a:pt x="146" y="165"/>
                </a:cubicBezTo>
                <a:cubicBezTo>
                  <a:pt x="181" y="153"/>
                  <a:pt x="181" y="153"/>
                  <a:pt x="181" y="153"/>
                </a:cubicBezTo>
                <a:cubicBezTo>
                  <a:pt x="185" y="186"/>
                  <a:pt x="185" y="186"/>
                  <a:pt x="185" y="186"/>
                </a:cubicBezTo>
                <a:cubicBezTo>
                  <a:pt x="184" y="233"/>
                  <a:pt x="184" y="233"/>
                  <a:pt x="184" y="233"/>
                </a:cubicBezTo>
                <a:cubicBezTo>
                  <a:pt x="185" y="238"/>
                  <a:pt x="185" y="238"/>
                  <a:pt x="185" y="238"/>
                </a:cubicBezTo>
                <a:cubicBezTo>
                  <a:pt x="200" y="238"/>
                  <a:pt x="200" y="238"/>
                  <a:pt x="200" y="238"/>
                </a:cubicBezTo>
                <a:cubicBezTo>
                  <a:pt x="201" y="273"/>
                  <a:pt x="201" y="273"/>
                  <a:pt x="201" y="273"/>
                </a:cubicBezTo>
                <a:cubicBezTo>
                  <a:pt x="209" y="329"/>
                  <a:pt x="209" y="329"/>
                  <a:pt x="209" y="329"/>
                </a:cubicBezTo>
                <a:cubicBezTo>
                  <a:pt x="209" y="337"/>
                  <a:pt x="209" y="337"/>
                  <a:pt x="209" y="337"/>
                </a:cubicBezTo>
                <a:cubicBezTo>
                  <a:pt x="204" y="357"/>
                  <a:pt x="204" y="357"/>
                  <a:pt x="204" y="357"/>
                </a:cubicBezTo>
                <a:cubicBezTo>
                  <a:pt x="200" y="373"/>
                  <a:pt x="200" y="373"/>
                  <a:pt x="200" y="373"/>
                </a:cubicBezTo>
                <a:cubicBezTo>
                  <a:pt x="191" y="388"/>
                  <a:pt x="191" y="388"/>
                  <a:pt x="191" y="388"/>
                </a:cubicBezTo>
                <a:cubicBezTo>
                  <a:pt x="182" y="393"/>
                  <a:pt x="182" y="393"/>
                  <a:pt x="182" y="393"/>
                </a:cubicBezTo>
                <a:cubicBezTo>
                  <a:pt x="182" y="393"/>
                  <a:pt x="171" y="394"/>
                  <a:pt x="175" y="399"/>
                </a:cubicBezTo>
                <a:cubicBezTo>
                  <a:pt x="185" y="402"/>
                  <a:pt x="185" y="402"/>
                  <a:pt x="185" y="402"/>
                </a:cubicBezTo>
                <a:cubicBezTo>
                  <a:pt x="205" y="401"/>
                  <a:pt x="205" y="401"/>
                  <a:pt x="205" y="401"/>
                </a:cubicBezTo>
                <a:cubicBezTo>
                  <a:pt x="215" y="394"/>
                  <a:pt x="215" y="394"/>
                  <a:pt x="215" y="394"/>
                </a:cubicBezTo>
                <a:cubicBezTo>
                  <a:pt x="218" y="399"/>
                  <a:pt x="218" y="399"/>
                  <a:pt x="218" y="399"/>
                </a:cubicBezTo>
                <a:cubicBezTo>
                  <a:pt x="227" y="400"/>
                  <a:pt x="227" y="400"/>
                  <a:pt x="227" y="400"/>
                </a:cubicBezTo>
                <a:cubicBezTo>
                  <a:pt x="213" y="404"/>
                  <a:pt x="213" y="404"/>
                  <a:pt x="213" y="404"/>
                </a:cubicBezTo>
                <a:cubicBezTo>
                  <a:pt x="203" y="408"/>
                  <a:pt x="203" y="408"/>
                  <a:pt x="203" y="408"/>
                </a:cubicBezTo>
                <a:cubicBezTo>
                  <a:pt x="199" y="412"/>
                  <a:pt x="199" y="412"/>
                  <a:pt x="199" y="412"/>
                </a:cubicBezTo>
                <a:cubicBezTo>
                  <a:pt x="197" y="421"/>
                  <a:pt x="219" y="420"/>
                  <a:pt x="219" y="420"/>
                </a:cubicBezTo>
                <a:cubicBezTo>
                  <a:pt x="219" y="420"/>
                  <a:pt x="262" y="412"/>
                  <a:pt x="266" y="411"/>
                </a:cubicBezTo>
                <a:cubicBezTo>
                  <a:pt x="269" y="411"/>
                  <a:pt x="271" y="408"/>
                  <a:pt x="271" y="408"/>
                </a:cubicBezTo>
                <a:cubicBezTo>
                  <a:pt x="270" y="395"/>
                  <a:pt x="270" y="395"/>
                  <a:pt x="270" y="395"/>
                </a:cubicBezTo>
                <a:cubicBezTo>
                  <a:pt x="272" y="394"/>
                  <a:pt x="272" y="394"/>
                  <a:pt x="272" y="394"/>
                </a:cubicBezTo>
                <a:cubicBezTo>
                  <a:pt x="272" y="391"/>
                  <a:pt x="272" y="391"/>
                  <a:pt x="272" y="391"/>
                </a:cubicBezTo>
                <a:cubicBezTo>
                  <a:pt x="267" y="356"/>
                  <a:pt x="267" y="356"/>
                  <a:pt x="267" y="356"/>
                </a:cubicBezTo>
                <a:cubicBezTo>
                  <a:pt x="261" y="305"/>
                  <a:pt x="261" y="305"/>
                  <a:pt x="261" y="305"/>
                </a:cubicBezTo>
                <a:cubicBezTo>
                  <a:pt x="253" y="286"/>
                  <a:pt x="253" y="286"/>
                  <a:pt x="253" y="286"/>
                </a:cubicBezTo>
                <a:cubicBezTo>
                  <a:pt x="248" y="279"/>
                  <a:pt x="248" y="279"/>
                  <a:pt x="248" y="279"/>
                </a:cubicBezTo>
                <a:cubicBezTo>
                  <a:pt x="257" y="256"/>
                  <a:pt x="257" y="256"/>
                  <a:pt x="257" y="256"/>
                </a:cubicBezTo>
                <a:cubicBezTo>
                  <a:pt x="269" y="209"/>
                  <a:pt x="269" y="209"/>
                  <a:pt x="269" y="209"/>
                </a:cubicBezTo>
                <a:cubicBezTo>
                  <a:pt x="266" y="208"/>
                  <a:pt x="266" y="208"/>
                  <a:pt x="266" y="208"/>
                </a:cubicBezTo>
                <a:cubicBezTo>
                  <a:pt x="274" y="212"/>
                  <a:pt x="274" y="212"/>
                  <a:pt x="274" y="212"/>
                </a:cubicBezTo>
                <a:lnTo>
                  <a:pt x="280" y="211"/>
                </a:lnTo>
                <a:close/>
              </a:path>
            </a:pathLst>
          </a:custGeom>
          <a:solidFill>
            <a:schemeClr val="bg1"/>
          </a:solidFill>
          <a:ln w="9525">
            <a:noFill/>
            <a:round/>
            <a:headEnd/>
            <a:tailEnd/>
          </a:ln>
          <a:effectLst>
            <a:innerShdw blurRad="63500" dist="50800" dir="15000000">
              <a:prstClr val="black">
                <a:alpha val="27000"/>
              </a:prstClr>
            </a:innerShdw>
          </a:effectLst>
        </p:spPr>
        <p:txBody>
          <a:bodyPr vert="horz" wrap="square" lIns="91440" tIns="45720" rIns="91440" bIns="45720" numCol="1" anchor="t" anchorCtr="0" compatLnSpc="1">
            <a:prstTxWarp prst="textNoShape">
              <a:avLst/>
            </a:prstTxWarp>
          </a:bodyPr>
          <a:lstStyle/>
          <a:p>
            <a:pPr lvl="0"/>
            <a:endParaRPr lang="en-GB"/>
          </a:p>
        </p:txBody>
      </p:sp>
      <p:sp>
        <p:nvSpPr>
          <p:cNvPr id="10" name="Rectangle 9"/>
          <p:cNvSpPr/>
          <p:nvPr userDrawn="1"/>
        </p:nvSpPr>
        <p:spPr>
          <a:xfrm>
            <a:off x="7812360" y="4925793"/>
            <a:ext cx="1095103" cy="2440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954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pos="43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7832" y="1370014"/>
            <a:ext cx="8494503" cy="3073399"/>
          </a:xfrm>
        </p:spPr>
        <p:txBody>
          <a:bodyPr/>
          <a:lstStyle>
            <a:lvl1pPr>
              <a:defRPr cap="all"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06AB4-22D1-4ABB-99CF-8A54ADA954A2}" type="slidenum">
              <a:rPr lang="en-GB" smtClean="0"/>
              <a:t>‹#›</a:t>
            </a:fld>
            <a:endParaRPr lang="en-GB" dirty="0"/>
          </a:p>
        </p:txBody>
      </p:sp>
      <p:sp>
        <p:nvSpPr>
          <p:cNvPr id="13" name="Title 12"/>
          <p:cNvSpPr>
            <a:spLocks noGrp="1"/>
          </p:cNvSpPr>
          <p:nvPr>
            <p:ph type="title"/>
          </p:nvPr>
        </p:nvSpPr>
        <p:spPr>
          <a:xfrm>
            <a:off x="277832" y="117018"/>
            <a:ext cx="8494504" cy="891939"/>
          </a:xfrm>
        </p:spPr>
        <p:txBody>
          <a:bodyPr/>
          <a:lstStyle/>
          <a:p>
            <a:r>
              <a:rPr lang="en-US" smtClean="0"/>
              <a:t>Click to edit Master title style</a:t>
            </a:r>
            <a:endParaRPr lang="en-GB"/>
          </a:p>
        </p:txBody>
      </p:sp>
      <p:sp>
        <p:nvSpPr>
          <p:cNvPr id="10" name="Freeform 5"/>
          <p:cNvSpPr>
            <a:spLocks noEditPoints="1"/>
          </p:cNvSpPr>
          <p:nvPr userDrawn="1"/>
        </p:nvSpPr>
        <p:spPr bwMode="auto">
          <a:xfrm>
            <a:off x="8661398" y="3617913"/>
            <a:ext cx="258762" cy="885825"/>
          </a:xfrm>
          <a:custGeom>
            <a:avLst/>
            <a:gdLst>
              <a:gd name="T0" fmla="*/ 39 w 44"/>
              <a:gd name="T1" fmla="*/ 85 h 156"/>
              <a:gd name="T2" fmla="*/ 40 w 44"/>
              <a:gd name="T3" fmla="*/ 85 h 156"/>
              <a:gd name="T4" fmla="*/ 39 w 44"/>
              <a:gd name="T5" fmla="*/ 87 h 156"/>
              <a:gd name="T6" fmla="*/ 10 w 44"/>
              <a:gd name="T7" fmla="*/ 74 h 156"/>
              <a:gd name="T8" fmla="*/ 11 w 44"/>
              <a:gd name="T9" fmla="*/ 76 h 156"/>
              <a:gd name="T10" fmla="*/ 9 w 44"/>
              <a:gd name="T11" fmla="*/ 69 h 156"/>
              <a:gd name="T12" fmla="*/ 20 w 44"/>
              <a:gd name="T13" fmla="*/ 19 h 156"/>
              <a:gd name="T14" fmla="*/ 17 w 44"/>
              <a:gd name="T15" fmla="*/ 13 h 156"/>
              <a:gd name="T16" fmla="*/ 18 w 44"/>
              <a:gd name="T17" fmla="*/ 9 h 156"/>
              <a:gd name="T18" fmla="*/ 19 w 44"/>
              <a:gd name="T19" fmla="*/ 8 h 156"/>
              <a:gd name="T20" fmla="*/ 22 w 44"/>
              <a:gd name="T21" fmla="*/ 16 h 156"/>
              <a:gd name="T22" fmla="*/ 20 w 44"/>
              <a:gd name="T23" fmla="*/ 19 h 156"/>
              <a:gd name="T24" fmla="*/ 22 w 44"/>
              <a:gd name="T25" fmla="*/ 1 h 156"/>
              <a:gd name="T26" fmla="*/ 18 w 44"/>
              <a:gd name="T27" fmla="*/ 6 h 156"/>
              <a:gd name="T28" fmla="*/ 17 w 44"/>
              <a:gd name="T29" fmla="*/ 6 h 156"/>
              <a:gd name="T30" fmla="*/ 12 w 44"/>
              <a:gd name="T31" fmla="*/ 11 h 156"/>
              <a:gd name="T32" fmla="*/ 14 w 44"/>
              <a:gd name="T33" fmla="*/ 23 h 156"/>
              <a:gd name="T34" fmla="*/ 7 w 44"/>
              <a:gd name="T35" fmla="*/ 34 h 156"/>
              <a:gd name="T36" fmla="*/ 7 w 44"/>
              <a:gd name="T37" fmla="*/ 56 h 156"/>
              <a:gd name="T38" fmla="*/ 4 w 44"/>
              <a:gd name="T39" fmla="*/ 70 h 156"/>
              <a:gd name="T40" fmla="*/ 2 w 44"/>
              <a:gd name="T41" fmla="*/ 88 h 156"/>
              <a:gd name="T42" fmla="*/ 5 w 44"/>
              <a:gd name="T43" fmla="*/ 94 h 156"/>
              <a:gd name="T44" fmla="*/ 10 w 44"/>
              <a:gd name="T45" fmla="*/ 81 h 156"/>
              <a:gd name="T46" fmla="*/ 11 w 44"/>
              <a:gd name="T47" fmla="*/ 82 h 156"/>
              <a:gd name="T48" fmla="*/ 12 w 44"/>
              <a:gd name="T49" fmla="*/ 104 h 156"/>
              <a:gd name="T50" fmla="*/ 10 w 44"/>
              <a:gd name="T51" fmla="*/ 117 h 156"/>
              <a:gd name="T52" fmla="*/ 7 w 44"/>
              <a:gd name="T53" fmla="*/ 127 h 156"/>
              <a:gd name="T54" fmla="*/ 9 w 44"/>
              <a:gd name="T55" fmla="*/ 135 h 156"/>
              <a:gd name="T56" fmla="*/ 11 w 44"/>
              <a:gd name="T57" fmla="*/ 142 h 156"/>
              <a:gd name="T58" fmla="*/ 10 w 44"/>
              <a:gd name="T59" fmla="*/ 151 h 156"/>
              <a:gd name="T60" fmla="*/ 16 w 44"/>
              <a:gd name="T61" fmla="*/ 156 h 156"/>
              <a:gd name="T62" fmla="*/ 20 w 44"/>
              <a:gd name="T63" fmla="*/ 153 h 156"/>
              <a:gd name="T64" fmla="*/ 22 w 44"/>
              <a:gd name="T65" fmla="*/ 151 h 156"/>
              <a:gd name="T66" fmla="*/ 24 w 44"/>
              <a:gd name="T67" fmla="*/ 151 h 156"/>
              <a:gd name="T68" fmla="*/ 30 w 44"/>
              <a:gd name="T69" fmla="*/ 152 h 156"/>
              <a:gd name="T70" fmla="*/ 38 w 44"/>
              <a:gd name="T71" fmla="*/ 150 h 156"/>
              <a:gd name="T72" fmla="*/ 33 w 44"/>
              <a:gd name="T73" fmla="*/ 147 h 156"/>
              <a:gd name="T74" fmla="*/ 23 w 44"/>
              <a:gd name="T75" fmla="*/ 140 h 156"/>
              <a:gd name="T76" fmla="*/ 24 w 44"/>
              <a:gd name="T77" fmla="*/ 133 h 156"/>
              <a:gd name="T78" fmla="*/ 27 w 44"/>
              <a:gd name="T79" fmla="*/ 125 h 156"/>
              <a:gd name="T80" fmla="*/ 28 w 44"/>
              <a:gd name="T81" fmla="*/ 117 h 156"/>
              <a:gd name="T82" fmla="*/ 31 w 44"/>
              <a:gd name="T83" fmla="*/ 108 h 156"/>
              <a:gd name="T84" fmla="*/ 37 w 44"/>
              <a:gd name="T85" fmla="*/ 91 h 156"/>
              <a:gd name="T86" fmla="*/ 39 w 44"/>
              <a:gd name="T87" fmla="*/ 91 h 156"/>
              <a:gd name="T88" fmla="*/ 43 w 44"/>
              <a:gd name="T89" fmla="*/ 86 h 156"/>
              <a:gd name="T90" fmla="*/ 43 w 44"/>
              <a:gd name="T91" fmla="*/ 84 h 156"/>
              <a:gd name="T92" fmla="*/ 43 w 44"/>
              <a:gd name="T93" fmla="*/ 75 h 156"/>
              <a:gd name="T94" fmla="*/ 41 w 44"/>
              <a:gd name="T95" fmla="*/ 57 h 156"/>
              <a:gd name="T96" fmla="*/ 40 w 44"/>
              <a:gd name="T97" fmla="*/ 38 h 156"/>
              <a:gd name="T98" fmla="*/ 34 w 44"/>
              <a:gd name="T99" fmla="*/ 26 h 156"/>
              <a:gd name="T100" fmla="*/ 34 w 44"/>
              <a:gd name="T101" fmla="*/ 25 h 156"/>
              <a:gd name="T102" fmla="*/ 33 w 44"/>
              <a:gd name="T103" fmla="*/ 23 h 156"/>
              <a:gd name="T104" fmla="*/ 34 w 44"/>
              <a:gd name="T105" fmla="*/ 21 h 156"/>
              <a:gd name="T106" fmla="*/ 36 w 44"/>
              <a:gd name="T107" fmla="*/ 21 h 156"/>
              <a:gd name="T108" fmla="*/ 38 w 44"/>
              <a:gd name="T109" fmla="*/ 18 h 156"/>
              <a:gd name="T110" fmla="*/ 38 w 44"/>
              <a:gd name="T111" fmla="*/ 16 h 156"/>
              <a:gd name="T112" fmla="*/ 39 w 44"/>
              <a:gd name="T113" fmla="*/ 14 h 156"/>
              <a:gd name="T114" fmla="*/ 39 w 44"/>
              <a:gd name="T115" fmla="*/ 12 h 156"/>
              <a:gd name="T116" fmla="*/ 37 w 44"/>
              <a:gd name="T117" fmla="*/ 4 h 156"/>
              <a:gd name="T118" fmla="*/ 31 w 44"/>
              <a:gd name="T119" fmla="*/ 0 h 156"/>
              <a:gd name="T120" fmla="*/ 29 w 44"/>
              <a:gd name="T12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 h="156">
                <a:moveTo>
                  <a:pt x="39" y="87"/>
                </a:moveTo>
                <a:cubicBezTo>
                  <a:pt x="39" y="87"/>
                  <a:pt x="39" y="86"/>
                  <a:pt x="39" y="85"/>
                </a:cubicBezTo>
                <a:cubicBezTo>
                  <a:pt x="39" y="85"/>
                  <a:pt x="39" y="85"/>
                  <a:pt x="40" y="85"/>
                </a:cubicBezTo>
                <a:cubicBezTo>
                  <a:pt x="40" y="85"/>
                  <a:pt x="40" y="85"/>
                  <a:pt x="40" y="85"/>
                </a:cubicBezTo>
                <a:cubicBezTo>
                  <a:pt x="40" y="86"/>
                  <a:pt x="40" y="86"/>
                  <a:pt x="40" y="87"/>
                </a:cubicBezTo>
                <a:cubicBezTo>
                  <a:pt x="40" y="87"/>
                  <a:pt x="39" y="87"/>
                  <a:pt x="39" y="87"/>
                </a:cubicBezTo>
                <a:moveTo>
                  <a:pt x="11" y="76"/>
                </a:moveTo>
                <a:cubicBezTo>
                  <a:pt x="11" y="75"/>
                  <a:pt x="11" y="74"/>
                  <a:pt x="10" y="74"/>
                </a:cubicBezTo>
                <a:cubicBezTo>
                  <a:pt x="11" y="74"/>
                  <a:pt x="11" y="75"/>
                  <a:pt x="11" y="75"/>
                </a:cubicBezTo>
                <a:cubicBezTo>
                  <a:pt x="11" y="76"/>
                  <a:pt x="11" y="76"/>
                  <a:pt x="11" y="76"/>
                </a:cubicBezTo>
                <a:moveTo>
                  <a:pt x="10" y="70"/>
                </a:moveTo>
                <a:cubicBezTo>
                  <a:pt x="9" y="70"/>
                  <a:pt x="9" y="69"/>
                  <a:pt x="9" y="69"/>
                </a:cubicBezTo>
                <a:cubicBezTo>
                  <a:pt x="9" y="69"/>
                  <a:pt x="9" y="70"/>
                  <a:pt x="10" y="70"/>
                </a:cubicBezTo>
                <a:moveTo>
                  <a:pt x="20" y="19"/>
                </a:moveTo>
                <a:cubicBezTo>
                  <a:pt x="20" y="19"/>
                  <a:pt x="20" y="19"/>
                  <a:pt x="20" y="17"/>
                </a:cubicBezTo>
                <a:cubicBezTo>
                  <a:pt x="19" y="15"/>
                  <a:pt x="19" y="14"/>
                  <a:pt x="17" y="13"/>
                </a:cubicBezTo>
                <a:cubicBezTo>
                  <a:pt x="16" y="11"/>
                  <a:pt x="18" y="8"/>
                  <a:pt x="18" y="8"/>
                </a:cubicBezTo>
                <a:cubicBezTo>
                  <a:pt x="18" y="9"/>
                  <a:pt x="18" y="9"/>
                  <a:pt x="18" y="9"/>
                </a:cubicBezTo>
                <a:cubicBezTo>
                  <a:pt x="18" y="9"/>
                  <a:pt x="18" y="9"/>
                  <a:pt x="18" y="9"/>
                </a:cubicBezTo>
                <a:cubicBezTo>
                  <a:pt x="19" y="9"/>
                  <a:pt x="19" y="8"/>
                  <a:pt x="19" y="8"/>
                </a:cubicBezTo>
                <a:cubicBezTo>
                  <a:pt x="19" y="8"/>
                  <a:pt x="19" y="10"/>
                  <a:pt x="19" y="12"/>
                </a:cubicBezTo>
                <a:cubicBezTo>
                  <a:pt x="20" y="14"/>
                  <a:pt x="22" y="16"/>
                  <a:pt x="22" y="16"/>
                </a:cubicBezTo>
                <a:cubicBezTo>
                  <a:pt x="21" y="17"/>
                  <a:pt x="21" y="17"/>
                  <a:pt x="21" y="17"/>
                </a:cubicBezTo>
                <a:cubicBezTo>
                  <a:pt x="20" y="19"/>
                  <a:pt x="20" y="19"/>
                  <a:pt x="20" y="19"/>
                </a:cubicBezTo>
                <a:moveTo>
                  <a:pt x="26" y="0"/>
                </a:moveTo>
                <a:cubicBezTo>
                  <a:pt x="24" y="0"/>
                  <a:pt x="23" y="0"/>
                  <a:pt x="22" y="1"/>
                </a:cubicBezTo>
                <a:cubicBezTo>
                  <a:pt x="20" y="3"/>
                  <a:pt x="19" y="6"/>
                  <a:pt x="19" y="6"/>
                </a:cubicBezTo>
                <a:cubicBezTo>
                  <a:pt x="19" y="6"/>
                  <a:pt x="18" y="6"/>
                  <a:pt x="18" y="6"/>
                </a:cubicBezTo>
                <a:cubicBezTo>
                  <a:pt x="18" y="6"/>
                  <a:pt x="18" y="6"/>
                  <a:pt x="18" y="6"/>
                </a:cubicBezTo>
                <a:cubicBezTo>
                  <a:pt x="17" y="6"/>
                  <a:pt x="17" y="6"/>
                  <a:pt x="17" y="6"/>
                </a:cubicBezTo>
                <a:cubicBezTo>
                  <a:pt x="17" y="6"/>
                  <a:pt x="17" y="6"/>
                  <a:pt x="16" y="6"/>
                </a:cubicBezTo>
                <a:cubicBezTo>
                  <a:pt x="15" y="6"/>
                  <a:pt x="12" y="7"/>
                  <a:pt x="12" y="11"/>
                </a:cubicBezTo>
                <a:cubicBezTo>
                  <a:pt x="11" y="16"/>
                  <a:pt x="11" y="18"/>
                  <a:pt x="12" y="20"/>
                </a:cubicBezTo>
                <a:cubicBezTo>
                  <a:pt x="13" y="22"/>
                  <a:pt x="14" y="23"/>
                  <a:pt x="14" y="23"/>
                </a:cubicBezTo>
                <a:cubicBezTo>
                  <a:pt x="14" y="24"/>
                  <a:pt x="12" y="25"/>
                  <a:pt x="11" y="27"/>
                </a:cubicBezTo>
                <a:cubicBezTo>
                  <a:pt x="9" y="29"/>
                  <a:pt x="8" y="30"/>
                  <a:pt x="7" y="34"/>
                </a:cubicBezTo>
                <a:cubicBezTo>
                  <a:pt x="7" y="38"/>
                  <a:pt x="8" y="46"/>
                  <a:pt x="8" y="48"/>
                </a:cubicBezTo>
                <a:cubicBezTo>
                  <a:pt x="8" y="50"/>
                  <a:pt x="7" y="54"/>
                  <a:pt x="7" y="56"/>
                </a:cubicBezTo>
                <a:cubicBezTo>
                  <a:pt x="8" y="58"/>
                  <a:pt x="8" y="60"/>
                  <a:pt x="8" y="63"/>
                </a:cubicBezTo>
                <a:cubicBezTo>
                  <a:pt x="8" y="63"/>
                  <a:pt x="5" y="67"/>
                  <a:pt x="4" y="70"/>
                </a:cubicBezTo>
                <a:cubicBezTo>
                  <a:pt x="3" y="74"/>
                  <a:pt x="0" y="78"/>
                  <a:pt x="0" y="80"/>
                </a:cubicBezTo>
                <a:cubicBezTo>
                  <a:pt x="0" y="82"/>
                  <a:pt x="1" y="84"/>
                  <a:pt x="2" y="88"/>
                </a:cubicBezTo>
                <a:cubicBezTo>
                  <a:pt x="3" y="92"/>
                  <a:pt x="4" y="94"/>
                  <a:pt x="5" y="94"/>
                </a:cubicBezTo>
                <a:cubicBezTo>
                  <a:pt x="5" y="94"/>
                  <a:pt x="5" y="94"/>
                  <a:pt x="5" y="94"/>
                </a:cubicBezTo>
                <a:cubicBezTo>
                  <a:pt x="5" y="94"/>
                  <a:pt x="8" y="93"/>
                  <a:pt x="8" y="90"/>
                </a:cubicBezTo>
                <a:cubicBezTo>
                  <a:pt x="9" y="87"/>
                  <a:pt x="10" y="83"/>
                  <a:pt x="10" y="81"/>
                </a:cubicBezTo>
                <a:cubicBezTo>
                  <a:pt x="10" y="81"/>
                  <a:pt x="10" y="80"/>
                  <a:pt x="11" y="80"/>
                </a:cubicBezTo>
                <a:cubicBezTo>
                  <a:pt x="11" y="81"/>
                  <a:pt x="11" y="81"/>
                  <a:pt x="11" y="82"/>
                </a:cubicBezTo>
                <a:cubicBezTo>
                  <a:pt x="11" y="83"/>
                  <a:pt x="11" y="87"/>
                  <a:pt x="12" y="93"/>
                </a:cubicBezTo>
                <a:cubicBezTo>
                  <a:pt x="12" y="98"/>
                  <a:pt x="12" y="102"/>
                  <a:pt x="12" y="104"/>
                </a:cubicBezTo>
                <a:cubicBezTo>
                  <a:pt x="12" y="106"/>
                  <a:pt x="12" y="107"/>
                  <a:pt x="11" y="109"/>
                </a:cubicBezTo>
                <a:cubicBezTo>
                  <a:pt x="10" y="111"/>
                  <a:pt x="10" y="115"/>
                  <a:pt x="10" y="117"/>
                </a:cubicBezTo>
                <a:cubicBezTo>
                  <a:pt x="9" y="120"/>
                  <a:pt x="8" y="126"/>
                  <a:pt x="8" y="126"/>
                </a:cubicBezTo>
                <a:cubicBezTo>
                  <a:pt x="8" y="126"/>
                  <a:pt x="7" y="126"/>
                  <a:pt x="7" y="127"/>
                </a:cubicBezTo>
                <a:cubicBezTo>
                  <a:pt x="7" y="128"/>
                  <a:pt x="7" y="132"/>
                  <a:pt x="7" y="133"/>
                </a:cubicBezTo>
                <a:cubicBezTo>
                  <a:pt x="7" y="134"/>
                  <a:pt x="8" y="135"/>
                  <a:pt x="9" y="135"/>
                </a:cubicBezTo>
                <a:cubicBezTo>
                  <a:pt x="9" y="135"/>
                  <a:pt x="10" y="136"/>
                  <a:pt x="10" y="136"/>
                </a:cubicBezTo>
                <a:cubicBezTo>
                  <a:pt x="10" y="136"/>
                  <a:pt x="11" y="139"/>
                  <a:pt x="11" y="142"/>
                </a:cubicBezTo>
                <a:cubicBezTo>
                  <a:pt x="12" y="145"/>
                  <a:pt x="11" y="148"/>
                  <a:pt x="11" y="148"/>
                </a:cubicBezTo>
                <a:cubicBezTo>
                  <a:pt x="11" y="149"/>
                  <a:pt x="10" y="150"/>
                  <a:pt x="10" y="151"/>
                </a:cubicBezTo>
                <a:cubicBezTo>
                  <a:pt x="10" y="153"/>
                  <a:pt x="10" y="154"/>
                  <a:pt x="12" y="155"/>
                </a:cubicBezTo>
                <a:cubicBezTo>
                  <a:pt x="14" y="156"/>
                  <a:pt x="15" y="156"/>
                  <a:pt x="16" y="156"/>
                </a:cubicBezTo>
                <a:cubicBezTo>
                  <a:pt x="17" y="156"/>
                  <a:pt x="18" y="156"/>
                  <a:pt x="18" y="156"/>
                </a:cubicBezTo>
                <a:cubicBezTo>
                  <a:pt x="19" y="156"/>
                  <a:pt x="20" y="155"/>
                  <a:pt x="20" y="153"/>
                </a:cubicBezTo>
                <a:cubicBezTo>
                  <a:pt x="19" y="152"/>
                  <a:pt x="19" y="151"/>
                  <a:pt x="19" y="151"/>
                </a:cubicBezTo>
                <a:cubicBezTo>
                  <a:pt x="19" y="151"/>
                  <a:pt x="20" y="151"/>
                  <a:pt x="22" y="151"/>
                </a:cubicBezTo>
                <a:cubicBezTo>
                  <a:pt x="22" y="151"/>
                  <a:pt x="23" y="151"/>
                  <a:pt x="23" y="151"/>
                </a:cubicBezTo>
                <a:cubicBezTo>
                  <a:pt x="23" y="151"/>
                  <a:pt x="23" y="151"/>
                  <a:pt x="24" y="151"/>
                </a:cubicBezTo>
                <a:cubicBezTo>
                  <a:pt x="25" y="151"/>
                  <a:pt x="25" y="151"/>
                  <a:pt x="26" y="151"/>
                </a:cubicBezTo>
                <a:cubicBezTo>
                  <a:pt x="27" y="151"/>
                  <a:pt x="28" y="152"/>
                  <a:pt x="30" y="152"/>
                </a:cubicBezTo>
                <a:cubicBezTo>
                  <a:pt x="30" y="152"/>
                  <a:pt x="30" y="152"/>
                  <a:pt x="31" y="152"/>
                </a:cubicBezTo>
                <a:cubicBezTo>
                  <a:pt x="35" y="151"/>
                  <a:pt x="37" y="151"/>
                  <a:pt x="38" y="150"/>
                </a:cubicBezTo>
                <a:cubicBezTo>
                  <a:pt x="38" y="149"/>
                  <a:pt x="38" y="148"/>
                  <a:pt x="36" y="148"/>
                </a:cubicBezTo>
                <a:cubicBezTo>
                  <a:pt x="35" y="148"/>
                  <a:pt x="34" y="147"/>
                  <a:pt x="33" y="147"/>
                </a:cubicBezTo>
                <a:cubicBezTo>
                  <a:pt x="32" y="147"/>
                  <a:pt x="29" y="145"/>
                  <a:pt x="28" y="145"/>
                </a:cubicBezTo>
                <a:cubicBezTo>
                  <a:pt x="27" y="145"/>
                  <a:pt x="24" y="143"/>
                  <a:pt x="23" y="140"/>
                </a:cubicBezTo>
                <a:cubicBezTo>
                  <a:pt x="23" y="137"/>
                  <a:pt x="23" y="134"/>
                  <a:pt x="23" y="134"/>
                </a:cubicBezTo>
                <a:cubicBezTo>
                  <a:pt x="23" y="134"/>
                  <a:pt x="24" y="134"/>
                  <a:pt x="24" y="133"/>
                </a:cubicBezTo>
                <a:cubicBezTo>
                  <a:pt x="25" y="132"/>
                  <a:pt x="25" y="129"/>
                  <a:pt x="25" y="128"/>
                </a:cubicBezTo>
                <a:cubicBezTo>
                  <a:pt x="26" y="127"/>
                  <a:pt x="27" y="125"/>
                  <a:pt x="27" y="125"/>
                </a:cubicBezTo>
                <a:cubicBezTo>
                  <a:pt x="27" y="124"/>
                  <a:pt x="26" y="124"/>
                  <a:pt x="26" y="124"/>
                </a:cubicBezTo>
                <a:cubicBezTo>
                  <a:pt x="26" y="124"/>
                  <a:pt x="28" y="119"/>
                  <a:pt x="28" y="117"/>
                </a:cubicBezTo>
                <a:cubicBezTo>
                  <a:pt x="29" y="115"/>
                  <a:pt x="28" y="115"/>
                  <a:pt x="29" y="113"/>
                </a:cubicBezTo>
                <a:cubicBezTo>
                  <a:pt x="30" y="111"/>
                  <a:pt x="30" y="111"/>
                  <a:pt x="31" y="108"/>
                </a:cubicBezTo>
                <a:cubicBezTo>
                  <a:pt x="32" y="106"/>
                  <a:pt x="34" y="99"/>
                  <a:pt x="35" y="95"/>
                </a:cubicBezTo>
                <a:cubicBezTo>
                  <a:pt x="37" y="92"/>
                  <a:pt x="37" y="91"/>
                  <a:pt x="37" y="91"/>
                </a:cubicBezTo>
                <a:cubicBezTo>
                  <a:pt x="37" y="91"/>
                  <a:pt x="37" y="91"/>
                  <a:pt x="37" y="91"/>
                </a:cubicBezTo>
                <a:cubicBezTo>
                  <a:pt x="37" y="91"/>
                  <a:pt x="38" y="91"/>
                  <a:pt x="39" y="91"/>
                </a:cubicBezTo>
                <a:cubicBezTo>
                  <a:pt x="39" y="90"/>
                  <a:pt x="41" y="90"/>
                  <a:pt x="41" y="89"/>
                </a:cubicBezTo>
                <a:cubicBezTo>
                  <a:pt x="42" y="88"/>
                  <a:pt x="42" y="87"/>
                  <a:pt x="43" y="86"/>
                </a:cubicBezTo>
                <a:cubicBezTo>
                  <a:pt x="43" y="85"/>
                  <a:pt x="43" y="83"/>
                  <a:pt x="43" y="83"/>
                </a:cubicBezTo>
                <a:cubicBezTo>
                  <a:pt x="43" y="83"/>
                  <a:pt x="43" y="84"/>
                  <a:pt x="43" y="84"/>
                </a:cubicBezTo>
                <a:cubicBezTo>
                  <a:pt x="43" y="84"/>
                  <a:pt x="44" y="83"/>
                  <a:pt x="44" y="83"/>
                </a:cubicBezTo>
                <a:cubicBezTo>
                  <a:pt x="44" y="82"/>
                  <a:pt x="43" y="77"/>
                  <a:pt x="43" y="75"/>
                </a:cubicBezTo>
                <a:cubicBezTo>
                  <a:pt x="42" y="72"/>
                  <a:pt x="43" y="69"/>
                  <a:pt x="42" y="66"/>
                </a:cubicBezTo>
                <a:cubicBezTo>
                  <a:pt x="42" y="63"/>
                  <a:pt x="41" y="61"/>
                  <a:pt x="41" y="57"/>
                </a:cubicBezTo>
                <a:cubicBezTo>
                  <a:pt x="41" y="53"/>
                  <a:pt x="40" y="50"/>
                  <a:pt x="40" y="46"/>
                </a:cubicBezTo>
                <a:cubicBezTo>
                  <a:pt x="40" y="43"/>
                  <a:pt x="40" y="41"/>
                  <a:pt x="40" y="38"/>
                </a:cubicBezTo>
                <a:cubicBezTo>
                  <a:pt x="39" y="36"/>
                  <a:pt x="39" y="32"/>
                  <a:pt x="38" y="29"/>
                </a:cubicBezTo>
                <a:cubicBezTo>
                  <a:pt x="37" y="28"/>
                  <a:pt x="36" y="27"/>
                  <a:pt x="34" y="26"/>
                </a:cubicBezTo>
                <a:cubicBezTo>
                  <a:pt x="34" y="25"/>
                  <a:pt x="34" y="25"/>
                  <a:pt x="34" y="25"/>
                </a:cubicBezTo>
                <a:cubicBezTo>
                  <a:pt x="34" y="25"/>
                  <a:pt x="34" y="25"/>
                  <a:pt x="34" y="25"/>
                </a:cubicBezTo>
                <a:cubicBezTo>
                  <a:pt x="33" y="25"/>
                  <a:pt x="33" y="25"/>
                  <a:pt x="33" y="25"/>
                </a:cubicBezTo>
                <a:cubicBezTo>
                  <a:pt x="33" y="25"/>
                  <a:pt x="34" y="23"/>
                  <a:pt x="33" y="23"/>
                </a:cubicBezTo>
                <a:cubicBezTo>
                  <a:pt x="33" y="22"/>
                  <a:pt x="32" y="21"/>
                  <a:pt x="32" y="21"/>
                </a:cubicBezTo>
                <a:cubicBezTo>
                  <a:pt x="32" y="21"/>
                  <a:pt x="33" y="21"/>
                  <a:pt x="34" y="21"/>
                </a:cubicBezTo>
                <a:cubicBezTo>
                  <a:pt x="34" y="21"/>
                  <a:pt x="34" y="21"/>
                  <a:pt x="34" y="21"/>
                </a:cubicBezTo>
                <a:cubicBezTo>
                  <a:pt x="34" y="21"/>
                  <a:pt x="35" y="21"/>
                  <a:pt x="36" y="21"/>
                </a:cubicBezTo>
                <a:cubicBezTo>
                  <a:pt x="36" y="21"/>
                  <a:pt x="37" y="21"/>
                  <a:pt x="37" y="20"/>
                </a:cubicBezTo>
                <a:cubicBezTo>
                  <a:pt x="38" y="19"/>
                  <a:pt x="37" y="19"/>
                  <a:pt x="38" y="18"/>
                </a:cubicBezTo>
                <a:cubicBezTo>
                  <a:pt x="38" y="18"/>
                  <a:pt x="38" y="17"/>
                  <a:pt x="38" y="17"/>
                </a:cubicBezTo>
                <a:cubicBezTo>
                  <a:pt x="38" y="16"/>
                  <a:pt x="38" y="16"/>
                  <a:pt x="38" y="16"/>
                </a:cubicBezTo>
                <a:cubicBezTo>
                  <a:pt x="38" y="16"/>
                  <a:pt x="38" y="16"/>
                  <a:pt x="38" y="16"/>
                </a:cubicBezTo>
                <a:cubicBezTo>
                  <a:pt x="39" y="14"/>
                  <a:pt x="39" y="14"/>
                  <a:pt x="39" y="14"/>
                </a:cubicBezTo>
                <a:cubicBezTo>
                  <a:pt x="39" y="14"/>
                  <a:pt x="40" y="14"/>
                  <a:pt x="40" y="14"/>
                </a:cubicBezTo>
                <a:cubicBezTo>
                  <a:pt x="40" y="13"/>
                  <a:pt x="40" y="13"/>
                  <a:pt x="39" y="12"/>
                </a:cubicBezTo>
                <a:cubicBezTo>
                  <a:pt x="39" y="10"/>
                  <a:pt x="38" y="10"/>
                  <a:pt x="38" y="8"/>
                </a:cubicBezTo>
                <a:cubicBezTo>
                  <a:pt x="38" y="7"/>
                  <a:pt x="37" y="4"/>
                  <a:pt x="37" y="4"/>
                </a:cubicBezTo>
                <a:cubicBezTo>
                  <a:pt x="37" y="4"/>
                  <a:pt x="38" y="2"/>
                  <a:pt x="36" y="1"/>
                </a:cubicBezTo>
                <a:cubicBezTo>
                  <a:pt x="35" y="0"/>
                  <a:pt x="32" y="0"/>
                  <a:pt x="31" y="0"/>
                </a:cubicBezTo>
                <a:cubicBezTo>
                  <a:pt x="31" y="0"/>
                  <a:pt x="30" y="0"/>
                  <a:pt x="30" y="0"/>
                </a:cubicBezTo>
                <a:cubicBezTo>
                  <a:pt x="30" y="0"/>
                  <a:pt x="29" y="0"/>
                  <a:pt x="29" y="0"/>
                </a:cubicBezTo>
                <a:cubicBezTo>
                  <a:pt x="29" y="0"/>
                  <a:pt x="28" y="0"/>
                  <a:pt x="26" y="0"/>
                </a:cubicBezTo>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376714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77832" y="1370013"/>
            <a:ext cx="4171950" cy="3073400"/>
          </a:xfrm>
        </p:spPr>
        <p:txBody>
          <a:bodyPr/>
          <a:lstStyle>
            <a:lvl1pPr>
              <a:defRPr baseline="0">
                <a:solidFill>
                  <a:schemeClr val="accent6"/>
                </a:solidFill>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hasCustomPrompt="1"/>
          </p:nvPr>
        </p:nvSpPr>
        <p:spPr>
          <a:xfrm>
            <a:off x="4600386" y="1370013"/>
            <a:ext cx="4171950" cy="3073400"/>
          </a:xfrm>
        </p:spPr>
        <p:txBody>
          <a:bodyPr/>
          <a:lstStyle>
            <a:lvl1pPr>
              <a:defRPr>
                <a:solidFill>
                  <a:schemeClr val="accent6"/>
                </a:solidFill>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15" name="Title 14"/>
          <p:cNvSpPr>
            <a:spLocks noGrp="1"/>
          </p:cNvSpPr>
          <p:nvPr>
            <p:ph type="title"/>
          </p:nvPr>
        </p:nvSpPr>
        <p:spPr>
          <a:xfrm>
            <a:off x="277832" y="117018"/>
            <a:ext cx="8494504" cy="891939"/>
          </a:xfrm>
        </p:spPr>
        <p:txBody>
          <a:bodyPr/>
          <a:lstStyle/>
          <a:p>
            <a:r>
              <a:rPr lang="en-US" smtClean="0"/>
              <a:t>Click to edit Master title style</a:t>
            </a:r>
            <a:endParaRPr lang="en-GB"/>
          </a:p>
        </p:txBody>
      </p:sp>
      <p:sp>
        <p:nvSpPr>
          <p:cNvPr id="24" name="Freeform 13"/>
          <p:cNvSpPr>
            <a:spLocks noEditPoints="1"/>
          </p:cNvSpPr>
          <p:nvPr userDrawn="1"/>
        </p:nvSpPr>
        <p:spPr bwMode="auto">
          <a:xfrm flipH="1">
            <a:off x="8676456" y="3568700"/>
            <a:ext cx="365125" cy="925513"/>
          </a:xfrm>
          <a:custGeom>
            <a:avLst/>
            <a:gdLst>
              <a:gd name="T0" fmla="*/ 51 w 108"/>
              <a:gd name="T1" fmla="*/ 77 h 279"/>
              <a:gd name="T2" fmla="*/ 45 w 108"/>
              <a:gd name="T3" fmla="*/ 103 h 279"/>
              <a:gd name="T4" fmla="*/ 41 w 108"/>
              <a:gd name="T5" fmla="*/ 42 h 279"/>
              <a:gd name="T6" fmla="*/ 27 w 108"/>
              <a:gd name="T7" fmla="*/ 36 h 279"/>
              <a:gd name="T8" fmla="*/ 11 w 108"/>
              <a:gd name="T9" fmla="*/ 29 h 279"/>
              <a:gd name="T10" fmla="*/ 2 w 108"/>
              <a:gd name="T11" fmla="*/ 28 h 279"/>
              <a:gd name="T12" fmla="*/ 3 w 108"/>
              <a:gd name="T13" fmla="*/ 30 h 279"/>
              <a:gd name="T14" fmla="*/ 6 w 108"/>
              <a:gd name="T15" fmla="*/ 34 h 279"/>
              <a:gd name="T16" fmla="*/ 5 w 108"/>
              <a:gd name="T17" fmla="*/ 39 h 279"/>
              <a:gd name="T18" fmla="*/ 9 w 108"/>
              <a:gd name="T19" fmla="*/ 40 h 279"/>
              <a:gd name="T20" fmla="*/ 13 w 108"/>
              <a:gd name="T21" fmla="*/ 39 h 279"/>
              <a:gd name="T22" fmla="*/ 20 w 108"/>
              <a:gd name="T23" fmla="*/ 39 h 279"/>
              <a:gd name="T24" fmla="*/ 23 w 108"/>
              <a:gd name="T25" fmla="*/ 44 h 279"/>
              <a:gd name="T26" fmla="*/ 51 w 108"/>
              <a:gd name="T27" fmla="*/ 68 h 279"/>
              <a:gd name="T28" fmla="*/ 41 w 108"/>
              <a:gd name="T29" fmla="*/ 111 h 279"/>
              <a:gd name="T30" fmla="*/ 45 w 108"/>
              <a:gd name="T31" fmla="*/ 105 h 279"/>
              <a:gd name="T32" fmla="*/ 44 w 108"/>
              <a:gd name="T33" fmla="*/ 109 h 279"/>
              <a:gd name="T34" fmla="*/ 45 w 108"/>
              <a:gd name="T35" fmla="*/ 125 h 279"/>
              <a:gd name="T36" fmla="*/ 45 w 108"/>
              <a:gd name="T37" fmla="*/ 135 h 279"/>
              <a:gd name="T38" fmla="*/ 57 w 108"/>
              <a:gd name="T39" fmla="*/ 218 h 279"/>
              <a:gd name="T40" fmla="*/ 69 w 108"/>
              <a:gd name="T41" fmla="*/ 260 h 279"/>
              <a:gd name="T42" fmla="*/ 63 w 108"/>
              <a:gd name="T43" fmla="*/ 268 h 279"/>
              <a:gd name="T44" fmla="*/ 43 w 108"/>
              <a:gd name="T45" fmla="*/ 277 h 279"/>
              <a:gd name="T46" fmla="*/ 77 w 108"/>
              <a:gd name="T47" fmla="*/ 279 h 279"/>
              <a:gd name="T48" fmla="*/ 107 w 108"/>
              <a:gd name="T49" fmla="*/ 273 h 279"/>
              <a:gd name="T50" fmla="*/ 103 w 108"/>
              <a:gd name="T51" fmla="*/ 259 h 279"/>
              <a:gd name="T52" fmla="*/ 91 w 108"/>
              <a:gd name="T53" fmla="*/ 191 h 279"/>
              <a:gd name="T54" fmla="*/ 88 w 108"/>
              <a:gd name="T55" fmla="*/ 176 h 279"/>
              <a:gd name="T56" fmla="*/ 86 w 108"/>
              <a:gd name="T57" fmla="*/ 160 h 279"/>
              <a:gd name="T58" fmla="*/ 87 w 108"/>
              <a:gd name="T59" fmla="*/ 153 h 279"/>
              <a:gd name="T60" fmla="*/ 87 w 108"/>
              <a:gd name="T61" fmla="*/ 123 h 279"/>
              <a:gd name="T62" fmla="*/ 94 w 108"/>
              <a:gd name="T63" fmla="*/ 97 h 279"/>
              <a:gd name="T64" fmla="*/ 79 w 108"/>
              <a:gd name="T65" fmla="*/ 38 h 279"/>
              <a:gd name="T66" fmla="*/ 76 w 108"/>
              <a:gd name="T67" fmla="*/ 33 h 279"/>
              <a:gd name="T68" fmla="*/ 77 w 108"/>
              <a:gd name="T69" fmla="*/ 31 h 279"/>
              <a:gd name="T70" fmla="*/ 81 w 108"/>
              <a:gd name="T71" fmla="*/ 17 h 279"/>
              <a:gd name="T72" fmla="*/ 73 w 108"/>
              <a:gd name="T73" fmla="*/ 2 h 279"/>
              <a:gd name="T74" fmla="*/ 71 w 108"/>
              <a:gd name="T75" fmla="*/ 2 h 279"/>
              <a:gd name="T76" fmla="*/ 53 w 108"/>
              <a:gd name="T77" fmla="*/ 5 h 279"/>
              <a:gd name="T78" fmla="*/ 52 w 108"/>
              <a:gd name="T79" fmla="*/ 8 h 279"/>
              <a:gd name="T80" fmla="*/ 47 w 108"/>
              <a:gd name="T81" fmla="*/ 20 h 279"/>
              <a:gd name="T82" fmla="*/ 46 w 108"/>
              <a:gd name="T83" fmla="*/ 28 h 279"/>
              <a:gd name="T84" fmla="*/ 48 w 108"/>
              <a:gd name="T85" fmla="*/ 31 h 279"/>
              <a:gd name="T86" fmla="*/ 49 w 108"/>
              <a:gd name="T87" fmla="*/ 33 h 279"/>
              <a:gd name="T88" fmla="*/ 49 w 108"/>
              <a:gd name="T89" fmla="*/ 38 h 279"/>
              <a:gd name="T90" fmla="*/ 60 w 108"/>
              <a:gd name="T91" fmla="*/ 44 h 279"/>
              <a:gd name="T92" fmla="*/ 48 w 108"/>
              <a:gd name="T93" fmla="*/ 4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8" h="279">
                <a:moveTo>
                  <a:pt x="49" y="84"/>
                </a:moveTo>
                <a:cubicBezTo>
                  <a:pt x="49" y="81"/>
                  <a:pt x="50" y="79"/>
                  <a:pt x="50" y="77"/>
                </a:cubicBezTo>
                <a:cubicBezTo>
                  <a:pt x="51" y="77"/>
                  <a:pt x="51" y="77"/>
                  <a:pt x="51" y="77"/>
                </a:cubicBezTo>
                <a:cubicBezTo>
                  <a:pt x="50" y="79"/>
                  <a:pt x="50" y="81"/>
                  <a:pt x="49" y="84"/>
                </a:cubicBezTo>
                <a:moveTo>
                  <a:pt x="45" y="103"/>
                </a:moveTo>
                <a:cubicBezTo>
                  <a:pt x="45" y="103"/>
                  <a:pt x="45" y="103"/>
                  <a:pt x="45" y="103"/>
                </a:cubicBezTo>
                <a:cubicBezTo>
                  <a:pt x="45" y="103"/>
                  <a:pt x="45" y="103"/>
                  <a:pt x="45" y="103"/>
                </a:cubicBezTo>
                <a:moveTo>
                  <a:pt x="48" y="45"/>
                </a:moveTo>
                <a:cubicBezTo>
                  <a:pt x="44" y="42"/>
                  <a:pt x="43" y="42"/>
                  <a:pt x="41" y="42"/>
                </a:cubicBezTo>
                <a:cubicBezTo>
                  <a:pt x="38" y="43"/>
                  <a:pt x="38" y="42"/>
                  <a:pt x="36" y="41"/>
                </a:cubicBezTo>
                <a:cubicBezTo>
                  <a:pt x="34" y="40"/>
                  <a:pt x="29" y="37"/>
                  <a:pt x="28" y="36"/>
                </a:cubicBezTo>
                <a:cubicBezTo>
                  <a:pt x="27" y="36"/>
                  <a:pt x="27" y="36"/>
                  <a:pt x="27" y="36"/>
                </a:cubicBezTo>
                <a:cubicBezTo>
                  <a:pt x="25" y="36"/>
                  <a:pt x="22" y="34"/>
                  <a:pt x="20" y="33"/>
                </a:cubicBezTo>
                <a:cubicBezTo>
                  <a:pt x="19" y="32"/>
                  <a:pt x="15" y="31"/>
                  <a:pt x="14" y="30"/>
                </a:cubicBezTo>
                <a:cubicBezTo>
                  <a:pt x="12" y="29"/>
                  <a:pt x="12" y="29"/>
                  <a:pt x="11" y="29"/>
                </a:cubicBezTo>
                <a:cubicBezTo>
                  <a:pt x="10" y="28"/>
                  <a:pt x="10" y="28"/>
                  <a:pt x="9" y="28"/>
                </a:cubicBezTo>
                <a:cubicBezTo>
                  <a:pt x="9" y="28"/>
                  <a:pt x="6" y="28"/>
                  <a:pt x="5" y="28"/>
                </a:cubicBezTo>
                <a:cubicBezTo>
                  <a:pt x="4" y="28"/>
                  <a:pt x="3" y="28"/>
                  <a:pt x="2" y="28"/>
                </a:cubicBezTo>
                <a:cubicBezTo>
                  <a:pt x="1" y="28"/>
                  <a:pt x="0" y="28"/>
                  <a:pt x="0" y="28"/>
                </a:cubicBezTo>
                <a:cubicBezTo>
                  <a:pt x="0" y="28"/>
                  <a:pt x="0" y="29"/>
                  <a:pt x="0" y="29"/>
                </a:cubicBezTo>
                <a:cubicBezTo>
                  <a:pt x="1" y="29"/>
                  <a:pt x="2" y="30"/>
                  <a:pt x="3" y="30"/>
                </a:cubicBezTo>
                <a:cubicBezTo>
                  <a:pt x="4" y="30"/>
                  <a:pt x="5" y="31"/>
                  <a:pt x="6" y="31"/>
                </a:cubicBezTo>
                <a:cubicBezTo>
                  <a:pt x="6" y="31"/>
                  <a:pt x="7" y="32"/>
                  <a:pt x="7" y="32"/>
                </a:cubicBezTo>
                <a:cubicBezTo>
                  <a:pt x="7" y="33"/>
                  <a:pt x="6" y="34"/>
                  <a:pt x="6" y="34"/>
                </a:cubicBezTo>
                <a:cubicBezTo>
                  <a:pt x="5" y="35"/>
                  <a:pt x="5" y="35"/>
                  <a:pt x="5" y="36"/>
                </a:cubicBezTo>
                <a:cubicBezTo>
                  <a:pt x="5" y="36"/>
                  <a:pt x="4" y="37"/>
                  <a:pt x="4" y="38"/>
                </a:cubicBezTo>
                <a:cubicBezTo>
                  <a:pt x="4" y="38"/>
                  <a:pt x="4" y="39"/>
                  <a:pt x="5" y="39"/>
                </a:cubicBezTo>
                <a:cubicBezTo>
                  <a:pt x="5" y="39"/>
                  <a:pt x="6" y="38"/>
                  <a:pt x="7" y="38"/>
                </a:cubicBezTo>
                <a:cubicBezTo>
                  <a:pt x="7" y="38"/>
                  <a:pt x="7" y="39"/>
                  <a:pt x="8" y="39"/>
                </a:cubicBezTo>
                <a:cubicBezTo>
                  <a:pt x="8" y="40"/>
                  <a:pt x="8" y="40"/>
                  <a:pt x="9" y="40"/>
                </a:cubicBezTo>
                <a:cubicBezTo>
                  <a:pt x="10" y="40"/>
                  <a:pt x="10" y="39"/>
                  <a:pt x="10" y="39"/>
                </a:cubicBezTo>
                <a:cubicBezTo>
                  <a:pt x="10" y="39"/>
                  <a:pt x="11" y="40"/>
                  <a:pt x="12" y="40"/>
                </a:cubicBezTo>
                <a:cubicBezTo>
                  <a:pt x="12" y="40"/>
                  <a:pt x="13" y="40"/>
                  <a:pt x="13" y="39"/>
                </a:cubicBezTo>
                <a:cubicBezTo>
                  <a:pt x="13" y="39"/>
                  <a:pt x="14" y="38"/>
                  <a:pt x="15" y="38"/>
                </a:cubicBezTo>
                <a:cubicBezTo>
                  <a:pt x="16" y="38"/>
                  <a:pt x="16" y="39"/>
                  <a:pt x="17" y="39"/>
                </a:cubicBezTo>
                <a:cubicBezTo>
                  <a:pt x="17" y="39"/>
                  <a:pt x="19" y="39"/>
                  <a:pt x="20" y="39"/>
                </a:cubicBezTo>
                <a:cubicBezTo>
                  <a:pt x="21" y="39"/>
                  <a:pt x="21" y="40"/>
                  <a:pt x="21" y="40"/>
                </a:cubicBezTo>
                <a:cubicBezTo>
                  <a:pt x="22" y="40"/>
                  <a:pt x="22" y="42"/>
                  <a:pt x="23" y="42"/>
                </a:cubicBezTo>
                <a:cubicBezTo>
                  <a:pt x="23" y="43"/>
                  <a:pt x="23" y="43"/>
                  <a:pt x="23" y="44"/>
                </a:cubicBezTo>
                <a:cubicBezTo>
                  <a:pt x="23" y="44"/>
                  <a:pt x="29" y="47"/>
                  <a:pt x="34" y="53"/>
                </a:cubicBezTo>
                <a:cubicBezTo>
                  <a:pt x="36" y="55"/>
                  <a:pt x="38" y="57"/>
                  <a:pt x="38" y="57"/>
                </a:cubicBezTo>
                <a:cubicBezTo>
                  <a:pt x="42" y="63"/>
                  <a:pt x="50" y="67"/>
                  <a:pt x="51" y="68"/>
                </a:cubicBezTo>
                <a:cubicBezTo>
                  <a:pt x="50" y="71"/>
                  <a:pt x="50" y="74"/>
                  <a:pt x="49" y="76"/>
                </a:cubicBezTo>
                <a:cubicBezTo>
                  <a:pt x="49" y="80"/>
                  <a:pt x="46" y="90"/>
                  <a:pt x="45" y="94"/>
                </a:cubicBezTo>
                <a:cubicBezTo>
                  <a:pt x="44" y="99"/>
                  <a:pt x="42" y="109"/>
                  <a:pt x="41" y="111"/>
                </a:cubicBezTo>
                <a:cubicBezTo>
                  <a:pt x="40" y="113"/>
                  <a:pt x="41" y="113"/>
                  <a:pt x="41" y="113"/>
                </a:cubicBezTo>
                <a:cubicBezTo>
                  <a:pt x="41" y="113"/>
                  <a:pt x="42" y="113"/>
                  <a:pt x="42" y="113"/>
                </a:cubicBezTo>
                <a:cubicBezTo>
                  <a:pt x="43" y="112"/>
                  <a:pt x="44" y="107"/>
                  <a:pt x="45" y="105"/>
                </a:cubicBezTo>
                <a:cubicBezTo>
                  <a:pt x="45" y="105"/>
                  <a:pt x="45" y="105"/>
                  <a:pt x="45" y="105"/>
                </a:cubicBezTo>
                <a:cubicBezTo>
                  <a:pt x="45" y="105"/>
                  <a:pt x="45" y="105"/>
                  <a:pt x="45" y="105"/>
                </a:cubicBezTo>
                <a:cubicBezTo>
                  <a:pt x="46" y="106"/>
                  <a:pt x="45" y="107"/>
                  <a:pt x="44" y="109"/>
                </a:cubicBezTo>
                <a:cubicBezTo>
                  <a:pt x="43" y="111"/>
                  <a:pt x="43" y="112"/>
                  <a:pt x="42" y="115"/>
                </a:cubicBezTo>
                <a:cubicBezTo>
                  <a:pt x="42" y="117"/>
                  <a:pt x="41" y="122"/>
                  <a:pt x="42" y="123"/>
                </a:cubicBezTo>
                <a:cubicBezTo>
                  <a:pt x="42" y="125"/>
                  <a:pt x="43" y="126"/>
                  <a:pt x="45" y="125"/>
                </a:cubicBezTo>
                <a:cubicBezTo>
                  <a:pt x="45" y="125"/>
                  <a:pt x="46" y="126"/>
                  <a:pt x="46" y="127"/>
                </a:cubicBezTo>
                <a:cubicBezTo>
                  <a:pt x="47" y="127"/>
                  <a:pt x="46" y="128"/>
                  <a:pt x="45" y="129"/>
                </a:cubicBezTo>
                <a:cubicBezTo>
                  <a:pt x="44" y="131"/>
                  <a:pt x="45" y="135"/>
                  <a:pt x="45" y="135"/>
                </a:cubicBezTo>
                <a:cubicBezTo>
                  <a:pt x="47" y="139"/>
                  <a:pt x="46" y="140"/>
                  <a:pt x="46" y="140"/>
                </a:cubicBezTo>
                <a:cubicBezTo>
                  <a:pt x="45" y="145"/>
                  <a:pt x="46" y="159"/>
                  <a:pt x="47" y="169"/>
                </a:cubicBezTo>
                <a:cubicBezTo>
                  <a:pt x="49" y="178"/>
                  <a:pt x="56" y="212"/>
                  <a:pt x="57" y="218"/>
                </a:cubicBezTo>
                <a:cubicBezTo>
                  <a:pt x="59" y="224"/>
                  <a:pt x="61" y="232"/>
                  <a:pt x="62" y="240"/>
                </a:cubicBezTo>
                <a:cubicBezTo>
                  <a:pt x="63" y="248"/>
                  <a:pt x="63" y="254"/>
                  <a:pt x="64" y="256"/>
                </a:cubicBezTo>
                <a:cubicBezTo>
                  <a:pt x="66" y="257"/>
                  <a:pt x="69" y="259"/>
                  <a:pt x="69" y="260"/>
                </a:cubicBezTo>
                <a:cubicBezTo>
                  <a:pt x="69" y="261"/>
                  <a:pt x="67" y="261"/>
                  <a:pt x="66" y="262"/>
                </a:cubicBezTo>
                <a:cubicBezTo>
                  <a:pt x="64" y="264"/>
                  <a:pt x="63" y="267"/>
                  <a:pt x="63" y="267"/>
                </a:cubicBezTo>
                <a:cubicBezTo>
                  <a:pt x="63" y="268"/>
                  <a:pt x="63" y="268"/>
                  <a:pt x="63" y="268"/>
                </a:cubicBezTo>
                <a:cubicBezTo>
                  <a:pt x="56" y="273"/>
                  <a:pt x="52" y="273"/>
                  <a:pt x="48" y="273"/>
                </a:cubicBezTo>
                <a:cubicBezTo>
                  <a:pt x="45" y="274"/>
                  <a:pt x="44" y="274"/>
                  <a:pt x="44" y="274"/>
                </a:cubicBezTo>
                <a:cubicBezTo>
                  <a:pt x="43" y="277"/>
                  <a:pt x="43" y="277"/>
                  <a:pt x="43" y="277"/>
                </a:cubicBezTo>
                <a:cubicBezTo>
                  <a:pt x="45" y="278"/>
                  <a:pt x="52" y="279"/>
                  <a:pt x="52" y="279"/>
                </a:cubicBezTo>
                <a:cubicBezTo>
                  <a:pt x="63" y="279"/>
                  <a:pt x="77" y="277"/>
                  <a:pt x="77" y="277"/>
                </a:cubicBezTo>
                <a:cubicBezTo>
                  <a:pt x="77" y="279"/>
                  <a:pt x="77" y="279"/>
                  <a:pt x="77" y="279"/>
                </a:cubicBezTo>
                <a:cubicBezTo>
                  <a:pt x="94" y="278"/>
                  <a:pt x="94" y="278"/>
                  <a:pt x="94" y="278"/>
                </a:cubicBezTo>
                <a:cubicBezTo>
                  <a:pt x="94" y="278"/>
                  <a:pt x="106" y="278"/>
                  <a:pt x="106" y="277"/>
                </a:cubicBezTo>
                <a:cubicBezTo>
                  <a:pt x="106" y="277"/>
                  <a:pt x="108" y="274"/>
                  <a:pt x="107" y="273"/>
                </a:cubicBezTo>
                <a:cubicBezTo>
                  <a:pt x="107" y="272"/>
                  <a:pt x="106" y="270"/>
                  <a:pt x="106" y="267"/>
                </a:cubicBezTo>
                <a:cubicBezTo>
                  <a:pt x="105" y="263"/>
                  <a:pt x="105" y="262"/>
                  <a:pt x="104" y="261"/>
                </a:cubicBezTo>
                <a:cubicBezTo>
                  <a:pt x="103" y="260"/>
                  <a:pt x="103" y="259"/>
                  <a:pt x="103" y="259"/>
                </a:cubicBezTo>
                <a:cubicBezTo>
                  <a:pt x="105" y="245"/>
                  <a:pt x="100" y="222"/>
                  <a:pt x="98" y="212"/>
                </a:cubicBezTo>
                <a:cubicBezTo>
                  <a:pt x="96" y="203"/>
                  <a:pt x="93" y="200"/>
                  <a:pt x="92" y="197"/>
                </a:cubicBezTo>
                <a:cubicBezTo>
                  <a:pt x="91" y="194"/>
                  <a:pt x="92" y="193"/>
                  <a:pt x="91" y="191"/>
                </a:cubicBezTo>
                <a:cubicBezTo>
                  <a:pt x="89" y="190"/>
                  <a:pt x="89" y="184"/>
                  <a:pt x="88" y="183"/>
                </a:cubicBezTo>
                <a:cubicBezTo>
                  <a:pt x="88" y="182"/>
                  <a:pt x="89" y="180"/>
                  <a:pt x="89" y="179"/>
                </a:cubicBezTo>
                <a:cubicBezTo>
                  <a:pt x="89" y="178"/>
                  <a:pt x="88" y="177"/>
                  <a:pt x="88" y="176"/>
                </a:cubicBezTo>
                <a:cubicBezTo>
                  <a:pt x="88" y="175"/>
                  <a:pt x="89" y="174"/>
                  <a:pt x="88" y="173"/>
                </a:cubicBezTo>
                <a:cubicBezTo>
                  <a:pt x="88" y="171"/>
                  <a:pt x="87" y="170"/>
                  <a:pt x="87" y="170"/>
                </a:cubicBezTo>
                <a:cubicBezTo>
                  <a:pt x="86" y="168"/>
                  <a:pt x="86" y="160"/>
                  <a:pt x="86" y="160"/>
                </a:cubicBezTo>
                <a:cubicBezTo>
                  <a:pt x="86" y="159"/>
                  <a:pt x="86" y="159"/>
                  <a:pt x="86" y="158"/>
                </a:cubicBezTo>
                <a:cubicBezTo>
                  <a:pt x="87" y="158"/>
                  <a:pt x="87" y="157"/>
                  <a:pt x="87" y="156"/>
                </a:cubicBezTo>
                <a:cubicBezTo>
                  <a:pt x="86" y="156"/>
                  <a:pt x="87" y="153"/>
                  <a:pt x="87" y="153"/>
                </a:cubicBezTo>
                <a:cubicBezTo>
                  <a:pt x="92" y="142"/>
                  <a:pt x="92" y="138"/>
                  <a:pt x="91" y="134"/>
                </a:cubicBezTo>
                <a:cubicBezTo>
                  <a:pt x="91" y="130"/>
                  <a:pt x="89" y="126"/>
                  <a:pt x="88" y="125"/>
                </a:cubicBezTo>
                <a:cubicBezTo>
                  <a:pt x="87" y="125"/>
                  <a:pt x="87" y="123"/>
                  <a:pt x="87" y="123"/>
                </a:cubicBezTo>
                <a:cubicBezTo>
                  <a:pt x="88" y="123"/>
                  <a:pt x="89" y="124"/>
                  <a:pt x="89" y="123"/>
                </a:cubicBezTo>
                <a:cubicBezTo>
                  <a:pt x="89" y="123"/>
                  <a:pt x="90" y="111"/>
                  <a:pt x="91" y="107"/>
                </a:cubicBezTo>
                <a:cubicBezTo>
                  <a:pt x="91" y="103"/>
                  <a:pt x="94" y="104"/>
                  <a:pt x="94" y="97"/>
                </a:cubicBezTo>
                <a:cubicBezTo>
                  <a:pt x="94" y="90"/>
                  <a:pt x="94" y="65"/>
                  <a:pt x="92" y="60"/>
                </a:cubicBezTo>
                <a:cubicBezTo>
                  <a:pt x="90" y="56"/>
                  <a:pt x="88" y="52"/>
                  <a:pt x="87" y="48"/>
                </a:cubicBezTo>
                <a:cubicBezTo>
                  <a:pt x="87" y="48"/>
                  <a:pt x="81" y="40"/>
                  <a:pt x="79" y="38"/>
                </a:cubicBezTo>
                <a:cubicBezTo>
                  <a:pt x="79" y="38"/>
                  <a:pt x="79" y="37"/>
                  <a:pt x="79" y="37"/>
                </a:cubicBezTo>
                <a:cubicBezTo>
                  <a:pt x="79" y="37"/>
                  <a:pt x="79" y="37"/>
                  <a:pt x="79" y="37"/>
                </a:cubicBezTo>
                <a:cubicBezTo>
                  <a:pt x="79" y="37"/>
                  <a:pt x="78" y="34"/>
                  <a:pt x="76" y="33"/>
                </a:cubicBezTo>
                <a:cubicBezTo>
                  <a:pt x="76" y="33"/>
                  <a:pt x="76" y="33"/>
                  <a:pt x="76" y="33"/>
                </a:cubicBezTo>
                <a:cubicBezTo>
                  <a:pt x="76" y="33"/>
                  <a:pt x="76" y="32"/>
                  <a:pt x="76" y="31"/>
                </a:cubicBezTo>
                <a:cubicBezTo>
                  <a:pt x="76" y="31"/>
                  <a:pt x="77" y="31"/>
                  <a:pt x="77" y="31"/>
                </a:cubicBezTo>
                <a:cubicBezTo>
                  <a:pt x="77" y="30"/>
                  <a:pt x="77" y="29"/>
                  <a:pt x="77" y="28"/>
                </a:cubicBezTo>
                <a:cubicBezTo>
                  <a:pt x="77" y="27"/>
                  <a:pt x="79" y="23"/>
                  <a:pt x="80" y="21"/>
                </a:cubicBezTo>
                <a:cubicBezTo>
                  <a:pt x="80" y="20"/>
                  <a:pt x="81" y="18"/>
                  <a:pt x="81" y="17"/>
                </a:cubicBezTo>
                <a:cubicBezTo>
                  <a:pt x="81" y="17"/>
                  <a:pt x="82" y="12"/>
                  <a:pt x="80" y="8"/>
                </a:cubicBezTo>
                <a:cubicBezTo>
                  <a:pt x="80" y="8"/>
                  <a:pt x="77" y="3"/>
                  <a:pt x="73" y="3"/>
                </a:cubicBezTo>
                <a:cubicBezTo>
                  <a:pt x="73" y="3"/>
                  <a:pt x="73" y="2"/>
                  <a:pt x="73" y="2"/>
                </a:cubicBezTo>
                <a:cubicBezTo>
                  <a:pt x="73" y="2"/>
                  <a:pt x="72" y="2"/>
                  <a:pt x="72" y="2"/>
                </a:cubicBezTo>
                <a:cubicBezTo>
                  <a:pt x="72" y="3"/>
                  <a:pt x="73" y="1"/>
                  <a:pt x="72" y="1"/>
                </a:cubicBezTo>
                <a:cubicBezTo>
                  <a:pt x="72" y="1"/>
                  <a:pt x="72" y="2"/>
                  <a:pt x="71" y="2"/>
                </a:cubicBezTo>
                <a:cubicBezTo>
                  <a:pt x="71" y="2"/>
                  <a:pt x="70" y="0"/>
                  <a:pt x="66" y="0"/>
                </a:cubicBezTo>
                <a:cubicBezTo>
                  <a:pt x="61" y="0"/>
                  <a:pt x="60" y="1"/>
                  <a:pt x="58" y="1"/>
                </a:cubicBezTo>
                <a:cubicBezTo>
                  <a:pt x="56" y="2"/>
                  <a:pt x="54" y="4"/>
                  <a:pt x="53" y="5"/>
                </a:cubicBezTo>
                <a:cubicBezTo>
                  <a:pt x="52" y="6"/>
                  <a:pt x="52" y="7"/>
                  <a:pt x="51" y="7"/>
                </a:cubicBezTo>
                <a:cubicBezTo>
                  <a:pt x="50" y="6"/>
                  <a:pt x="51" y="6"/>
                  <a:pt x="51" y="6"/>
                </a:cubicBezTo>
                <a:cubicBezTo>
                  <a:pt x="51" y="6"/>
                  <a:pt x="49" y="8"/>
                  <a:pt x="52" y="8"/>
                </a:cubicBezTo>
                <a:cubicBezTo>
                  <a:pt x="53" y="8"/>
                  <a:pt x="51" y="9"/>
                  <a:pt x="50" y="11"/>
                </a:cubicBezTo>
                <a:cubicBezTo>
                  <a:pt x="49" y="14"/>
                  <a:pt x="48" y="16"/>
                  <a:pt x="48" y="17"/>
                </a:cubicBezTo>
                <a:cubicBezTo>
                  <a:pt x="48" y="18"/>
                  <a:pt x="47" y="19"/>
                  <a:pt x="47" y="20"/>
                </a:cubicBezTo>
                <a:cubicBezTo>
                  <a:pt x="47" y="20"/>
                  <a:pt x="48" y="21"/>
                  <a:pt x="48" y="22"/>
                </a:cubicBezTo>
                <a:cubicBezTo>
                  <a:pt x="48" y="22"/>
                  <a:pt x="49" y="23"/>
                  <a:pt x="48" y="24"/>
                </a:cubicBezTo>
                <a:cubicBezTo>
                  <a:pt x="48" y="24"/>
                  <a:pt x="46" y="27"/>
                  <a:pt x="46" y="28"/>
                </a:cubicBezTo>
                <a:cubicBezTo>
                  <a:pt x="46" y="28"/>
                  <a:pt x="45" y="28"/>
                  <a:pt x="46" y="29"/>
                </a:cubicBezTo>
                <a:cubicBezTo>
                  <a:pt x="46" y="29"/>
                  <a:pt x="47" y="29"/>
                  <a:pt x="48" y="29"/>
                </a:cubicBezTo>
                <a:cubicBezTo>
                  <a:pt x="48" y="29"/>
                  <a:pt x="48" y="30"/>
                  <a:pt x="48" y="31"/>
                </a:cubicBezTo>
                <a:cubicBezTo>
                  <a:pt x="48" y="31"/>
                  <a:pt x="48" y="31"/>
                  <a:pt x="48" y="32"/>
                </a:cubicBezTo>
                <a:cubicBezTo>
                  <a:pt x="48" y="32"/>
                  <a:pt x="48" y="32"/>
                  <a:pt x="49" y="32"/>
                </a:cubicBezTo>
                <a:cubicBezTo>
                  <a:pt x="49" y="32"/>
                  <a:pt x="49" y="33"/>
                  <a:pt x="49" y="33"/>
                </a:cubicBezTo>
                <a:cubicBezTo>
                  <a:pt x="49" y="34"/>
                  <a:pt x="48" y="34"/>
                  <a:pt x="48" y="35"/>
                </a:cubicBezTo>
                <a:cubicBezTo>
                  <a:pt x="49" y="35"/>
                  <a:pt x="49" y="35"/>
                  <a:pt x="49" y="36"/>
                </a:cubicBezTo>
                <a:cubicBezTo>
                  <a:pt x="49" y="36"/>
                  <a:pt x="49" y="37"/>
                  <a:pt x="49" y="38"/>
                </a:cubicBezTo>
                <a:cubicBezTo>
                  <a:pt x="49" y="39"/>
                  <a:pt x="50" y="40"/>
                  <a:pt x="51" y="41"/>
                </a:cubicBezTo>
                <a:cubicBezTo>
                  <a:pt x="52" y="41"/>
                  <a:pt x="54" y="40"/>
                  <a:pt x="56" y="41"/>
                </a:cubicBezTo>
                <a:cubicBezTo>
                  <a:pt x="57" y="42"/>
                  <a:pt x="59" y="43"/>
                  <a:pt x="60" y="44"/>
                </a:cubicBezTo>
                <a:cubicBezTo>
                  <a:pt x="60" y="44"/>
                  <a:pt x="60" y="45"/>
                  <a:pt x="60" y="45"/>
                </a:cubicBezTo>
                <a:cubicBezTo>
                  <a:pt x="59" y="46"/>
                  <a:pt x="58" y="47"/>
                  <a:pt x="58" y="49"/>
                </a:cubicBezTo>
                <a:cubicBezTo>
                  <a:pt x="58" y="49"/>
                  <a:pt x="52" y="49"/>
                  <a:pt x="48" y="45"/>
                </a:cubicBezTo>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00371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8" name="Picture Placeholder 7"/>
          <p:cNvSpPr>
            <a:spLocks noGrp="1"/>
          </p:cNvSpPr>
          <p:nvPr>
            <p:ph type="pic" sz="quarter" idx="13"/>
          </p:nvPr>
        </p:nvSpPr>
        <p:spPr>
          <a:xfrm>
            <a:off x="4629026" y="1459996"/>
            <a:ext cx="4278438" cy="2788731"/>
          </a:xfrm>
        </p:spPr>
        <p:txBody>
          <a:bodyPr/>
          <a:lstStyle/>
          <a:p>
            <a:endParaRPr lang="en-GB" dirty="0"/>
          </a:p>
        </p:txBody>
      </p:sp>
      <p:sp>
        <p:nvSpPr>
          <p:cNvPr id="4" name="Title 3"/>
          <p:cNvSpPr>
            <a:spLocks noGrp="1"/>
          </p:cNvSpPr>
          <p:nvPr>
            <p:ph type="title"/>
          </p:nvPr>
        </p:nvSpPr>
        <p:spPr>
          <a:xfrm>
            <a:off x="277832" y="117018"/>
            <a:ext cx="8494504" cy="891939"/>
          </a:xfrm>
        </p:spPr>
        <p:txBody>
          <a:bodyPr/>
          <a:lstStyle/>
          <a:p>
            <a:r>
              <a:rPr lang="en-US" smtClean="0"/>
              <a:t>Click to edit Master title style</a:t>
            </a:r>
            <a:endParaRPr lang="en-GB"/>
          </a:p>
        </p:txBody>
      </p:sp>
      <p:sp>
        <p:nvSpPr>
          <p:cNvPr id="9" name="Content Placeholder 2"/>
          <p:cNvSpPr>
            <a:spLocks noGrp="1"/>
          </p:cNvSpPr>
          <p:nvPr>
            <p:ph sz="half" idx="1" hasCustomPrompt="1"/>
          </p:nvPr>
        </p:nvSpPr>
        <p:spPr>
          <a:xfrm>
            <a:off x="277832" y="1370013"/>
            <a:ext cx="4171950" cy="3073400"/>
          </a:xfrm>
        </p:spPr>
        <p:txBody>
          <a:bodyPr/>
          <a:lstStyle>
            <a:lvl1pPr>
              <a:defRPr baseline="0">
                <a:solidFill>
                  <a:schemeClr val="accent6"/>
                </a:solidFill>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01498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406AB4-22D1-4ABB-99CF-8A54ADA954A2}"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83907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13" name="Freeform 12"/>
          <p:cNvSpPr>
            <a:spLocks/>
          </p:cNvSpPr>
          <p:nvPr userDrawn="1"/>
        </p:nvSpPr>
        <p:spPr bwMode="auto">
          <a:xfrm>
            <a:off x="233069" y="517751"/>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9" name="Freeform 18"/>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3" name="Content Placeholder 2"/>
          <p:cNvSpPr>
            <a:spLocks noGrp="1"/>
          </p:cNvSpPr>
          <p:nvPr>
            <p:ph sz="half" idx="1" hasCustomPrompt="1"/>
          </p:nvPr>
        </p:nvSpPr>
        <p:spPr>
          <a:xfrm>
            <a:off x="277832" y="1370013"/>
            <a:ext cx="4171950" cy="3073400"/>
          </a:xfrm>
        </p:spPr>
        <p:txBody>
          <a:bodyPr/>
          <a:lstStyle>
            <a:lvl1pPr>
              <a:defRPr baseline="0">
                <a:solidFill>
                  <a:schemeClr val="bg2"/>
                </a:solidFill>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hasCustomPrompt="1"/>
          </p:nvPr>
        </p:nvSpPr>
        <p:spPr>
          <a:xfrm>
            <a:off x="4600386" y="1370013"/>
            <a:ext cx="4171950" cy="3073400"/>
          </a:xfrm>
        </p:spPr>
        <p:txBody>
          <a:bodyPr/>
          <a:lstStyle>
            <a:lvl1pPr>
              <a:defRPr>
                <a:solidFill>
                  <a:schemeClr val="bg2"/>
                </a:solidFill>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15" name="Title 14"/>
          <p:cNvSpPr>
            <a:spLocks noGrp="1"/>
          </p:cNvSpPr>
          <p:nvPr>
            <p:ph type="title"/>
          </p:nvPr>
        </p:nvSpPr>
        <p:spPr>
          <a:xfrm>
            <a:off x="277832" y="117018"/>
            <a:ext cx="8494504" cy="891939"/>
          </a:xfrm>
        </p:spPr>
        <p:txBody>
          <a:bodyPr/>
          <a:lstStyle/>
          <a:p>
            <a:r>
              <a:rPr lang="en-US" smtClean="0"/>
              <a:t>Click to edit Master title style</a:t>
            </a:r>
            <a:endParaRPr lang="en-GB"/>
          </a:p>
        </p:txBody>
      </p:sp>
      <p:cxnSp>
        <p:nvCxnSpPr>
          <p:cNvPr id="20" name="Straight Connector 19"/>
          <p:cNvCxnSpPr/>
          <p:nvPr userDrawn="1"/>
        </p:nvCxnSpPr>
        <p:spPr>
          <a:xfrm>
            <a:off x="233069" y="4500563"/>
            <a:ext cx="8668543"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sp>
        <p:nvSpPr>
          <p:cNvPr id="8" name="Freeform 5"/>
          <p:cNvSpPr>
            <a:spLocks/>
          </p:cNvSpPr>
          <p:nvPr userDrawn="1"/>
        </p:nvSpPr>
        <p:spPr bwMode="auto">
          <a:xfrm flipH="1">
            <a:off x="8639191" y="3659190"/>
            <a:ext cx="277813" cy="852488"/>
          </a:xfrm>
          <a:custGeom>
            <a:avLst/>
            <a:gdLst>
              <a:gd name="T0" fmla="*/ 225 w 296"/>
              <a:gd name="T1" fmla="*/ 257 h 914"/>
              <a:gd name="T2" fmla="*/ 195 w 296"/>
              <a:gd name="T3" fmla="*/ 285 h 914"/>
              <a:gd name="T4" fmla="*/ 175 w 296"/>
              <a:gd name="T5" fmla="*/ 293 h 914"/>
              <a:gd name="T6" fmla="*/ 164 w 296"/>
              <a:gd name="T7" fmla="*/ 287 h 914"/>
              <a:gd name="T8" fmla="*/ 164 w 296"/>
              <a:gd name="T9" fmla="*/ 259 h 914"/>
              <a:gd name="T10" fmla="*/ 172 w 296"/>
              <a:gd name="T11" fmla="*/ 219 h 914"/>
              <a:gd name="T12" fmla="*/ 144 w 296"/>
              <a:gd name="T13" fmla="*/ 175 h 914"/>
              <a:gd name="T14" fmla="*/ 133 w 296"/>
              <a:gd name="T15" fmla="*/ 165 h 914"/>
              <a:gd name="T16" fmla="*/ 112 w 296"/>
              <a:gd name="T17" fmla="*/ 134 h 914"/>
              <a:gd name="T18" fmla="*/ 124 w 296"/>
              <a:gd name="T19" fmla="*/ 134 h 914"/>
              <a:gd name="T20" fmla="*/ 140 w 296"/>
              <a:gd name="T21" fmla="*/ 114 h 914"/>
              <a:gd name="T22" fmla="*/ 149 w 296"/>
              <a:gd name="T23" fmla="*/ 84 h 914"/>
              <a:gd name="T24" fmla="*/ 150 w 296"/>
              <a:gd name="T25" fmla="*/ 82 h 914"/>
              <a:gd name="T26" fmla="*/ 154 w 296"/>
              <a:gd name="T27" fmla="*/ 71 h 914"/>
              <a:gd name="T28" fmla="*/ 155 w 296"/>
              <a:gd name="T29" fmla="*/ 49 h 914"/>
              <a:gd name="T30" fmla="*/ 152 w 296"/>
              <a:gd name="T31" fmla="*/ 27 h 914"/>
              <a:gd name="T32" fmla="*/ 121 w 296"/>
              <a:gd name="T33" fmla="*/ 3 h 914"/>
              <a:gd name="T34" fmla="*/ 70 w 296"/>
              <a:gd name="T35" fmla="*/ 23 h 914"/>
              <a:gd name="T36" fmla="*/ 56 w 296"/>
              <a:gd name="T37" fmla="*/ 38 h 914"/>
              <a:gd name="T38" fmla="*/ 53 w 296"/>
              <a:gd name="T39" fmla="*/ 55 h 914"/>
              <a:gd name="T40" fmla="*/ 49 w 296"/>
              <a:gd name="T41" fmla="*/ 64 h 914"/>
              <a:gd name="T42" fmla="*/ 59 w 296"/>
              <a:gd name="T43" fmla="*/ 82 h 914"/>
              <a:gd name="T44" fmla="*/ 69 w 296"/>
              <a:gd name="T45" fmla="*/ 95 h 914"/>
              <a:gd name="T46" fmla="*/ 62 w 296"/>
              <a:gd name="T47" fmla="*/ 112 h 914"/>
              <a:gd name="T48" fmla="*/ 58 w 296"/>
              <a:gd name="T49" fmla="*/ 114 h 914"/>
              <a:gd name="T50" fmla="*/ 47 w 296"/>
              <a:gd name="T51" fmla="*/ 136 h 914"/>
              <a:gd name="T52" fmla="*/ 19 w 296"/>
              <a:gd name="T53" fmla="*/ 151 h 914"/>
              <a:gd name="T54" fmla="*/ 3 w 296"/>
              <a:gd name="T55" fmla="*/ 206 h 914"/>
              <a:gd name="T56" fmla="*/ 8 w 296"/>
              <a:gd name="T57" fmla="*/ 305 h 914"/>
              <a:gd name="T58" fmla="*/ 20 w 296"/>
              <a:gd name="T59" fmla="*/ 342 h 914"/>
              <a:gd name="T60" fmla="*/ 45 w 296"/>
              <a:gd name="T61" fmla="*/ 423 h 914"/>
              <a:gd name="T62" fmla="*/ 67 w 296"/>
              <a:gd name="T63" fmla="*/ 507 h 914"/>
              <a:gd name="T64" fmla="*/ 76 w 296"/>
              <a:gd name="T65" fmla="*/ 651 h 914"/>
              <a:gd name="T66" fmla="*/ 68 w 296"/>
              <a:gd name="T67" fmla="*/ 718 h 914"/>
              <a:gd name="T68" fmla="*/ 71 w 296"/>
              <a:gd name="T69" fmla="*/ 799 h 914"/>
              <a:gd name="T70" fmla="*/ 56 w 296"/>
              <a:gd name="T71" fmla="*/ 816 h 914"/>
              <a:gd name="T72" fmla="*/ 63 w 296"/>
              <a:gd name="T73" fmla="*/ 863 h 914"/>
              <a:gd name="T74" fmla="*/ 66 w 296"/>
              <a:gd name="T75" fmla="*/ 868 h 914"/>
              <a:gd name="T76" fmla="*/ 112 w 296"/>
              <a:gd name="T77" fmla="*/ 911 h 914"/>
              <a:gd name="T78" fmla="*/ 103 w 296"/>
              <a:gd name="T79" fmla="*/ 860 h 914"/>
              <a:gd name="T80" fmla="*/ 100 w 296"/>
              <a:gd name="T81" fmla="*/ 822 h 914"/>
              <a:gd name="T82" fmla="*/ 105 w 296"/>
              <a:gd name="T83" fmla="*/ 806 h 914"/>
              <a:gd name="T84" fmla="*/ 157 w 296"/>
              <a:gd name="T85" fmla="*/ 844 h 914"/>
              <a:gd name="T86" fmla="*/ 164 w 296"/>
              <a:gd name="T87" fmla="*/ 827 h 914"/>
              <a:gd name="T88" fmla="*/ 135 w 296"/>
              <a:gd name="T89" fmla="*/ 801 h 914"/>
              <a:gd name="T90" fmla="*/ 127 w 296"/>
              <a:gd name="T91" fmla="*/ 755 h 914"/>
              <a:gd name="T92" fmla="*/ 145 w 296"/>
              <a:gd name="T93" fmla="*/ 661 h 914"/>
              <a:gd name="T94" fmla="*/ 178 w 296"/>
              <a:gd name="T95" fmla="*/ 490 h 914"/>
              <a:gd name="T96" fmla="*/ 181 w 296"/>
              <a:gd name="T97" fmla="*/ 401 h 914"/>
              <a:gd name="T98" fmla="*/ 179 w 296"/>
              <a:gd name="T99" fmla="*/ 349 h 914"/>
              <a:gd name="T100" fmla="*/ 194 w 296"/>
              <a:gd name="T101" fmla="*/ 339 h 914"/>
              <a:gd name="T102" fmla="*/ 201 w 296"/>
              <a:gd name="T103" fmla="*/ 323 h 914"/>
              <a:gd name="T104" fmla="*/ 295 w 296"/>
              <a:gd name="T105" fmla="*/ 292 h 914"/>
              <a:gd name="T106" fmla="*/ 293 w 296"/>
              <a:gd name="T107" fmla="*/ 212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6" h="914">
                <a:moveTo>
                  <a:pt x="293" y="212"/>
                </a:moveTo>
                <a:cubicBezTo>
                  <a:pt x="291" y="211"/>
                  <a:pt x="291" y="211"/>
                  <a:pt x="291" y="211"/>
                </a:cubicBezTo>
                <a:cubicBezTo>
                  <a:pt x="269" y="220"/>
                  <a:pt x="230" y="253"/>
                  <a:pt x="225" y="257"/>
                </a:cubicBezTo>
                <a:cubicBezTo>
                  <a:pt x="224" y="258"/>
                  <a:pt x="224" y="258"/>
                  <a:pt x="224" y="258"/>
                </a:cubicBezTo>
                <a:cubicBezTo>
                  <a:pt x="222" y="259"/>
                  <a:pt x="207" y="273"/>
                  <a:pt x="194" y="285"/>
                </a:cubicBezTo>
                <a:cubicBezTo>
                  <a:pt x="195" y="285"/>
                  <a:pt x="195" y="285"/>
                  <a:pt x="195" y="285"/>
                </a:cubicBezTo>
                <a:cubicBezTo>
                  <a:pt x="193" y="285"/>
                  <a:pt x="191" y="286"/>
                  <a:pt x="190" y="287"/>
                </a:cubicBezTo>
                <a:cubicBezTo>
                  <a:pt x="188" y="287"/>
                  <a:pt x="184" y="289"/>
                  <a:pt x="182" y="290"/>
                </a:cubicBezTo>
                <a:cubicBezTo>
                  <a:pt x="179" y="291"/>
                  <a:pt x="175" y="293"/>
                  <a:pt x="175" y="293"/>
                </a:cubicBezTo>
                <a:cubicBezTo>
                  <a:pt x="175" y="293"/>
                  <a:pt x="174" y="293"/>
                  <a:pt x="172" y="292"/>
                </a:cubicBezTo>
                <a:cubicBezTo>
                  <a:pt x="171" y="292"/>
                  <a:pt x="167" y="293"/>
                  <a:pt x="166" y="293"/>
                </a:cubicBezTo>
                <a:cubicBezTo>
                  <a:pt x="165" y="292"/>
                  <a:pt x="165" y="289"/>
                  <a:pt x="164" y="287"/>
                </a:cubicBezTo>
                <a:cubicBezTo>
                  <a:pt x="163" y="284"/>
                  <a:pt x="162" y="278"/>
                  <a:pt x="161" y="276"/>
                </a:cubicBezTo>
                <a:cubicBezTo>
                  <a:pt x="161" y="274"/>
                  <a:pt x="159" y="264"/>
                  <a:pt x="159" y="264"/>
                </a:cubicBezTo>
                <a:cubicBezTo>
                  <a:pt x="159" y="264"/>
                  <a:pt x="163" y="261"/>
                  <a:pt x="164" y="259"/>
                </a:cubicBezTo>
                <a:cubicBezTo>
                  <a:pt x="166" y="257"/>
                  <a:pt x="169" y="252"/>
                  <a:pt x="170" y="249"/>
                </a:cubicBezTo>
                <a:cubicBezTo>
                  <a:pt x="172" y="245"/>
                  <a:pt x="174" y="239"/>
                  <a:pt x="174" y="233"/>
                </a:cubicBezTo>
                <a:cubicBezTo>
                  <a:pt x="173" y="226"/>
                  <a:pt x="173" y="222"/>
                  <a:pt x="172" y="219"/>
                </a:cubicBezTo>
                <a:cubicBezTo>
                  <a:pt x="171" y="216"/>
                  <a:pt x="165" y="207"/>
                  <a:pt x="163" y="204"/>
                </a:cubicBezTo>
                <a:cubicBezTo>
                  <a:pt x="161" y="202"/>
                  <a:pt x="155" y="192"/>
                  <a:pt x="152" y="188"/>
                </a:cubicBezTo>
                <a:cubicBezTo>
                  <a:pt x="149" y="184"/>
                  <a:pt x="145" y="176"/>
                  <a:pt x="144" y="175"/>
                </a:cubicBezTo>
                <a:cubicBezTo>
                  <a:pt x="144" y="174"/>
                  <a:pt x="138" y="170"/>
                  <a:pt x="137" y="169"/>
                </a:cubicBezTo>
                <a:cubicBezTo>
                  <a:pt x="135" y="167"/>
                  <a:pt x="134" y="166"/>
                  <a:pt x="133" y="165"/>
                </a:cubicBezTo>
                <a:cubicBezTo>
                  <a:pt x="133" y="165"/>
                  <a:pt x="133" y="165"/>
                  <a:pt x="133" y="165"/>
                </a:cubicBezTo>
                <a:cubicBezTo>
                  <a:pt x="133" y="165"/>
                  <a:pt x="133" y="165"/>
                  <a:pt x="133" y="165"/>
                </a:cubicBezTo>
                <a:cubicBezTo>
                  <a:pt x="130" y="162"/>
                  <a:pt x="114" y="149"/>
                  <a:pt x="107" y="144"/>
                </a:cubicBezTo>
                <a:cubicBezTo>
                  <a:pt x="108" y="141"/>
                  <a:pt x="111" y="135"/>
                  <a:pt x="112" y="134"/>
                </a:cubicBezTo>
                <a:cubicBezTo>
                  <a:pt x="112" y="134"/>
                  <a:pt x="112" y="134"/>
                  <a:pt x="112" y="134"/>
                </a:cubicBezTo>
                <a:cubicBezTo>
                  <a:pt x="113" y="132"/>
                  <a:pt x="113" y="132"/>
                  <a:pt x="113" y="132"/>
                </a:cubicBezTo>
                <a:cubicBezTo>
                  <a:pt x="113" y="132"/>
                  <a:pt x="119" y="134"/>
                  <a:pt x="124" y="134"/>
                </a:cubicBezTo>
                <a:cubicBezTo>
                  <a:pt x="128" y="134"/>
                  <a:pt x="130" y="130"/>
                  <a:pt x="131" y="128"/>
                </a:cubicBezTo>
                <a:cubicBezTo>
                  <a:pt x="132" y="126"/>
                  <a:pt x="133" y="122"/>
                  <a:pt x="134" y="121"/>
                </a:cubicBezTo>
                <a:cubicBezTo>
                  <a:pt x="136" y="120"/>
                  <a:pt x="138" y="116"/>
                  <a:pt x="140" y="114"/>
                </a:cubicBezTo>
                <a:cubicBezTo>
                  <a:pt x="141" y="112"/>
                  <a:pt x="144" y="105"/>
                  <a:pt x="146" y="100"/>
                </a:cubicBezTo>
                <a:cubicBezTo>
                  <a:pt x="149" y="94"/>
                  <a:pt x="149" y="90"/>
                  <a:pt x="149" y="88"/>
                </a:cubicBezTo>
                <a:cubicBezTo>
                  <a:pt x="149" y="87"/>
                  <a:pt x="149" y="84"/>
                  <a:pt x="149" y="84"/>
                </a:cubicBezTo>
                <a:cubicBezTo>
                  <a:pt x="149" y="84"/>
                  <a:pt x="150" y="84"/>
                  <a:pt x="150" y="85"/>
                </a:cubicBezTo>
                <a:cubicBezTo>
                  <a:pt x="151" y="85"/>
                  <a:pt x="151" y="85"/>
                  <a:pt x="151" y="85"/>
                </a:cubicBezTo>
                <a:cubicBezTo>
                  <a:pt x="151" y="85"/>
                  <a:pt x="150" y="83"/>
                  <a:pt x="150" y="82"/>
                </a:cubicBezTo>
                <a:cubicBezTo>
                  <a:pt x="149" y="82"/>
                  <a:pt x="149" y="81"/>
                  <a:pt x="149" y="81"/>
                </a:cubicBezTo>
                <a:cubicBezTo>
                  <a:pt x="149" y="80"/>
                  <a:pt x="151" y="78"/>
                  <a:pt x="151" y="77"/>
                </a:cubicBezTo>
                <a:cubicBezTo>
                  <a:pt x="152" y="75"/>
                  <a:pt x="154" y="71"/>
                  <a:pt x="154" y="71"/>
                </a:cubicBezTo>
                <a:cubicBezTo>
                  <a:pt x="155" y="70"/>
                  <a:pt x="155" y="69"/>
                  <a:pt x="155" y="68"/>
                </a:cubicBezTo>
                <a:cubicBezTo>
                  <a:pt x="155" y="67"/>
                  <a:pt x="155" y="59"/>
                  <a:pt x="155" y="57"/>
                </a:cubicBezTo>
                <a:cubicBezTo>
                  <a:pt x="155" y="55"/>
                  <a:pt x="155" y="49"/>
                  <a:pt x="155" y="49"/>
                </a:cubicBezTo>
                <a:cubicBezTo>
                  <a:pt x="155" y="49"/>
                  <a:pt x="157" y="40"/>
                  <a:pt x="157" y="39"/>
                </a:cubicBezTo>
                <a:cubicBezTo>
                  <a:pt x="157" y="38"/>
                  <a:pt x="157" y="36"/>
                  <a:pt x="156" y="35"/>
                </a:cubicBezTo>
                <a:cubicBezTo>
                  <a:pt x="155" y="33"/>
                  <a:pt x="153" y="29"/>
                  <a:pt x="152" y="27"/>
                </a:cubicBezTo>
                <a:cubicBezTo>
                  <a:pt x="151" y="25"/>
                  <a:pt x="149" y="21"/>
                  <a:pt x="148" y="19"/>
                </a:cubicBezTo>
                <a:cubicBezTo>
                  <a:pt x="146" y="17"/>
                  <a:pt x="140" y="13"/>
                  <a:pt x="137" y="12"/>
                </a:cubicBezTo>
                <a:cubicBezTo>
                  <a:pt x="134" y="11"/>
                  <a:pt x="129" y="6"/>
                  <a:pt x="121" y="3"/>
                </a:cubicBezTo>
                <a:cubicBezTo>
                  <a:pt x="112" y="0"/>
                  <a:pt x="98" y="0"/>
                  <a:pt x="96" y="1"/>
                </a:cubicBezTo>
                <a:cubicBezTo>
                  <a:pt x="93" y="2"/>
                  <a:pt x="83" y="9"/>
                  <a:pt x="80" y="11"/>
                </a:cubicBezTo>
                <a:cubicBezTo>
                  <a:pt x="77" y="14"/>
                  <a:pt x="72" y="21"/>
                  <a:pt x="70" y="23"/>
                </a:cubicBezTo>
                <a:cubicBezTo>
                  <a:pt x="69" y="26"/>
                  <a:pt x="63" y="36"/>
                  <a:pt x="63" y="36"/>
                </a:cubicBezTo>
                <a:cubicBezTo>
                  <a:pt x="63" y="36"/>
                  <a:pt x="61" y="36"/>
                  <a:pt x="60" y="36"/>
                </a:cubicBezTo>
                <a:cubicBezTo>
                  <a:pt x="59" y="36"/>
                  <a:pt x="57" y="37"/>
                  <a:pt x="56" y="38"/>
                </a:cubicBezTo>
                <a:cubicBezTo>
                  <a:pt x="55" y="39"/>
                  <a:pt x="53" y="41"/>
                  <a:pt x="52" y="43"/>
                </a:cubicBezTo>
                <a:cubicBezTo>
                  <a:pt x="51" y="44"/>
                  <a:pt x="51" y="46"/>
                  <a:pt x="51" y="48"/>
                </a:cubicBezTo>
                <a:cubicBezTo>
                  <a:pt x="51" y="50"/>
                  <a:pt x="53" y="55"/>
                  <a:pt x="53" y="55"/>
                </a:cubicBezTo>
                <a:cubicBezTo>
                  <a:pt x="53" y="55"/>
                  <a:pt x="53" y="56"/>
                  <a:pt x="52" y="57"/>
                </a:cubicBezTo>
                <a:cubicBezTo>
                  <a:pt x="51" y="58"/>
                  <a:pt x="50" y="57"/>
                  <a:pt x="50" y="59"/>
                </a:cubicBezTo>
                <a:cubicBezTo>
                  <a:pt x="49" y="62"/>
                  <a:pt x="49" y="62"/>
                  <a:pt x="49" y="64"/>
                </a:cubicBezTo>
                <a:cubicBezTo>
                  <a:pt x="49" y="65"/>
                  <a:pt x="49" y="67"/>
                  <a:pt x="50" y="68"/>
                </a:cubicBezTo>
                <a:cubicBezTo>
                  <a:pt x="50" y="69"/>
                  <a:pt x="52" y="77"/>
                  <a:pt x="53" y="79"/>
                </a:cubicBezTo>
                <a:cubicBezTo>
                  <a:pt x="55" y="81"/>
                  <a:pt x="57" y="81"/>
                  <a:pt x="59" y="82"/>
                </a:cubicBezTo>
                <a:cubicBezTo>
                  <a:pt x="62" y="84"/>
                  <a:pt x="65" y="82"/>
                  <a:pt x="65" y="83"/>
                </a:cubicBezTo>
                <a:cubicBezTo>
                  <a:pt x="65" y="83"/>
                  <a:pt x="66" y="87"/>
                  <a:pt x="67" y="89"/>
                </a:cubicBezTo>
                <a:cubicBezTo>
                  <a:pt x="68" y="91"/>
                  <a:pt x="68" y="93"/>
                  <a:pt x="69" y="95"/>
                </a:cubicBezTo>
                <a:cubicBezTo>
                  <a:pt x="69" y="97"/>
                  <a:pt x="70" y="99"/>
                  <a:pt x="69" y="101"/>
                </a:cubicBezTo>
                <a:cubicBezTo>
                  <a:pt x="69" y="104"/>
                  <a:pt x="68" y="109"/>
                  <a:pt x="67" y="112"/>
                </a:cubicBezTo>
                <a:cubicBezTo>
                  <a:pt x="62" y="112"/>
                  <a:pt x="62" y="112"/>
                  <a:pt x="62" y="112"/>
                </a:cubicBezTo>
                <a:cubicBezTo>
                  <a:pt x="62" y="112"/>
                  <a:pt x="62" y="112"/>
                  <a:pt x="62" y="112"/>
                </a:cubicBezTo>
                <a:cubicBezTo>
                  <a:pt x="61" y="112"/>
                  <a:pt x="61" y="112"/>
                  <a:pt x="61" y="112"/>
                </a:cubicBezTo>
                <a:cubicBezTo>
                  <a:pt x="59" y="112"/>
                  <a:pt x="59" y="112"/>
                  <a:pt x="58" y="114"/>
                </a:cubicBezTo>
                <a:cubicBezTo>
                  <a:pt x="57" y="115"/>
                  <a:pt x="53" y="121"/>
                  <a:pt x="51" y="124"/>
                </a:cubicBezTo>
                <a:cubicBezTo>
                  <a:pt x="49" y="127"/>
                  <a:pt x="46" y="132"/>
                  <a:pt x="46" y="132"/>
                </a:cubicBezTo>
                <a:cubicBezTo>
                  <a:pt x="47" y="136"/>
                  <a:pt x="47" y="136"/>
                  <a:pt x="47" y="136"/>
                </a:cubicBezTo>
                <a:cubicBezTo>
                  <a:pt x="41" y="139"/>
                  <a:pt x="40" y="140"/>
                  <a:pt x="40" y="140"/>
                </a:cubicBezTo>
                <a:cubicBezTo>
                  <a:pt x="31" y="149"/>
                  <a:pt x="29" y="147"/>
                  <a:pt x="25" y="148"/>
                </a:cubicBezTo>
                <a:cubicBezTo>
                  <a:pt x="22" y="149"/>
                  <a:pt x="19" y="151"/>
                  <a:pt x="19" y="151"/>
                </a:cubicBezTo>
                <a:cubicBezTo>
                  <a:pt x="19" y="151"/>
                  <a:pt x="12" y="154"/>
                  <a:pt x="10" y="158"/>
                </a:cubicBezTo>
                <a:cubicBezTo>
                  <a:pt x="7" y="162"/>
                  <a:pt x="4" y="171"/>
                  <a:pt x="2" y="182"/>
                </a:cubicBezTo>
                <a:cubicBezTo>
                  <a:pt x="0" y="192"/>
                  <a:pt x="2" y="200"/>
                  <a:pt x="3" y="206"/>
                </a:cubicBezTo>
                <a:cubicBezTo>
                  <a:pt x="3" y="212"/>
                  <a:pt x="5" y="229"/>
                  <a:pt x="4" y="233"/>
                </a:cubicBezTo>
                <a:cubicBezTo>
                  <a:pt x="4" y="237"/>
                  <a:pt x="5" y="267"/>
                  <a:pt x="6" y="272"/>
                </a:cubicBezTo>
                <a:cubicBezTo>
                  <a:pt x="6" y="278"/>
                  <a:pt x="8" y="302"/>
                  <a:pt x="8" y="305"/>
                </a:cubicBezTo>
                <a:cubicBezTo>
                  <a:pt x="9" y="308"/>
                  <a:pt x="11" y="321"/>
                  <a:pt x="11" y="323"/>
                </a:cubicBezTo>
                <a:cubicBezTo>
                  <a:pt x="11" y="325"/>
                  <a:pt x="10" y="331"/>
                  <a:pt x="11" y="333"/>
                </a:cubicBezTo>
                <a:cubicBezTo>
                  <a:pt x="12" y="335"/>
                  <a:pt x="18" y="341"/>
                  <a:pt x="20" y="342"/>
                </a:cubicBezTo>
                <a:cubicBezTo>
                  <a:pt x="23" y="344"/>
                  <a:pt x="27" y="345"/>
                  <a:pt x="30" y="345"/>
                </a:cubicBezTo>
                <a:cubicBezTo>
                  <a:pt x="33" y="345"/>
                  <a:pt x="57" y="350"/>
                  <a:pt x="57" y="350"/>
                </a:cubicBezTo>
                <a:cubicBezTo>
                  <a:pt x="45" y="423"/>
                  <a:pt x="45" y="423"/>
                  <a:pt x="45" y="423"/>
                </a:cubicBezTo>
                <a:cubicBezTo>
                  <a:pt x="55" y="429"/>
                  <a:pt x="55" y="429"/>
                  <a:pt x="55" y="429"/>
                </a:cubicBezTo>
                <a:cubicBezTo>
                  <a:pt x="55" y="429"/>
                  <a:pt x="52" y="431"/>
                  <a:pt x="53" y="445"/>
                </a:cubicBezTo>
                <a:cubicBezTo>
                  <a:pt x="53" y="458"/>
                  <a:pt x="62" y="492"/>
                  <a:pt x="67" y="507"/>
                </a:cubicBezTo>
                <a:cubicBezTo>
                  <a:pt x="72" y="522"/>
                  <a:pt x="75" y="539"/>
                  <a:pt x="78" y="566"/>
                </a:cubicBezTo>
                <a:cubicBezTo>
                  <a:pt x="81" y="594"/>
                  <a:pt x="77" y="633"/>
                  <a:pt x="77" y="637"/>
                </a:cubicBezTo>
                <a:cubicBezTo>
                  <a:pt x="76" y="642"/>
                  <a:pt x="75" y="648"/>
                  <a:pt x="76" y="651"/>
                </a:cubicBezTo>
                <a:cubicBezTo>
                  <a:pt x="77" y="654"/>
                  <a:pt x="81" y="657"/>
                  <a:pt x="81" y="657"/>
                </a:cubicBezTo>
                <a:cubicBezTo>
                  <a:pt x="81" y="657"/>
                  <a:pt x="80" y="659"/>
                  <a:pt x="75" y="672"/>
                </a:cubicBezTo>
                <a:cubicBezTo>
                  <a:pt x="70" y="685"/>
                  <a:pt x="68" y="703"/>
                  <a:pt x="68" y="718"/>
                </a:cubicBezTo>
                <a:cubicBezTo>
                  <a:pt x="68" y="733"/>
                  <a:pt x="69" y="754"/>
                  <a:pt x="70" y="758"/>
                </a:cubicBezTo>
                <a:cubicBezTo>
                  <a:pt x="70" y="762"/>
                  <a:pt x="72" y="788"/>
                  <a:pt x="72" y="792"/>
                </a:cubicBezTo>
                <a:cubicBezTo>
                  <a:pt x="72" y="796"/>
                  <a:pt x="71" y="799"/>
                  <a:pt x="71" y="799"/>
                </a:cubicBezTo>
                <a:cubicBezTo>
                  <a:pt x="71" y="799"/>
                  <a:pt x="70" y="799"/>
                  <a:pt x="69" y="800"/>
                </a:cubicBezTo>
                <a:cubicBezTo>
                  <a:pt x="68" y="800"/>
                  <a:pt x="65" y="803"/>
                  <a:pt x="63" y="805"/>
                </a:cubicBezTo>
                <a:cubicBezTo>
                  <a:pt x="61" y="807"/>
                  <a:pt x="58" y="811"/>
                  <a:pt x="56" y="816"/>
                </a:cubicBezTo>
                <a:cubicBezTo>
                  <a:pt x="55" y="821"/>
                  <a:pt x="56" y="827"/>
                  <a:pt x="57" y="830"/>
                </a:cubicBezTo>
                <a:cubicBezTo>
                  <a:pt x="57" y="833"/>
                  <a:pt x="61" y="845"/>
                  <a:pt x="62" y="853"/>
                </a:cubicBezTo>
                <a:cubicBezTo>
                  <a:pt x="64" y="860"/>
                  <a:pt x="63" y="862"/>
                  <a:pt x="63" y="863"/>
                </a:cubicBezTo>
                <a:cubicBezTo>
                  <a:pt x="63" y="863"/>
                  <a:pt x="63" y="865"/>
                  <a:pt x="64" y="865"/>
                </a:cubicBezTo>
                <a:cubicBezTo>
                  <a:pt x="64" y="866"/>
                  <a:pt x="65" y="866"/>
                  <a:pt x="65" y="866"/>
                </a:cubicBezTo>
                <a:cubicBezTo>
                  <a:pt x="65" y="866"/>
                  <a:pt x="66" y="868"/>
                  <a:pt x="66" y="868"/>
                </a:cubicBezTo>
                <a:cubicBezTo>
                  <a:pt x="66" y="869"/>
                  <a:pt x="66" y="879"/>
                  <a:pt x="67" y="885"/>
                </a:cubicBezTo>
                <a:cubicBezTo>
                  <a:pt x="68" y="892"/>
                  <a:pt x="76" y="897"/>
                  <a:pt x="86" y="904"/>
                </a:cubicBezTo>
                <a:cubicBezTo>
                  <a:pt x="96" y="911"/>
                  <a:pt x="106" y="914"/>
                  <a:pt x="112" y="911"/>
                </a:cubicBezTo>
                <a:cubicBezTo>
                  <a:pt x="117" y="909"/>
                  <a:pt x="115" y="902"/>
                  <a:pt x="115" y="897"/>
                </a:cubicBezTo>
                <a:cubicBezTo>
                  <a:pt x="115" y="893"/>
                  <a:pt x="113" y="887"/>
                  <a:pt x="112" y="883"/>
                </a:cubicBezTo>
                <a:cubicBezTo>
                  <a:pt x="111" y="880"/>
                  <a:pt x="104" y="863"/>
                  <a:pt x="103" y="860"/>
                </a:cubicBezTo>
                <a:cubicBezTo>
                  <a:pt x="102" y="857"/>
                  <a:pt x="102" y="848"/>
                  <a:pt x="102" y="845"/>
                </a:cubicBezTo>
                <a:cubicBezTo>
                  <a:pt x="102" y="841"/>
                  <a:pt x="101" y="831"/>
                  <a:pt x="100" y="830"/>
                </a:cubicBezTo>
                <a:cubicBezTo>
                  <a:pt x="100" y="828"/>
                  <a:pt x="100" y="824"/>
                  <a:pt x="100" y="822"/>
                </a:cubicBezTo>
                <a:cubicBezTo>
                  <a:pt x="100" y="820"/>
                  <a:pt x="102" y="816"/>
                  <a:pt x="102" y="812"/>
                </a:cubicBezTo>
                <a:cubicBezTo>
                  <a:pt x="101" y="808"/>
                  <a:pt x="100" y="802"/>
                  <a:pt x="100" y="802"/>
                </a:cubicBezTo>
                <a:cubicBezTo>
                  <a:pt x="100" y="802"/>
                  <a:pt x="102" y="804"/>
                  <a:pt x="105" y="806"/>
                </a:cubicBezTo>
                <a:cubicBezTo>
                  <a:pt x="107" y="808"/>
                  <a:pt x="117" y="821"/>
                  <a:pt x="119" y="825"/>
                </a:cubicBezTo>
                <a:cubicBezTo>
                  <a:pt x="121" y="830"/>
                  <a:pt x="122" y="837"/>
                  <a:pt x="125" y="839"/>
                </a:cubicBezTo>
                <a:cubicBezTo>
                  <a:pt x="128" y="841"/>
                  <a:pt x="152" y="843"/>
                  <a:pt x="157" y="844"/>
                </a:cubicBezTo>
                <a:cubicBezTo>
                  <a:pt x="163" y="845"/>
                  <a:pt x="169" y="842"/>
                  <a:pt x="171" y="841"/>
                </a:cubicBezTo>
                <a:cubicBezTo>
                  <a:pt x="173" y="840"/>
                  <a:pt x="174" y="836"/>
                  <a:pt x="172" y="834"/>
                </a:cubicBezTo>
                <a:cubicBezTo>
                  <a:pt x="171" y="831"/>
                  <a:pt x="166" y="829"/>
                  <a:pt x="164" y="827"/>
                </a:cubicBezTo>
                <a:cubicBezTo>
                  <a:pt x="161" y="826"/>
                  <a:pt x="153" y="819"/>
                  <a:pt x="150" y="816"/>
                </a:cubicBezTo>
                <a:cubicBezTo>
                  <a:pt x="147" y="814"/>
                  <a:pt x="140" y="808"/>
                  <a:pt x="138" y="807"/>
                </a:cubicBezTo>
                <a:cubicBezTo>
                  <a:pt x="137" y="805"/>
                  <a:pt x="135" y="803"/>
                  <a:pt x="135" y="801"/>
                </a:cubicBezTo>
                <a:cubicBezTo>
                  <a:pt x="135" y="800"/>
                  <a:pt x="129" y="788"/>
                  <a:pt x="128" y="785"/>
                </a:cubicBezTo>
                <a:cubicBezTo>
                  <a:pt x="127" y="782"/>
                  <a:pt x="127" y="776"/>
                  <a:pt x="127" y="771"/>
                </a:cubicBezTo>
                <a:cubicBezTo>
                  <a:pt x="128" y="767"/>
                  <a:pt x="127" y="760"/>
                  <a:pt x="127" y="755"/>
                </a:cubicBezTo>
                <a:cubicBezTo>
                  <a:pt x="127" y="750"/>
                  <a:pt x="128" y="743"/>
                  <a:pt x="129" y="737"/>
                </a:cubicBezTo>
                <a:cubicBezTo>
                  <a:pt x="131" y="730"/>
                  <a:pt x="137" y="702"/>
                  <a:pt x="140" y="689"/>
                </a:cubicBezTo>
                <a:cubicBezTo>
                  <a:pt x="143" y="677"/>
                  <a:pt x="145" y="661"/>
                  <a:pt x="145" y="661"/>
                </a:cubicBezTo>
                <a:cubicBezTo>
                  <a:pt x="151" y="658"/>
                  <a:pt x="153" y="651"/>
                  <a:pt x="156" y="642"/>
                </a:cubicBezTo>
                <a:cubicBezTo>
                  <a:pt x="159" y="633"/>
                  <a:pt x="166" y="589"/>
                  <a:pt x="168" y="581"/>
                </a:cubicBezTo>
                <a:cubicBezTo>
                  <a:pt x="169" y="573"/>
                  <a:pt x="176" y="526"/>
                  <a:pt x="178" y="490"/>
                </a:cubicBezTo>
                <a:cubicBezTo>
                  <a:pt x="181" y="454"/>
                  <a:pt x="178" y="424"/>
                  <a:pt x="178" y="424"/>
                </a:cubicBezTo>
                <a:cubicBezTo>
                  <a:pt x="184" y="420"/>
                  <a:pt x="184" y="420"/>
                  <a:pt x="184" y="420"/>
                </a:cubicBezTo>
                <a:cubicBezTo>
                  <a:pt x="184" y="420"/>
                  <a:pt x="183" y="407"/>
                  <a:pt x="181" y="401"/>
                </a:cubicBezTo>
                <a:cubicBezTo>
                  <a:pt x="179" y="394"/>
                  <a:pt x="177" y="379"/>
                  <a:pt x="176" y="372"/>
                </a:cubicBezTo>
                <a:cubicBezTo>
                  <a:pt x="175" y="365"/>
                  <a:pt x="174" y="348"/>
                  <a:pt x="174" y="348"/>
                </a:cubicBezTo>
                <a:cubicBezTo>
                  <a:pt x="179" y="349"/>
                  <a:pt x="179" y="349"/>
                  <a:pt x="179" y="349"/>
                </a:cubicBezTo>
                <a:cubicBezTo>
                  <a:pt x="188" y="351"/>
                  <a:pt x="188" y="351"/>
                  <a:pt x="188" y="351"/>
                </a:cubicBezTo>
                <a:cubicBezTo>
                  <a:pt x="188" y="351"/>
                  <a:pt x="191" y="347"/>
                  <a:pt x="191" y="345"/>
                </a:cubicBezTo>
                <a:cubicBezTo>
                  <a:pt x="192" y="343"/>
                  <a:pt x="193" y="341"/>
                  <a:pt x="194" y="339"/>
                </a:cubicBezTo>
                <a:cubicBezTo>
                  <a:pt x="195" y="336"/>
                  <a:pt x="196" y="330"/>
                  <a:pt x="196" y="330"/>
                </a:cubicBezTo>
                <a:cubicBezTo>
                  <a:pt x="196" y="330"/>
                  <a:pt x="198" y="328"/>
                  <a:pt x="199" y="327"/>
                </a:cubicBezTo>
                <a:cubicBezTo>
                  <a:pt x="199" y="327"/>
                  <a:pt x="200" y="324"/>
                  <a:pt x="201" y="323"/>
                </a:cubicBezTo>
                <a:cubicBezTo>
                  <a:pt x="201" y="322"/>
                  <a:pt x="202" y="321"/>
                  <a:pt x="203" y="320"/>
                </a:cubicBezTo>
                <a:cubicBezTo>
                  <a:pt x="295" y="293"/>
                  <a:pt x="295" y="293"/>
                  <a:pt x="295" y="293"/>
                </a:cubicBezTo>
                <a:cubicBezTo>
                  <a:pt x="295" y="292"/>
                  <a:pt x="295" y="292"/>
                  <a:pt x="295" y="292"/>
                </a:cubicBezTo>
                <a:cubicBezTo>
                  <a:pt x="296" y="290"/>
                  <a:pt x="296" y="290"/>
                  <a:pt x="296" y="290"/>
                </a:cubicBezTo>
                <a:cubicBezTo>
                  <a:pt x="291" y="275"/>
                  <a:pt x="289" y="257"/>
                  <a:pt x="289" y="245"/>
                </a:cubicBezTo>
                <a:cubicBezTo>
                  <a:pt x="288" y="233"/>
                  <a:pt x="293" y="212"/>
                  <a:pt x="293" y="212"/>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02873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E406AB4-22D1-4ABB-99CF-8A54ADA954A2}" type="slidenum">
              <a:rPr lang="en-GB" smtClean="0"/>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6" name="Straight Connector 5"/>
          <p:cNvCxnSpPr/>
          <p:nvPr userDrawn="1"/>
        </p:nvCxnSpPr>
        <p:spPr>
          <a:xfrm>
            <a:off x="233069" y="4500563"/>
            <a:ext cx="8668543"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680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77832" y="1370013"/>
            <a:ext cx="4171950" cy="3073400"/>
          </a:xfrm>
        </p:spPr>
        <p:txBody>
          <a:bodyPr/>
          <a:lstStyle>
            <a:lvl1pPr>
              <a:defRPr baseline="0">
                <a:solidFill>
                  <a:schemeClr val="bg2"/>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06AB4-22D1-4ABB-99CF-8A54ADA954A2}" type="slidenum">
              <a:rPr lang="en-GB" smtClean="0"/>
              <a:t>‹#›</a:t>
            </a:fld>
            <a:endParaRPr lang="en-GB"/>
          </a:p>
        </p:txBody>
      </p:sp>
      <p:sp>
        <p:nvSpPr>
          <p:cNvPr id="8" name="Picture Placeholder 7"/>
          <p:cNvSpPr>
            <a:spLocks noGrp="1"/>
          </p:cNvSpPr>
          <p:nvPr>
            <p:ph type="pic" sz="quarter" idx="13"/>
          </p:nvPr>
        </p:nvSpPr>
        <p:spPr>
          <a:xfrm>
            <a:off x="4629026" y="1459996"/>
            <a:ext cx="4278438" cy="2788731"/>
          </a:xfrm>
        </p:spPr>
        <p:txBody>
          <a:bodyPr/>
          <a:lstStyle/>
          <a:p>
            <a:endParaRPr lang="en-GB" dirty="0"/>
          </a:p>
        </p:txBody>
      </p:sp>
      <p:sp>
        <p:nvSpPr>
          <p:cNvPr id="4" name="Title 3"/>
          <p:cNvSpPr>
            <a:spLocks noGrp="1"/>
          </p:cNvSpPr>
          <p:nvPr>
            <p:ph type="title"/>
          </p:nvPr>
        </p:nvSpPr>
        <p:spPr>
          <a:xfrm>
            <a:off x="277832" y="117018"/>
            <a:ext cx="8494504" cy="891939"/>
          </a:xfrm>
        </p:spPr>
        <p:txBody>
          <a:bodyPr/>
          <a:lstStyle/>
          <a:p>
            <a:r>
              <a:rPr lang="en-US" smtClean="0"/>
              <a:t>Click to edit Master title style</a:t>
            </a:r>
            <a:endParaRPr lang="en-GB"/>
          </a:p>
        </p:txBody>
      </p:sp>
    </p:spTree>
    <p:extLst>
      <p:ext uri="{BB962C8B-B14F-4D97-AF65-F5344CB8AC3E}">
        <p14:creationId xmlns:p14="http://schemas.microsoft.com/office/powerpoint/2010/main" val="131344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406AB4-22D1-4ABB-99CF-8A54ADA954A2}"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50882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E406AB4-22D1-4ABB-99CF-8A54ADA954A2}" type="slidenum">
              <a:rPr lang="en-GB" smtClean="0"/>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6" name="Straight Connector 5"/>
          <p:cNvCxnSpPr/>
          <p:nvPr userDrawn="1"/>
        </p:nvCxnSpPr>
        <p:spPr>
          <a:xfrm>
            <a:off x="233069" y="4500563"/>
            <a:ext cx="8668543"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129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375"/>
            <a:ext cx="6858000" cy="17907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99A4B1-6536-47EC-B6DF-AB3AFB24DDE4}" type="datetimeFigureOut">
              <a:rPr lang="en-GB" smtClean="0"/>
              <a:t>17/11/2016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CC745-6EB2-442A-9BEE-7CC8BF0F0BDE}" type="slidenum">
              <a:rPr lang="en-GB" smtClean="0"/>
              <a:t>‹#›</a:t>
            </a:fld>
            <a:endParaRPr lang="en-GB"/>
          </a:p>
        </p:txBody>
      </p:sp>
    </p:spTree>
    <p:extLst>
      <p:ext uri="{BB962C8B-B14F-4D97-AF65-F5344CB8AC3E}">
        <p14:creationId xmlns:p14="http://schemas.microsoft.com/office/powerpoint/2010/main" val="190065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99A4B1-6536-47EC-B6DF-AB3AFB24DDE4}" type="datetimeFigureOut">
              <a:rPr lang="en-GB" smtClean="0"/>
              <a:t>17/11/2016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0CC745-6EB2-442A-9BEE-7CC8BF0F0BDE}" type="slidenum">
              <a:rPr lang="en-GB" smtClean="0"/>
              <a:t>‹#›</a:t>
            </a:fld>
            <a:endParaRPr lang="en-GB"/>
          </a:p>
        </p:txBody>
      </p:sp>
    </p:spTree>
    <p:extLst>
      <p:ext uri="{BB962C8B-B14F-4D97-AF65-F5344CB8AC3E}">
        <p14:creationId xmlns:p14="http://schemas.microsoft.com/office/powerpoint/2010/main" val="319967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image" Target="../media/image1.emf"/><Relationship Id="rId4" Type="http://schemas.openxmlformats.org/officeDocument/2006/relationships/slideLayout" Target="../slideLayouts/slideLayout2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 Id="rId9"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7832" y="1370014"/>
            <a:ext cx="8488652" cy="307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6981234" y="4718715"/>
            <a:ext cx="1585114" cy="274637"/>
          </a:xfrm>
          <a:prstGeom prst="rect">
            <a:avLst/>
          </a:prstGeom>
        </p:spPr>
        <p:txBody>
          <a:bodyPr vert="horz" lIns="91440" tIns="45720" rIns="91440" bIns="45720" rtlCol="0" anchor="ctr"/>
          <a:lstStyle>
            <a:lvl1pPr algn="r">
              <a:defRPr sz="800">
                <a:solidFill>
                  <a:schemeClr val="tx2"/>
                </a:solidFill>
              </a:defRPr>
            </a:lvl1pPr>
          </a:lstStyle>
          <a:p>
            <a:endParaRPr lang="en-GB" dirty="0"/>
          </a:p>
        </p:txBody>
      </p:sp>
      <p:sp>
        <p:nvSpPr>
          <p:cNvPr id="6" name="Slide Number Placeholder 5"/>
          <p:cNvSpPr>
            <a:spLocks noGrp="1"/>
          </p:cNvSpPr>
          <p:nvPr>
            <p:ph type="sldNum" sz="quarter" idx="4"/>
          </p:nvPr>
        </p:nvSpPr>
        <p:spPr>
          <a:xfrm>
            <a:off x="8568472" y="4718715"/>
            <a:ext cx="396016" cy="274637"/>
          </a:xfrm>
          <a:prstGeom prst="rect">
            <a:avLst/>
          </a:prstGeom>
        </p:spPr>
        <p:txBody>
          <a:bodyPr vert="horz" lIns="91440" tIns="45720" rIns="91440" bIns="45720" rtlCol="0" anchor="ctr"/>
          <a:lstStyle>
            <a:lvl1pPr algn="r">
              <a:defRPr sz="800" b="0">
                <a:solidFill>
                  <a:schemeClr val="tx2"/>
                </a:solidFill>
              </a:defRPr>
            </a:lvl1pPr>
          </a:lstStyle>
          <a:p>
            <a:fld id="{4E406AB4-22D1-4ABB-99CF-8A54ADA954A2}" type="slidenum">
              <a:rPr lang="en-GB" smtClean="0"/>
              <a:pPr/>
              <a:t>‹#›</a:t>
            </a:fld>
            <a:endParaRPr lang="en-GB" dirty="0"/>
          </a:p>
        </p:txBody>
      </p:sp>
      <p:pic>
        <p:nvPicPr>
          <p:cNvPr id="71" name="Picture 7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72" name="Straight Connector 71"/>
          <p:cNvCxnSpPr/>
          <p:nvPr userDrawn="1"/>
        </p:nvCxnSpPr>
        <p:spPr>
          <a:xfrm>
            <a:off x="233069" y="4500563"/>
            <a:ext cx="8668543"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Freeform 14"/>
          <p:cNvSpPr>
            <a:spLocks/>
          </p:cNvSpPr>
          <p:nvPr userDrawn="1"/>
        </p:nvSpPr>
        <p:spPr bwMode="auto">
          <a:xfrm>
            <a:off x="233069" y="517751"/>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6" name="Freeform 15"/>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0" name="Title Placeholder 1"/>
          <p:cNvSpPr>
            <a:spLocks noGrp="1"/>
          </p:cNvSpPr>
          <p:nvPr>
            <p:ph type="title"/>
          </p:nvPr>
        </p:nvSpPr>
        <p:spPr>
          <a:xfrm>
            <a:off x="277832" y="117018"/>
            <a:ext cx="8494504" cy="891939"/>
          </a:xfrm>
          <a:prstGeom prst="rect">
            <a:avLst/>
          </a:prstGeom>
        </p:spPr>
        <p:txBody>
          <a:bodyPr vert="horz" lIns="91440" tIns="45720" rIns="91440" bIns="45720" rtlCol="0" anchor="b">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3971074139"/>
      </p:ext>
    </p:extLst>
  </p:cSld>
  <p:clrMap bg1="lt1" tx1="dk1" bg2="lt2" tx2="dk2" accent1="accent1" accent2="accent2" accent3="accent3" accent4="accent4" accent5="accent5" accent6="accent6" hlink="hlink" folHlink="folHlink"/>
  <p:sldLayoutIdLst>
    <p:sldLayoutId id="2147483726" r:id="rId1"/>
    <p:sldLayoutId id="2147483735" r:id="rId2"/>
    <p:sldLayoutId id="2147483728" r:id="rId3"/>
    <p:sldLayoutId id="2147483729" r:id="rId4"/>
    <p:sldLayoutId id="2147483730" r:id="rId5"/>
    <p:sldLayoutId id="2147483732" r:id="rId6"/>
    <p:sldLayoutId id="2147483733"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GB" sz="2600" b="0" kern="1200" cap="all" baseline="0" dirty="0">
          <a:solidFill>
            <a:schemeClr val="bg1"/>
          </a:solidFill>
          <a:effectLst>
            <a:innerShdw blurRad="63500" dist="50800" dir="16200000">
              <a:prstClr val="black">
                <a:alpha val="50000"/>
              </a:prstClr>
            </a:innerShdw>
          </a:effectLst>
          <a:latin typeface="Montreal-DemiBold" pitchFamily="2" charset="0"/>
          <a:ea typeface="+mj-ea"/>
          <a:cs typeface="+mj-cs"/>
        </a:defRPr>
      </a:lvl1pPr>
    </p:titleStyle>
    <p:bodyStyle>
      <a:lvl1pPr marL="0" indent="0" algn="l" defTabSz="914400" rtl="0" eaLnBrk="1" latinLnBrk="0" hangingPunct="1">
        <a:lnSpc>
          <a:spcPct val="100000"/>
        </a:lnSpc>
        <a:spcBef>
          <a:spcPts val="384"/>
        </a:spcBef>
        <a:spcAft>
          <a:spcPts val="600"/>
        </a:spcAft>
        <a:buFont typeface="Arial" panose="020B0604020202020204" pitchFamily="34" charset="0"/>
        <a:buNone/>
        <a:defRPr sz="1600" b="1" kern="1200" cap="all" baseline="0">
          <a:solidFill>
            <a:schemeClr val="bg2"/>
          </a:solidFill>
          <a:latin typeface="+mn-lt"/>
          <a:ea typeface="+mn-ea"/>
          <a:cs typeface="+mn-cs"/>
        </a:defRPr>
      </a:lvl1pPr>
      <a:lvl2pPr marL="177800" indent="-17780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US" sz="1400" kern="1200" dirty="0" smtClean="0">
          <a:solidFill>
            <a:schemeClr val="tx2"/>
          </a:solidFill>
          <a:latin typeface="+mn-lt"/>
          <a:ea typeface="+mn-ea"/>
          <a:cs typeface="+mn-cs"/>
        </a:defRPr>
      </a:lvl2pPr>
      <a:lvl3pPr marL="361950" indent="-18415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US" sz="1200" kern="1200" dirty="0" smtClean="0">
          <a:solidFill>
            <a:schemeClr val="tx2"/>
          </a:solidFill>
          <a:latin typeface="+mn-lt"/>
          <a:ea typeface="+mn-ea"/>
          <a:cs typeface="+mn-cs"/>
        </a:defRPr>
      </a:lvl3pPr>
      <a:lvl4pPr marL="539750" indent="-17780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US" sz="1100" kern="1200" dirty="0" smtClean="0">
          <a:solidFill>
            <a:schemeClr val="tx2"/>
          </a:solidFill>
          <a:latin typeface="+mn-lt"/>
          <a:ea typeface="+mn-ea"/>
          <a:cs typeface="+mn-cs"/>
        </a:defRPr>
      </a:lvl4pPr>
      <a:lvl5pPr marL="717550" indent="-17780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GB" sz="1100" kern="1200" dirty="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620">
          <p15:clr>
            <a:srgbClr val="F26B43"/>
          </p15:clr>
        </p15:guide>
        <p15:guide id="2" pos="2880">
          <p15:clr>
            <a:srgbClr val="F26B43"/>
          </p15:clr>
        </p15:guide>
        <p15:guide id="3" pos="149">
          <p15:clr>
            <a:srgbClr val="F26B43"/>
          </p15:clr>
        </p15:guide>
        <p15:guide id="4" orient="horz" pos="922" userDrawn="1">
          <p15:clr>
            <a:srgbClr val="F26B43"/>
          </p15:clr>
        </p15:guide>
        <p15:guide id="5" orient="horz" pos="2799">
          <p15:clr>
            <a:srgbClr val="F26B43"/>
          </p15:clr>
        </p15:guide>
        <p15:guide id="6" orient="horz" pos="605">
          <p15:clr>
            <a:srgbClr val="F26B43"/>
          </p15:clr>
        </p15:guide>
        <p15:guide id="7" pos="5611">
          <p15:clr>
            <a:srgbClr val="F26B43"/>
          </p15:clr>
        </p15:guide>
        <p15:guide id="0" pos="232" userDrawn="1">
          <p15:clr>
            <a:srgbClr val="F26B43"/>
          </p15:clr>
        </p15:guide>
        <p15:guide id="9" orient="horz" pos="2916" userDrawn="1">
          <p15:clr>
            <a:srgbClr val="F26B43"/>
          </p15:clr>
        </p15:guide>
        <p15:guide id="10" orient="horz" pos="310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1D99A4B1-6536-47EC-B6DF-AB3AFB24DDE4}" type="datetimeFigureOut">
              <a:rPr lang="en-GB" smtClean="0"/>
              <a:t>17/11/2016</a:t>
            </a:fld>
            <a:endParaRPr lang="en-GB"/>
          </a:p>
        </p:txBody>
      </p:sp>
      <p:sp>
        <p:nvSpPr>
          <p:cNvPr id="5" name="Footer Placeholder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70CC745-6EB2-442A-9BEE-7CC8BF0F0BDE}" type="slidenum">
              <a:rPr lang="en-GB" smtClean="0"/>
              <a:t>‹#›</a:t>
            </a:fld>
            <a:endParaRPr lang="en-GB"/>
          </a:p>
        </p:txBody>
      </p:sp>
    </p:spTree>
    <p:extLst>
      <p:ext uri="{BB962C8B-B14F-4D97-AF65-F5344CB8AC3E}">
        <p14:creationId xmlns:p14="http://schemas.microsoft.com/office/powerpoint/2010/main" val="346139617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reeform 10"/>
          <p:cNvSpPr>
            <a:spLocks/>
          </p:cNvSpPr>
          <p:nvPr userDrawn="1"/>
        </p:nvSpPr>
        <p:spPr bwMode="auto">
          <a:xfrm>
            <a:off x="233069" y="517751"/>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5" name="Freeform 14"/>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3" name="Text Placeholder 2"/>
          <p:cNvSpPr>
            <a:spLocks noGrp="1"/>
          </p:cNvSpPr>
          <p:nvPr>
            <p:ph type="body" idx="1"/>
          </p:nvPr>
        </p:nvSpPr>
        <p:spPr>
          <a:xfrm>
            <a:off x="277832" y="1370014"/>
            <a:ext cx="8488652" cy="307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6981234" y="4718715"/>
            <a:ext cx="1585114" cy="274637"/>
          </a:xfrm>
          <a:prstGeom prst="rect">
            <a:avLst/>
          </a:prstGeom>
        </p:spPr>
        <p:txBody>
          <a:bodyPr vert="horz" lIns="91440" tIns="45720" rIns="91440" bIns="45720" rtlCol="0" anchor="ctr"/>
          <a:lstStyle>
            <a:lvl1pPr algn="r">
              <a:defRPr sz="800">
                <a:solidFill>
                  <a:schemeClr val="tx2"/>
                </a:solidFill>
              </a:defRPr>
            </a:lvl1pPr>
          </a:lstStyle>
          <a:p>
            <a:endParaRPr lang="en-GB" dirty="0"/>
          </a:p>
        </p:txBody>
      </p:sp>
      <p:sp>
        <p:nvSpPr>
          <p:cNvPr id="6" name="Slide Number Placeholder 5"/>
          <p:cNvSpPr>
            <a:spLocks noGrp="1"/>
          </p:cNvSpPr>
          <p:nvPr>
            <p:ph type="sldNum" sz="quarter" idx="4"/>
          </p:nvPr>
        </p:nvSpPr>
        <p:spPr>
          <a:xfrm>
            <a:off x="8568472" y="4718715"/>
            <a:ext cx="396016" cy="274637"/>
          </a:xfrm>
          <a:prstGeom prst="rect">
            <a:avLst/>
          </a:prstGeom>
        </p:spPr>
        <p:txBody>
          <a:bodyPr vert="horz" lIns="91440" tIns="45720" rIns="91440" bIns="45720" rtlCol="0" anchor="ctr"/>
          <a:lstStyle>
            <a:lvl1pPr algn="r">
              <a:defRPr sz="800" b="0">
                <a:solidFill>
                  <a:schemeClr val="tx2"/>
                </a:solidFill>
              </a:defRPr>
            </a:lvl1pPr>
          </a:lstStyle>
          <a:p>
            <a:fld id="{4E406AB4-22D1-4ABB-99CF-8A54ADA954A2}" type="slidenum">
              <a:rPr lang="en-GB" smtClean="0"/>
              <a:pPr/>
              <a:t>‹#›</a:t>
            </a:fld>
            <a:endParaRPr lang="en-GB" dirty="0"/>
          </a:p>
        </p:txBody>
      </p:sp>
      <p:pic>
        <p:nvPicPr>
          <p:cNvPr id="71" name="Picture 7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72" name="Straight Connector 71"/>
          <p:cNvCxnSpPr/>
          <p:nvPr userDrawn="1"/>
        </p:nvCxnSpPr>
        <p:spPr>
          <a:xfrm>
            <a:off x="233069" y="4500563"/>
            <a:ext cx="8668543"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277832" y="117018"/>
            <a:ext cx="8494504" cy="891939"/>
          </a:xfrm>
          <a:prstGeom prst="rect">
            <a:avLst/>
          </a:prstGeom>
        </p:spPr>
        <p:txBody>
          <a:bodyPr vert="horz" lIns="91440" tIns="45720" rIns="91440" bIns="45720" rtlCol="0" anchor="b">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88753623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60" r:id="rId3"/>
    <p:sldLayoutId id="2147483739" r:id="rId4"/>
    <p:sldLayoutId id="2147483740" r:id="rId5"/>
    <p:sldLayoutId id="2147483741" r:id="rId6"/>
    <p:sldLayoutId id="2147483742" r:id="rId7"/>
    <p:sldLayoutId id="2147483743"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GB" sz="2600" b="0" kern="1200" cap="all" baseline="0" dirty="0">
          <a:solidFill>
            <a:schemeClr val="bg1"/>
          </a:solidFill>
          <a:effectLst>
            <a:innerShdw blurRad="63500" dist="50800" dir="16200000">
              <a:prstClr val="black">
                <a:alpha val="50000"/>
              </a:prstClr>
            </a:innerShdw>
          </a:effectLst>
          <a:latin typeface="Montreal-DemiBold" pitchFamily="2" charset="0"/>
          <a:ea typeface="+mj-ea"/>
          <a:cs typeface="+mj-cs"/>
        </a:defRPr>
      </a:lvl1pPr>
    </p:titleStyle>
    <p:bodyStyle>
      <a:lvl1pPr marL="0" indent="0" algn="l" defTabSz="914400" rtl="0" eaLnBrk="1" latinLnBrk="0" hangingPunct="1">
        <a:lnSpc>
          <a:spcPct val="100000"/>
        </a:lnSpc>
        <a:spcBef>
          <a:spcPts val="384"/>
        </a:spcBef>
        <a:spcAft>
          <a:spcPts val="600"/>
        </a:spcAft>
        <a:buFont typeface="Arial" panose="020B0604020202020204" pitchFamily="34" charset="0"/>
        <a:buNone/>
        <a:defRPr sz="1600" b="1" kern="1200" cap="all" baseline="0">
          <a:solidFill>
            <a:schemeClr val="accent3"/>
          </a:solidFill>
          <a:latin typeface="+mn-lt"/>
          <a:ea typeface="+mn-ea"/>
          <a:cs typeface="+mn-cs"/>
        </a:defRPr>
      </a:lvl1pPr>
      <a:lvl2pPr marL="177800" indent="-177800" algn="l" defTabSz="914400" rtl="0" eaLnBrk="1" latinLnBrk="0" hangingPunct="1">
        <a:lnSpc>
          <a:spcPct val="100000"/>
        </a:lnSpc>
        <a:spcBef>
          <a:spcPts val="384"/>
        </a:spcBef>
        <a:spcAft>
          <a:spcPts val="600"/>
        </a:spcAft>
        <a:buClr>
          <a:schemeClr val="accent3"/>
        </a:buClr>
        <a:buFont typeface="Arial" panose="020B0604020202020204" pitchFamily="34" charset="0"/>
        <a:buChar char="•"/>
        <a:defRPr lang="en-US" sz="1400" kern="1200" dirty="0" smtClean="0">
          <a:solidFill>
            <a:schemeClr val="tx2"/>
          </a:solidFill>
          <a:latin typeface="+mn-lt"/>
          <a:ea typeface="+mn-ea"/>
          <a:cs typeface="+mn-cs"/>
        </a:defRPr>
      </a:lvl2pPr>
      <a:lvl3pPr marL="361950" indent="-184150" algn="l" defTabSz="914400" rtl="0" eaLnBrk="1" latinLnBrk="0" hangingPunct="1">
        <a:lnSpc>
          <a:spcPct val="100000"/>
        </a:lnSpc>
        <a:spcBef>
          <a:spcPts val="384"/>
        </a:spcBef>
        <a:spcAft>
          <a:spcPts val="600"/>
        </a:spcAft>
        <a:buClr>
          <a:schemeClr val="accent3"/>
        </a:buClr>
        <a:buFont typeface="Arial" panose="020B0604020202020204" pitchFamily="34" charset="0"/>
        <a:buChar char="•"/>
        <a:defRPr lang="en-US" sz="1200" kern="1200" dirty="0" smtClean="0">
          <a:solidFill>
            <a:schemeClr val="tx2"/>
          </a:solidFill>
          <a:latin typeface="+mn-lt"/>
          <a:ea typeface="+mn-ea"/>
          <a:cs typeface="+mn-cs"/>
        </a:defRPr>
      </a:lvl3pPr>
      <a:lvl4pPr marL="539750" indent="-177800" algn="l" defTabSz="914400" rtl="0" eaLnBrk="1" latinLnBrk="0" hangingPunct="1">
        <a:lnSpc>
          <a:spcPct val="100000"/>
        </a:lnSpc>
        <a:spcBef>
          <a:spcPts val="384"/>
        </a:spcBef>
        <a:spcAft>
          <a:spcPts val="600"/>
        </a:spcAft>
        <a:buClr>
          <a:schemeClr val="accent3"/>
        </a:buClr>
        <a:buFont typeface="Arial" panose="020B0604020202020204" pitchFamily="34" charset="0"/>
        <a:buChar char="•"/>
        <a:defRPr lang="en-US" sz="1100" kern="1200" dirty="0" smtClean="0">
          <a:solidFill>
            <a:schemeClr val="tx2"/>
          </a:solidFill>
          <a:latin typeface="+mn-lt"/>
          <a:ea typeface="+mn-ea"/>
          <a:cs typeface="+mn-cs"/>
        </a:defRPr>
      </a:lvl4pPr>
      <a:lvl5pPr marL="717550" indent="-177800" algn="l" defTabSz="914400" rtl="0" eaLnBrk="1" latinLnBrk="0" hangingPunct="1">
        <a:lnSpc>
          <a:spcPct val="100000"/>
        </a:lnSpc>
        <a:spcBef>
          <a:spcPts val="384"/>
        </a:spcBef>
        <a:spcAft>
          <a:spcPts val="600"/>
        </a:spcAft>
        <a:buClr>
          <a:schemeClr val="accent3"/>
        </a:buClr>
        <a:buFont typeface="Arial" panose="020B0604020202020204" pitchFamily="34" charset="0"/>
        <a:buChar char="•"/>
        <a:defRPr lang="en-GB" sz="1100" kern="1200" dirty="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620">
          <p15:clr>
            <a:srgbClr val="F26B43"/>
          </p15:clr>
        </p15:guide>
        <p15:guide id="2" pos="2880">
          <p15:clr>
            <a:srgbClr val="F26B43"/>
          </p15:clr>
        </p15:guide>
        <p15:guide id="3" pos="149">
          <p15:clr>
            <a:srgbClr val="F26B43"/>
          </p15:clr>
        </p15:guide>
        <p15:guide id="4" orient="horz" pos="922">
          <p15:clr>
            <a:srgbClr val="F26B43"/>
          </p15:clr>
        </p15:guide>
        <p15:guide id="5" orient="horz" pos="2799">
          <p15:clr>
            <a:srgbClr val="F26B43"/>
          </p15:clr>
        </p15:guide>
        <p15:guide id="6" orient="horz" pos="605">
          <p15:clr>
            <a:srgbClr val="F26B43"/>
          </p15:clr>
        </p15:guide>
        <p15:guide id="7" pos="5611">
          <p15:clr>
            <a:srgbClr val="F26B43"/>
          </p15:clr>
        </p15:guide>
        <p15:guide id="8" pos="232">
          <p15:clr>
            <a:srgbClr val="F26B43"/>
          </p15:clr>
        </p15:guide>
        <p15:guide id="9" orient="horz" pos="2916">
          <p15:clr>
            <a:srgbClr val="F26B43"/>
          </p15:clr>
        </p15:guide>
        <p15:guide id="10" orient="horz" pos="3103">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reeform 10"/>
          <p:cNvSpPr>
            <a:spLocks/>
          </p:cNvSpPr>
          <p:nvPr userDrawn="1"/>
        </p:nvSpPr>
        <p:spPr bwMode="auto">
          <a:xfrm>
            <a:off x="233069" y="517751"/>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5" name="Freeform 14"/>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3" name="Text Placeholder 2"/>
          <p:cNvSpPr>
            <a:spLocks noGrp="1"/>
          </p:cNvSpPr>
          <p:nvPr>
            <p:ph type="body" idx="1"/>
          </p:nvPr>
        </p:nvSpPr>
        <p:spPr>
          <a:xfrm>
            <a:off x="277832" y="1370014"/>
            <a:ext cx="8488652" cy="307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6981234" y="4718715"/>
            <a:ext cx="1585114" cy="274637"/>
          </a:xfrm>
          <a:prstGeom prst="rect">
            <a:avLst/>
          </a:prstGeom>
        </p:spPr>
        <p:txBody>
          <a:bodyPr vert="horz" lIns="91440" tIns="45720" rIns="91440" bIns="45720" rtlCol="0" anchor="ctr"/>
          <a:lstStyle>
            <a:lvl1pPr algn="r">
              <a:defRPr sz="800">
                <a:solidFill>
                  <a:schemeClr val="tx2"/>
                </a:solidFill>
              </a:defRPr>
            </a:lvl1pPr>
          </a:lstStyle>
          <a:p>
            <a:endParaRPr lang="en-GB" dirty="0"/>
          </a:p>
        </p:txBody>
      </p:sp>
      <p:sp>
        <p:nvSpPr>
          <p:cNvPr id="6" name="Slide Number Placeholder 5"/>
          <p:cNvSpPr>
            <a:spLocks noGrp="1"/>
          </p:cNvSpPr>
          <p:nvPr>
            <p:ph type="sldNum" sz="quarter" idx="4"/>
          </p:nvPr>
        </p:nvSpPr>
        <p:spPr>
          <a:xfrm>
            <a:off x="8568472" y="4718715"/>
            <a:ext cx="396016" cy="274637"/>
          </a:xfrm>
          <a:prstGeom prst="rect">
            <a:avLst/>
          </a:prstGeom>
        </p:spPr>
        <p:txBody>
          <a:bodyPr vert="horz" lIns="91440" tIns="45720" rIns="91440" bIns="45720" rtlCol="0" anchor="ctr"/>
          <a:lstStyle>
            <a:lvl1pPr algn="r">
              <a:defRPr sz="800" b="0">
                <a:solidFill>
                  <a:schemeClr val="tx2"/>
                </a:solidFill>
              </a:defRPr>
            </a:lvl1pPr>
          </a:lstStyle>
          <a:p>
            <a:fld id="{4E406AB4-22D1-4ABB-99CF-8A54ADA954A2}" type="slidenum">
              <a:rPr lang="en-GB" smtClean="0"/>
              <a:pPr/>
              <a:t>‹#›</a:t>
            </a:fld>
            <a:endParaRPr lang="en-GB" dirty="0"/>
          </a:p>
        </p:txBody>
      </p:sp>
      <p:pic>
        <p:nvPicPr>
          <p:cNvPr id="71" name="Picture 7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72" name="Straight Connector 71"/>
          <p:cNvCxnSpPr/>
          <p:nvPr userDrawn="1"/>
        </p:nvCxnSpPr>
        <p:spPr>
          <a:xfrm>
            <a:off x="233069" y="4500563"/>
            <a:ext cx="8668543"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277832" y="117018"/>
            <a:ext cx="8494504" cy="891939"/>
          </a:xfrm>
          <a:prstGeom prst="rect">
            <a:avLst/>
          </a:prstGeom>
        </p:spPr>
        <p:txBody>
          <a:bodyPr vert="horz" lIns="91440" tIns="45720" rIns="91440" bIns="45720" rtlCol="0" anchor="b">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375559408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GB" sz="2600" b="0" kern="1200" cap="all" baseline="0" dirty="0">
          <a:solidFill>
            <a:schemeClr val="bg1"/>
          </a:solidFill>
          <a:effectLst>
            <a:innerShdw blurRad="63500" dist="50800" dir="16200000">
              <a:prstClr val="black">
                <a:alpha val="50000"/>
              </a:prstClr>
            </a:innerShdw>
          </a:effectLst>
          <a:latin typeface="Montreal-DemiBold" pitchFamily="2" charset="0"/>
          <a:ea typeface="+mj-ea"/>
          <a:cs typeface="+mj-cs"/>
        </a:defRPr>
      </a:lvl1pPr>
    </p:titleStyle>
    <p:bodyStyle>
      <a:lvl1pPr marL="0" indent="0" algn="l" defTabSz="914400" rtl="0" eaLnBrk="1" latinLnBrk="0" hangingPunct="1">
        <a:lnSpc>
          <a:spcPct val="100000"/>
        </a:lnSpc>
        <a:spcBef>
          <a:spcPts val="384"/>
        </a:spcBef>
        <a:spcAft>
          <a:spcPts val="600"/>
        </a:spcAft>
        <a:buFont typeface="Arial" panose="020B0604020202020204" pitchFamily="34" charset="0"/>
        <a:buNone/>
        <a:defRPr sz="1600" b="1" kern="1200" cap="all" baseline="0">
          <a:solidFill>
            <a:schemeClr val="accent2"/>
          </a:solidFill>
          <a:latin typeface="+mn-lt"/>
          <a:ea typeface="+mn-ea"/>
          <a:cs typeface="+mn-cs"/>
        </a:defRPr>
      </a:lvl1pPr>
      <a:lvl2pPr marL="177800" indent="-177800" algn="l" defTabSz="914400" rtl="0" eaLnBrk="1" latinLnBrk="0" hangingPunct="1">
        <a:lnSpc>
          <a:spcPct val="100000"/>
        </a:lnSpc>
        <a:spcBef>
          <a:spcPts val="384"/>
        </a:spcBef>
        <a:spcAft>
          <a:spcPts val="600"/>
        </a:spcAft>
        <a:buClr>
          <a:schemeClr val="accent2"/>
        </a:buClr>
        <a:buFont typeface="Arial" panose="020B0604020202020204" pitchFamily="34" charset="0"/>
        <a:buChar char="•"/>
        <a:defRPr lang="en-US" sz="1400" kern="1200" dirty="0" smtClean="0">
          <a:solidFill>
            <a:schemeClr val="tx2"/>
          </a:solidFill>
          <a:latin typeface="+mn-lt"/>
          <a:ea typeface="+mn-ea"/>
          <a:cs typeface="+mn-cs"/>
        </a:defRPr>
      </a:lvl2pPr>
      <a:lvl3pPr marL="361950" indent="-184150" algn="l" defTabSz="914400" rtl="0" eaLnBrk="1" latinLnBrk="0" hangingPunct="1">
        <a:lnSpc>
          <a:spcPct val="100000"/>
        </a:lnSpc>
        <a:spcBef>
          <a:spcPts val="384"/>
        </a:spcBef>
        <a:spcAft>
          <a:spcPts val="600"/>
        </a:spcAft>
        <a:buClr>
          <a:schemeClr val="accent2"/>
        </a:buClr>
        <a:buFont typeface="Arial" panose="020B0604020202020204" pitchFamily="34" charset="0"/>
        <a:buChar char="•"/>
        <a:defRPr lang="en-US" sz="1200" kern="1200" dirty="0" smtClean="0">
          <a:solidFill>
            <a:schemeClr val="tx2"/>
          </a:solidFill>
          <a:latin typeface="+mn-lt"/>
          <a:ea typeface="+mn-ea"/>
          <a:cs typeface="+mn-cs"/>
        </a:defRPr>
      </a:lvl3pPr>
      <a:lvl4pPr marL="539750" indent="-177800" algn="l" defTabSz="914400" rtl="0" eaLnBrk="1" latinLnBrk="0" hangingPunct="1">
        <a:lnSpc>
          <a:spcPct val="100000"/>
        </a:lnSpc>
        <a:spcBef>
          <a:spcPts val="384"/>
        </a:spcBef>
        <a:spcAft>
          <a:spcPts val="600"/>
        </a:spcAft>
        <a:buClr>
          <a:schemeClr val="accent2"/>
        </a:buClr>
        <a:buFont typeface="Arial" panose="020B0604020202020204" pitchFamily="34" charset="0"/>
        <a:buChar char="•"/>
        <a:defRPr lang="en-US" sz="1100" kern="1200" dirty="0" smtClean="0">
          <a:solidFill>
            <a:schemeClr val="tx2"/>
          </a:solidFill>
          <a:latin typeface="+mn-lt"/>
          <a:ea typeface="+mn-ea"/>
          <a:cs typeface="+mn-cs"/>
        </a:defRPr>
      </a:lvl4pPr>
      <a:lvl5pPr marL="717550" indent="-177800" algn="l" defTabSz="914400" rtl="0" eaLnBrk="1" latinLnBrk="0" hangingPunct="1">
        <a:lnSpc>
          <a:spcPct val="100000"/>
        </a:lnSpc>
        <a:spcBef>
          <a:spcPts val="384"/>
        </a:spcBef>
        <a:spcAft>
          <a:spcPts val="600"/>
        </a:spcAft>
        <a:buClr>
          <a:schemeClr val="accent2"/>
        </a:buClr>
        <a:buFont typeface="Arial" panose="020B0604020202020204" pitchFamily="34" charset="0"/>
        <a:buChar char="•"/>
        <a:defRPr lang="en-GB" sz="1100" kern="1200" dirty="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620">
          <p15:clr>
            <a:srgbClr val="F26B43"/>
          </p15:clr>
        </p15:guide>
        <p15:guide id="2" pos="2880">
          <p15:clr>
            <a:srgbClr val="F26B43"/>
          </p15:clr>
        </p15:guide>
        <p15:guide id="3" pos="149">
          <p15:clr>
            <a:srgbClr val="F26B43"/>
          </p15:clr>
        </p15:guide>
        <p15:guide id="4" orient="horz" pos="922">
          <p15:clr>
            <a:srgbClr val="F26B43"/>
          </p15:clr>
        </p15:guide>
        <p15:guide id="5" orient="horz" pos="2799">
          <p15:clr>
            <a:srgbClr val="F26B43"/>
          </p15:clr>
        </p15:guide>
        <p15:guide id="6" orient="horz" pos="605">
          <p15:clr>
            <a:srgbClr val="F26B43"/>
          </p15:clr>
        </p15:guide>
        <p15:guide id="7" pos="5611">
          <p15:clr>
            <a:srgbClr val="F26B43"/>
          </p15:clr>
        </p15:guide>
        <p15:guide id="8" pos="232">
          <p15:clr>
            <a:srgbClr val="F26B43"/>
          </p15:clr>
        </p15:guide>
        <p15:guide id="9" orient="horz" pos="2916">
          <p15:clr>
            <a:srgbClr val="F26B43"/>
          </p15:clr>
        </p15:guide>
        <p15:guide id="10" orient="horz" pos="3103">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reeform 10"/>
          <p:cNvSpPr>
            <a:spLocks/>
          </p:cNvSpPr>
          <p:nvPr userDrawn="1"/>
        </p:nvSpPr>
        <p:spPr bwMode="auto">
          <a:xfrm>
            <a:off x="233069" y="517751"/>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15" name="Freeform 14"/>
          <p:cNvSpPr>
            <a:spLocks/>
          </p:cNvSpPr>
          <p:nvPr userDrawn="1"/>
        </p:nvSpPr>
        <p:spPr bwMode="auto">
          <a:xfrm>
            <a:off x="233069" y="223340"/>
            <a:ext cx="8668543" cy="442912"/>
          </a:xfrm>
          <a:custGeom>
            <a:avLst/>
            <a:gdLst>
              <a:gd name="T0" fmla="*/ 5257 w 5313"/>
              <a:gd name="T1" fmla="*/ 0 h 269"/>
              <a:gd name="T2" fmla="*/ 3721 w 5313"/>
              <a:gd name="T3" fmla="*/ 0 h 269"/>
              <a:gd name="T4" fmla="*/ 1592 w 5313"/>
              <a:gd name="T5" fmla="*/ 0 h 269"/>
              <a:gd name="T6" fmla="*/ 87 w 5313"/>
              <a:gd name="T7" fmla="*/ 0 h 269"/>
              <a:gd name="T8" fmla="*/ 87 w 5313"/>
              <a:gd name="T9" fmla="*/ 0 h 269"/>
              <a:gd name="T10" fmla="*/ 0 w 5313"/>
              <a:gd name="T11" fmla="*/ 0 h 269"/>
              <a:gd name="T12" fmla="*/ 0 w 5313"/>
              <a:gd name="T13" fmla="*/ 56 h 269"/>
              <a:gd name="T14" fmla="*/ 0 w 5313"/>
              <a:gd name="T15" fmla="*/ 74 h 269"/>
              <a:gd name="T16" fmla="*/ 0 w 5313"/>
              <a:gd name="T17" fmla="*/ 90 h 269"/>
              <a:gd name="T18" fmla="*/ 0 w 5313"/>
              <a:gd name="T19" fmla="*/ 130 h 269"/>
              <a:gd name="T20" fmla="*/ 0 w 5313"/>
              <a:gd name="T21" fmla="*/ 139 h 269"/>
              <a:gd name="T22" fmla="*/ 0 w 5313"/>
              <a:gd name="T23" fmla="*/ 170 h 269"/>
              <a:gd name="T24" fmla="*/ 0 w 5313"/>
              <a:gd name="T25" fmla="*/ 213 h 269"/>
              <a:gd name="T26" fmla="*/ 56 w 5313"/>
              <a:gd name="T27" fmla="*/ 269 h 269"/>
              <a:gd name="T28" fmla="*/ 1592 w 5313"/>
              <a:gd name="T29" fmla="*/ 269 h 269"/>
              <a:gd name="T30" fmla="*/ 3721 w 5313"/>
              <a:gd name="T31" fmla="*/ 269 h 269"/>
              <a:gd name="T32" fmla="*/ 5257 w 5313"/>
              <a:gd name="T33" fmla="*/ 269 h 269"/>
              <a:gd name="T34" fmla="*/ 5313 w 5313"/>
              <a:gd name="T35" fmla="*/ 213 h 269"/>
              <a:gd name="T36" fmla="*/ 5313 w 5313"/>
              <a:gd name="T37" fmla="*/ 195 h 269"/>
              <a:gd name="T38" fmla="*/ 5313 w 5313"/>
              <a:gd name="T39" fmla="*/ 139 h 269"/>
              <a:gd name="T40" fmla="*/ 5313 w 5313"/>
              <a:gd name="T41" fmla="*/ 130 h 269"/>
              <a:gd name="T42" fmla="*/ 5313 w 5313"/>
              <a:gd name="T43" fmla="*/ 99 h 269"/>
              <a:gd name="T44" fmla="*/ 5313 w 5313"/>
              <a:gd name="T45" fmla="*/ 56 h 269"/>
              <a:gd name="T46" fmla="*/ 5257 w 5313"/>
              <a:gd name="T4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13" h="269">
                <a:moveTo>
                  <a:pt x="5257" y="0"/>
                </a:moveTo>
                <a:cubicBezTo>
                  <a:pt x="3721" y="0"/>
                  <a:pt x="3721" y="0"/>
                  <a:pt x="3721" y="0"/>
                </a:cubicBezTo>
                <a:cubicBezTo>
                  <a:pt x="1592" y="0"/>
                  <a:pt x="1592" y="0"/>
                  <a:pt x="1592" y="0"/>
                </a:cubicBezTo>
                <a:cubicBezTo>
                  <a:pt x="477" y="0"/>
                  <a:pt x="171" y="0"/>
                  <a:pt x="87" y="0"/>
                </a:cubicBezTo>
                <a:cubicBezTo>
                  <a:pt x="87" y="0"/>
                  <a:pt x="87" y="0"/>
                  <a:pt x="87" y="0"/>
                </a:cubicBezTo>
                <a:cubicBezTo>
                  <a:pt x="0" y="0"/>
                  <a:pt x="0" y="0"/>
                  <a:pt x="0" y="0"/>
                </a:cubicBezTo>
                <a:cubicBezTo>
                  <a:pt x="0" y="56"/>
                  <a:pt x="0" y="56"/>
                  <a:pt x="0" y="56"/>
                </a:cubicBezTo>
                <a:cubicBezTo>
                  <a:pt x="0" y="63"/>
                  <a:pt x="0" y="69"/>
                  <a:pt x="0" y="74"/>
                </a:cubicBezTo>
                <a:cubicBezTo>
                  <a:pt x="0" y="80"/>
                  <a:pt x="0" y="85"/>
                  <a:pt x="0" y="90"/>
                </a:cubicBezTo>
                <a:cubicBezTo>
                  <a:pt x="0" y="130"/>
                  <a:pt x="0" y="130"/>
                  <a:pt x="0" y="130"/>
                </a:cubicBezTo>
                <a:cubicBezTo>
                  <a:pt x="0" y="133"/>
                  <a:pt x="0" y="136"/>
                  <a:pt x="0" y="139"/>
                </a:cubicBezTo>
                <a:cubicBezTo>
                  <a:pt x="0" y="170"/>
                  <a:pt x="0" y="170"/>
                  <a:pt x="0" y="170"/>
                </a:cubicBezTo>
                <a:cubicBezTo>
                  <a:pt x="0" y="213"/>
                  <a:pt x="0" y="213"/>
                  <a:pt x="0" y="213"/>
                </a:cubicBezTo>
                <a:cubicBezTo>
                  <a:pt x="0" y="243"/>
                  <a:pt x="25" y="269"/>
                  <a:pt x="56" y="269"/>
                </a:cubicBezTo>
                <a:cubicBezTo>
                  <a:pt x="1592" y="269"/>
                  <a:pt x="1592" y="269"/>
                  <a:pt x="1592" y="269"/>
                </a:cubicBezTo>
                <a:cubicBezTo>
                  <a:pt x="3721" y="269"/>
                  <a:pt x="3721" y="269"/>
                  <a:pt x="3721" y="269"/>
                </a:cubicBezTo>
                <a:cubicBezTo>
                  <a:pt x="5257" y="269"/>
                  <a:pt x="5257" y="269"/>
                  <a:pt x="5257" y="269"/>
                </a:cubicBezTo>
                <a:cubicBezTo>
                  <a:pt x="5288" y="269"/>
                  <a:pt x="5313" y="243"/>
                  <a:pt x="5313" y="213"/>
                </a:cubicBezTo>
                <a:cubicBezTo>
                  <a:pt x="5313" y="207"/>
                  <a:pt x="5313" y="201"/>
                  <a:pt x="5313" y="195"/>
                </a:cubicBezTo>
                <a:cubicBezTo>
                  <a:pt x="5313" y="164"/>
                  <a:pt x="5313" y="148"/>
                  <a:pt x="5313" y="139"/>
                </a:cubicBezTo>
                <a:cubicBezTo>
                  <a:pt x="5313" y="130"/>
                  <a:pt x="5313" y="130"/>
                  <a:pt x="5313" y="130"/>
                </a:cubicBezTo>
                <a:cubicBezTo>
                  <a:pt x="5313" y="99"/>
                  <a:pt x="5313" y="99"/>
                  <a:pt x="5313" y="99"/>
                </a:cubicBezTo>
                <a:cubicBezTo>
                  <a:pt x="5313" y="56"/>
                  <a:pt x="5313" y="56"/>
                  <a:pt x="5313" y="56"/>
                </a:cubicBezTo>
                <a:cubicBezTo>
                  <a:pt x="5313" y="26"/>
                  <a:pt x="5288" y="0"/>
                  <a:pt x="5257"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lt1"/>
              </a:solidFill>
            </a:endParaRPr>
          </a:p>
        </p:txBody>
      </p:sp>
      <p:sp>
        <p:nvSpPr>
          <p:cNvPr id="3" name="Text Placeholder 2"/>
          <p:cNvSpPr>
            <a:spLocks noGrp="1"/>
          </p:cNvSpPr>
          <p:nvPr>
            <p:ph type="body" idx="1"/>
          </p:nvPr>
        </p:nvSpPr>
        <p:spPr>
          <a:xfrm>
            <a:off x="277832" y="1370014"/>
            <a:ext cx="8488652" cy="307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6981234" y="4718715"/>
            <a:ext cx="1585114" cy="274637"/>
          </a:xfrm>
          <a:prstGeom prst="rect">
            <a:avLst/>
          </a:prstGeom>
        </p:spPr>
        <p:txBody>
          <a:bodyPr vert="horz" lIns="91440" tIns="45720" rIns="91440" bIns="45720" rtlCol="0" anchor="ctr"/>
          <a:lstStyle>
            <a:lvl1pPr algn="r">
              <a:defRPr sz="800">
                <a:solidFill>
                  <a:schemeClr val="tx2"/>
                </a:solidFill>
              </a:defRPr>
            </a:lvl1pPr>
          </a:lstStyle>
          <a:p>
            <a:endParaRPr lang="en-GB" dirty="0"/>
          </a:p>
        </p:txBody>
      </p:sp>
      <p:sp>
        <p:nvSpPr>
          <p:cNvPr id="6" name="Slide Number Placeholder 5"/>
          <p:cNvSpPr>
            <a:spLocks noGrp="1"/>
          </p:cNvSpPr>
          <p:nvPr>
            <p:ph type="sldNum" sz="quarter" idx="4"/>
          </p:nvPr>
        </p:nvSpPr>
        <p:spPr>
          <a:xfrm>
            <a:off x="8568472" y="4718715"/>
            <a:ext cx="396016" cy="274637"/>
          </a:xfrm>
          <a:prstGeom prst="rect">
            <a:avLst/>
          </a:prstGeom>
        </p:spPr>
        <p:txBody>
          <a:bodyPr vert="horz" lIns="91440" tIns="45720" rIns="91440" bIns="45720" rtlCol="0" anchor="ctr"/>
          <a:lstStyle>
            <a:lvl1pPr algn="r">
              <a:defRPr sz="800" b="0">
                <a:solidFill>
                  <a:schemeClr val="tx2"/>
                </a:solidFill>
              </a:defRPr>
            </a:lvl1pPr>
          </a:lstStyle>
          <a:p>
            <a:fld id="{4E406AB4-22D1-4ABB-99CF-8A54ADA954A2}" type="slidenum">
              <a:rPr lang="en-GB" smtClean="0"/>
              <a:pPr/>
              <a:t>‹#›</a:t>
            </a:fld>
            <a:endParaRPr lang="en-GB" dirty="0"/>
          </a:p>
        </p:txBody>
      </p:sp>
      <p:pic>
        <p:nvPicPr>
          <p:cNvPr id="71" name="Picture 7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40046" y="4629817"/>
            <a:ext cx="717862" cy="308167"/>
          </a:xfrm>
          <a:prstGeom prst="rect">
            <a:avLst/>
          </a:prstGeom>
        </p:spPr>
      </p:pic>
      <p:cxnSp>
        <p:nvCxnSpPr>
          <p:cNvPr id="72" name="Straight Connector 71"/>
          <p:cNvCxnSpPr/>
          <p:nvPr userDrawn="1"/>
        </p:nvCxnSpPr>
        <p:spPr>
          <a:xfrm>
            <a:off x="233069" y="4500563"/>
            <a:ext cx="8668543"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277832" y="117018"/>
            <a:ext cx="8494504" cy="891939"/>
          </a:xfrm>
          <a:prstGeom prst="rect">
            <a:avLst/>
          </a:prstGeom>
        </p:spPr>
        <p:txBody>
          <a:bodyPr vert="horz" lIns="91440" tIns="45720" rIns="91440" bIns="45720" rtlCol="0" anchor="b">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2347115819"/>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GB" sz="2600" b="0" kern="1200" cap="all" baseline="0" dirty="0">
          <a:solidFill>
            <a:schemeClr val="bg1"/>
          </a:solidFill>
          <a:effectLst>
            <a:innerShdw blurRad="63500" dist="50800" dir="16200000">
              <a:prstClr val="black">
                <a:alpha val="50000"/>
              </a:prstClr>
            </a:innerShdw>
          </a:effectLst>
          <a:latin typeface="Montreal-DemiBold" pitchFamily="2" charset="0"/>
          <a:ea typeface="+mj-ea"/>
          <a:cs typeface="+mj-cs"/>
        </a:defRPr>
      </a:lvl1pPr>
    </p:titleStyle>
    <p:bodyStyle>
      <a:lvl1pPr marL="0" indent="0" algn="l" defTabSz="914400" rtl="0" eaLnBrk="1" latinLnBrk="0" hangingPunct="1">
        <a:lnSpc>
          <a:spcPct val="100000"/>
        </a:lnSpc>
        <a:spcBef>
          <a:spcPts val="384"/>
        </a:spcBef>
        <a:spcAft>
          <a:spcPts val="600"/>
        </a:spcAft>
        <a:buFont typeface="Arial" panose="020B0604020202020204" pitchFamily="34" charset="0"/>
        <a:buNone/>
        <a:defRPr sz="1600" b="1" kern="1200" cap="all" baseline="0">
          <a:solidFill>
            <a:schemeClr val="accent6"/>
          </a:solidFill>
          <a:latin typeface="+mn-lt"/>
          <a:ea typeface="+mn-ea"/>
          <a:cs typeface="+mn-cs"/>
        </a:defRPr>
      </a:lvl1pPr>
      <a:lvl2pPr marL="177800" indent="-177800" algn="l" defTabSz="914400" rtl="0" eaLnBrk="1" latinLnBrk="0" hangingPunct="1">
        <a:lnSpc>
          <a:spcPct val="100000"/>
        </a:lnSpc>
        <a:spcBef>
          <a:spcPts val="384"/>
        </a:spcBef>
        <a:spcAft>
          <a:spcPts val="600"/>
        </a:spcAft>
        <a:buClr>
          <a:schemeClr val="accent6"/>
        </a:buClr>
        <a:buFont typeface="Arial" panose="020B0604020202020204" pitchFamily="34" charset="0"/>
        <a:buChar char="•"/>
        <a:defRPr lang="en-US" sz="1400" kern="1200" dirty="0" smtClean="0">
          <a:solidFill>
            <a:schemeClr val="tx2"/>
          </a:solidFill>
          <a:latin typeface="+mn-lt"/>
          <a:ea typeface="+mn-ea"/>
          <a:cs typeface="+mn-cs"/>
        </a:defRPr>
      </a:lvl2pPr>
      <a:lvl3pPr marL="361950" indent="-184150" algn="l" defTabSz="914400" rtl="0" eaLnBrk="1" latinLnBrk="0" hangingPunct="1">
        <a:lnSpc>
          <a:spcPct val="100000"/>
        </a:lnSpc>
        <a:spcBef>
          <a:spcPts val="384"/>
        </a:spcBef>
        <a:spcAft>
          <a:spcPts val="600"/>
        </a:spcAft>
        <a:buClr>
          <a:schemeClr val="accent6"/>
        </a:buClr>
        <a:buFont typeface="Arial" panose="020B0604020202020204" pitchFamily="34" charset="0"/>
        <a:buChar char="•"/>
        <a:defRPr lang="en-US" sz="1200" kern="1200" dirty="0" smtClean="0">
          <a:solidFill>
            <a:schemeClr val="tx2"/>
          </a:solidFill>
          <a:latin typeface="+mn-lt"/>
          <a:ea typeface="+mn-ea"/>
          <a:cs typeface="+mn-cs"/>
        </a:defRPr>
      </a:lvl3pPr>
      <a:lvl4pPr marL="539750" indent="-177800" algn="l" defTabSz="914400" rtl="0" eaLnBrk="1" latinLnBrk="0" hangingPunct="1">
        <a:lnSpc>
          <a:spcPct val="100000"/>
        </a:lnSpc>
        <a:spcBef>
          <a:spcPts val="384"/>
        </a:spcBef>
        <a:spcAft>
          <a:spcPts val="600"/>
        </a:spcAft>
        <a:buClr>
          <a:schemeClr val="accent6"/>
        </a:buClr>
        <a:buFont typeface="Arial" panose="020B0604020202020204" pitchFamily="34" charset="0"/>
        <a:buChar char="•"/>
        <a:defRPr lang="en-US" sz="1100" kern="1200" dirty="0" smtClean="0">
          <a:solidFill>
            <a:schemeClr val="tx2"/>
          </a:solidFill>
          <a:latin typeface="+mn-lt"/>
          <a:ea typeface="+mn-ea"/>
          <a:cs typeface="+mn-cs"/>
        </a:defRPr>
      </a:lvl4pPr>
      <a:lvl5pPr marL="717550" indent="-177800" algn="l" defTabSz="914400" rtl="0" eaLnBrk="1" latinLnBrk="0" hangingPunct="1">
        <a:lnSpc>
          <a:spcPct val="100000"/>
        </a:lnSpc>
        <a:spcBef>
          <a:spcPts val="384"/>
        </a:spcBef>
        <a:spcAft>
          <a:spcPts val="600"/>
        </a:spcAft>
        <a:buClr>
          <a:schemeClr val="accent6"/>
        </a:buClr>
        <a:buFont typeface="Arial" panose="020B0604020202020204" pitchFamily="34" charset="0"/>
        <a:buChar char="•"/>
        <a:defRPr lang="en-GB" sz="1100" kern="1200" dirty="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620">
          <p15:clr>
            <a:srgbClr val="F26B43"/>
          </p15:clr>
        </p15:guide>
        <p15:guide id="2" pos="2880">
          <p15:clr>
            <a:srgbClr val="F26B43"/>
          </p15:clr>
        </p15:guide>
        <p15:guide id="3" pos="149">
          <p15:clr>
            <a:srgbClr val="F26B43"/>
          </p15:clr>
        </p15:guide>
        <p15:guide id="4" orient="horz" pos="922">
          <p15:clr>
            <a:srgbClr val="F26B43"/>
          </p15:clr>
        </p15:guide>
        <p15:guide id="5" orient="horz" pos="2799">
          <p15:clr>
            <a:srgbClr val="F26B43"/>
          </p15:clr>
        </p15:guide>
        <p15:guide id="6" orient="horz" pos="605">
          <p15:clr>
            <a:srgbClr val="F26B43"/>
          </p15:clr>
        </p15:guide>
        <p15:guide id="7" pos="5611">
          <p15:clr>
            <a:srgbClr val="F26B43"/>
          </p15:clr>
        </p15:guide>
        <p15:guide id="8" pos="232">
          <p15:clr>
            <a:srgbClr val="F26B43"/>
          </p15:clr>
        </p15:guide>
        <p15:guide id="9" orient="horz" pos="2916">
          <p15:clr>
            <a:srgbClr val="F26B43"/>
          </p15:clr>
        </p15:guide>
        <p15:guide id="10" orient="horz" pos="310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info@etf.europa.eu" TargetMode="External"/><Relationship Id="rId2" Type="http://schemas.openxmlformats.org/officeDocument/2006/relationships/hyperlink" Target="http://www.etf.europa.e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ec.europa.eu/dgs/education_culture/repository/education/news/2015/documents/citizenship-education-declaration_en.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ebgate.ec.europa.eu/fpfis/mwikis/eurydice/images/1/14/Leaflet_Paris_Declaration.pdf" TargetMode="External"/><Relationship Id="rId2" Type="http://schemas.openxmlformats.org/officeDocument/2006/relationships/image" Target="../media/image2.emf"/><Relationship Id="rId1" Type="http://schemas.openxmlformats.org/officeDocument/2006/relationships/slideLayout" Target="../slideLayouts/slideLayout14.xml"/><Relationship Id="rId4" Type="http://schemas.openxmlformats.org/officeDocument/2006/relationships/hyperlink" Target="http://eur-lex.europa.eu/legal-content/EN/TXT/PDF/?uri=CELEX:52016DC0379&amp;from=E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 name="Shape 752"/>
          <p:cNvSpPr>
            <a:spLocks noGrp="1"/>
          </p:cNvSpPr>
          <p:nvPr>
            <p:ph type="body" sz="quarter" idx="1"/>
          </p:nvPr>
        </p:nvSpPr>
        <p:spPr>
          <a:xfrm>
            <a:off x="593088" y="3363838"/>
            <a:ext cx="6858001" cy="936104"/>
          </a:xfrm>
          <a:prstGeom prst="rect">
            <a:avLst/>
          </a:prstGeom>
        </p:spPr>
        <p:txBody>
          <a:bodyPr>
            <a:normAutofit/>
          </a:bodyPr>
          <a:lstStyle/>
          <a:p>
            <a:pPr>
              <a:lnSpc>
                <a:spcPct val="80000"/>
              </a:lnSpc>
              <a:defRPr sz="1500"/>
            </a:pPr>
            <a:r>
              <a:rPr lang="en-GB" dirty="0"/>
              <a:t>INTERNATIONAL CONFERENCE </a:t>
            </a:r>
            <a:r>
              <a:rPr lang="en-GB" dirty="0" smtClean="0"/>
              <a:t>, </a:t>
            </a:r>
            <a:r>
              <a:rPr lang="en-GB" dirty="0"/>
              <a:t>ANKARA 16-17 November 2016</a:t>
            </a:r>
          </a:p>
          <a:p>
            <a:pPr>
              <a:lnSpc>
                <a:spcPct val="80000"/>
              </a:lnSpc>
              <a:defRPr sz="1500"/>
            </a:pPr>
            <a:r>
              <a:rPr lang="en-GB" dirty="0" smtClean="0"/>
              <a:t>Lida Kita</a:t>
            </a:r>
            <a:r>
              <a:rPr dirty="0" smtClean="0"/>
              <a:t>, ETF</a:t>
            </a:r>
            <a:r>
              <a:rPr lang="en-GB" dirty="0" smtClean="0"/>
              <a:t> Turkey Country Desk</a:t>
            </a:r>
            <a:endParaRPr dirty="0"/>
          </a:p>
          <a:p>
            <a:pPr>
              <a:lnSpc>
                <a:spcPct val="80000"/>
              </a:lnSpc>
              <a:defRPr sz="1500"/>
            </a:pPr>
            <a:endParaRPr dirty="0"/>
          </a:p>
        </p:txBody>
      </p:sp>
      <p:sp>
        <p:nvSpPr>
          <p:cNvPr id="753" name="Shape 753"/>
          <p:cNvSpPr>
            <a:spLocks noGrp="1"/>
          </p:cNvSpPr>
          <p:nvPr>
            <p:ph type="title"/>
          </p:nvPr>
        </p:nvSpPr>
        <p:spPr>
          <a:xfrm>
            <a:off x="539552" y="1563637"/>
            <a:ext cx="6624736" cy="1592445"/>
          </a:xfrm>
          <a:prstGeom prst="rect">
            <a:avLst/>
          </a:prstGeom>
        </p:spPr>
        <p:txBody>
          <a:bodyPr>
            <a:normAutofit/>
          </a:bodyPr>
          <a:lstStyle>
            <a:lvl1pPr>
              <a:defRPr sz="2800" b="1">
                <a:solidFill>
                  <a:srgbClr val="834D7D"/>
                </a:solidFill>
                <a:latin typeface="Arial"/>
                <a:ea typeface="Arial"/>
                <a:cs typeface="Arial"/>
                <a:sym typeface="Arial"/>
              </a:defRPr>
            </a:lvl1pPr>
          </a:lstStyle>
          <a:p>
            <a:r>
              <a:rPr lang="en-GB" dirty="0"/>
              <a:t>TURKEY AND EU COMMON VALUES: REFLECTIONS ON THE EDUCATION SYSTEM </a:t>
            </a:r>
            <a:r>
              <a:rPr lang="en-GB" dirty="0" smtClean="0"/>
              <a:t>–METHODS AND tools</a:t>
            </a:r>
            <a:endParaRPr sz="1400" dirty="0"/>
          </a:p>
        </p:txBody>
      </p:sp>
    </p:spTree>
    <p:extLst>
      <p:ext uri="{BB962C8B-B14F-4D97-AF65-F5344CB8AC3E}">
        <p14:creationId xmlns:p14="http://schemas.microsoft.com/office/powerpoint/2010/main" val="367549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987574"/>
            <a:ext cx="8494503" cy="3455839"/>
          </a:xfrm>
        </p:spPr>
        <p:txBody>
          <a:bodyPr>
            <a:normAutofit fontScale="85000" lnSpcReduction="10000"/>
          </a:bodyPr>
          <a:lstStyle/>
          <a:p>
            <a:pPr marL="342900" indent="-342900">
              <a:buFont typeface="Wingdings" panose="05000000000000000000" pitchFamily="2" charset="2"/>
              <a:buChar char="Ø"/>
            </a:pPr>
            <a:r>
              <a:rPr lang="en-GB" sz="2300" cap="none" dirty="0" smtClean="0"/>
              <a:t>ERASMUS+</a:t>
            </a:r>
            <a:r>
              <a:rPr lang="en-GB" sz="2300" b="0" cap="none" dirty="0" smtClean="0"/>
              <a:t> virtual exchanges to promote online engagement with young people outside the EU; </a:t>
            </a:r>
          </a:p>
          <a:p>
            <a:pPr marL="342900" indent="-342900">
              <a:buFont typeface="Wingdings" panose="05000000000000000000" pitchFamily="2" charset="2"/>
              <a:buChar char="Ø"/>
            </a:pPr>
            <a:r>
              <a:rPr lang="en-GB" sz="2300" cap="none" dirty="0"/>
              <a:t>D</a:t>
            </a:r>
            <a:r>
              <a:rPr lang="en-GB" sz="2300" cap="none" dirty="0" smtClean="0"/>
              <a:t>eveloping a specific toolkit</a:t>
            </a:r>
            <a:r>
              <a:rPr lang="en-GB" sz="2300" b="0" cap="none" dirty="0" smtClean="0"/>
              <a:t>, with practical guidance, methods and case studies for training youth workers and youth organisations to reach out and work with young people at risk of marginalization (2016);</a:t>
            </a:r>
          </a:p>
          <a:p>
            <a:pPr marL="342900" indent="-342900">
              <a:buFont typeface="Wingdings" panose="05000000000000000000" pitchFamily="2" charset="2"/>
              <a:buChar char="Ø"/>
            </a:pPr>
            <a:r>
              <a:rPr lang="en-GB" sz="2300" b="0" cap="none" dirty="0"/>
              <a:t>S</a:t>
            </a:r>
            <a:r>
              <a:rPr lang="en-GB" sz="2300" b="0" cap="none" dirty="0" smtClean="0"/>
              <a:t>trengthening the European </a:t>
            </a:r>
            <a:r>
              <a:rPr lang="en-GB" sz="2300" cap="none" dirty="0" smtClean="0"/>
              <a:t>voluntary service</a:t>
            </a:r>
            <a:r>
              <a:rPr lang="en-GB" sz="2300" b="0" cap="none" dirty="0" smtClean="0"/>
              <a:t>; </a:t>
            </a:r>
          </a:p>
          <a:p>
            <a:pPr marL="342900" indent="-342900">
              <a:buFont typeface="Wingdings" panose="05000000000000000000" pitchFamily="2" charset="2"/>
              <a:buChar char="Ø"/>
            </a:pPr>
            <a:r>
              <a:rPr lang="en-GB" sz="2300" b="0" cap="none" dirty="0"/>
              <a:t>R</a:t>
            </a:r>
            <a:r>
              <a:rPr lang="en-GB" sz="2300" b="0" cap="none" dirty="0" smtClean="0"/>
              <a:t>einforcing support to </a:t>
            </a:r>
            <a:r>
              <a:rPr lang="en-GB" sz="2300" cap="none" dirty="0" smtClean="0"/>
              <a:t>grass-roots youth projects </a:t>
            </a:r>
            <a:r>
              <a:rPr lang="en-GB" sz="2300" b="0" cap="none" dirty="0" smtClean="0"/>
              <a:t>in ERASMUS+;</a:t>
            </a:r>
          </a:p>
          <a:p>
            <a:pPr marL="342900" indent="-342900">
              <a:buFont typeface="Wingdings" panose="05000000000000000000" pitchFamily="2" charset="2"/>
              <a:buChar char="Ø"/>
            </a:pPr>
            <a:r>
              <a:rPr lang="en-GB" sz="2300" cap="none" dirty="0" smtClean="0"/>
              <a:t>Involving new actors</a:t>
            </a:r>
            <a:r>
              <a:rPr lang="en-GB" sz="2300" b="0" cap="none" dirty="0" smtClean="0"/>
              <a:t>, such as municipalities, allowing the scaling-up of local initiatives within larger cross-border </a:t>
            </a:r>
            <a:r>
              <a:rPr lang="en-GB" sz="2300" b="0" cap="none" dirty="0"/>
              <a:t>partnerships. (https://europa.eu/youth/volunteering_en): </a:t>
            </a:r>
            <a:endParaRPr lang="en-GB" sz="2300" b="0" cap="none" dirty="0" smtClean="0"/>
          </a:p>
          <a:p>
            <a:endParaRPr lang="en-GB" dirty="0"/>
          </a:p>
        </p:txBody>
      </p:sp>
      <p:sp>
        <p:nvSpPr>
          <p:cNvPr id="3" name="Slide Number Placeholder 2"/>
          <p:cNvSpPr>
            <a:spLocks noGrp="1"/>
          </p:cNvSpPr>
          <p:nvPr>
            <p:ph type="sldNum" sz="quarter" idx="12"/>
          </p:nvPr>
        </p:nvSpPr>
        <p:spPr/>
        <p:txBody>
          <a:bodyPr/>
          <a:lstStyle/>
          <a:p>
            <a:fld id="{4E406AB4-22D1-4ABB-99CF-8A54ADA954A2}" type="slidenum">
              <a:rPr lang="en-GB" smtClean="0"/>
              <a:t>10</a:t>
            </a:fld>
            <a:endParaRPr lang="en-GB" dirty="0"/>
          </a:p>
        </p:txBody>
      </p:sp>
      <p:sp>
        <p:nvSpPr>
          <p:cNvPr id="4" name="Title 3"/>
          <p:cNvSpPr>
            <a:spLocks noGrp="1"/>
          </p:cNvSpPr>
          <p:nvPr>
            <p:ph type="title"/>
          </p:nvPr>
        </p:nvSpPr>
        <p:spPr>
          <a:xfrm>
            <a:off x="277832" y="483518"/>
            <a:ext cx="8494504" cy="720080"/>
          </a:xfrm>
        </p:spPr>
        <p:txBody>
          <a:bodyPr>
            <a:normAutofit fontScale="90000"/>
          </a:bodyPr>
          <a:lstStyle/>
          <a:p>
            <a:r>
              <a:rPr lang="en-GB" sz="2000" b="1" dirty="0" smtClean="0">
                <a:latin typeface="+mj-lt"/>
              </a:rPr>
              <a:t>3.Youth </a:t>
            </a:r>
            <a:r>
              <a:rPr lang="en-GB" sz="2000" b="1" dirty="0">
                <a:latin typeface="+mj-lt"/>
              </a:rPr>
              <a:t>work, </a:t>
            </a:r>
            <a:r>
              <a:rPr lang="en-GB" sz="2000" b="1" dirty="0" smtClean="0">
                <a:latin typeface="+mj-lt"/>
              </a:rPr>
              <a:t>volunteer</a:t>
            </a:r>
            <a:r>
              <a:rPr lang="tr-TR" sz="2000" b="1" dirty="0" smtClean="0">
                <a:latin typeface="+mj-lt"/>
              </a:rPr>
              <a:t>I</a:t>
            </a:r>
            <a:r>
              <a:rPr lang="en-GB" sz="2000" b="1" dirty="0" smtClean="0">
                <a:latin typeface="+mj-lt"/>
              </a:rPr>
              <a:t>ng </a:t>
            </a:r>
            <a:r>
              <a:rPr lang="en-GB" sz="2000" b="1" dirty="0">
                <a:latin typeface="+mj-lt"/>
              </a:rPr>
              <a:t>and </a:t>
            </a:r>
            <a:r>
              <a:rPr lang="en-GB" sz="2000" b="1" dirty="0" smtClean="0">
                <a:latin typeface="+mj-lt"/>
              </a:rPr>
              <a:t>v</a:t>
            </a:r>
            <a:r>
              <a:rPr lang="tr-TR" sz="2000" b="1" dirty="0" smtClean="0">
                <a:latin typeface="+mj-lt"/>
              </a:rPr>
              <a:t>I</a:t>
            </a:r>
            <a:r>
              <a:rPr lang="en-GB" sz="2000" b="1" dirty="0" err="1" smtClean="0">
                <a:latin typeface="+mj-lt"/>
              </a:rPr>
              <a:t>rtual</a:t>
            </a:r>
            <a:r>
              <a:rPr lang="en-GB" sz="2000" b="1" dirty="0" smtClean="0">
                <a:latin typeface="+mj-lt"/>
              </a:rPr>
              <a:t> exchanges</a:t>
            </a:r>
            <a:r>
              <a:rPr lang="tr-TR" sz="2000" b="1" dirty="0" smtClean="0">
                <a:latin typeface="+mj-lt"/>
              </a:rPr>
              <a:t> </a:t>
            </a:r>
            <a:r>
              <a:rPr lang="en-GB" sz="2000" b="1" dirty="0" smtClean="0">
                <a:latin typeface="+mj-lt"/>
              </a:rPr>
              <a:t>- </a:t>
            </a:r>
            <a:r>
              <a:rPr lang="en-GB" sz="2000" b="1" dirty="0">
                <a:latin typeface="+mj-lt"/>
              </a:rPr>
              <a:t>support to youth workers and </a:t>
            </a:r>
            <a:r>
              <a:rPr lang="en-GB" sz="2000" b="1" dirty="0" smtClean="0">
                <a:latin typeface="+mj-lt"/>
              </a:rPr>
              <a:t>organ</a:t>
            </a:r>
            <a:r>
              <a:rPr lang="tr-TR" sz="2000" b="1" dirty="0" smtClean="0">
                <a:latin typeface="+mj-lt"/>
              </a:rPr>
              <a:t>I</a:t>
            </a:r>
            <a:r>
              <a:rPr lang="en-GB" sz="2000" b="1" dirty="0" err="1" smtClean="0">
                <a:latin typeface="+mj-lt"/>
              </a:rPr>
              <a:t>zat</a:t>
            </a:r>
            <a:r>
              <a:rPr lang="tr-TR" sz="2000" b="1" dirty="0" smtClean="0">
                <a:latin typeface="+mj-lt"/>
              </a:rPr>
              <a:t>I</a:t>
            </a:r>
            <a:r>
              <a:rPr lang="en-GB" sz="2000" b="1" dirty="0" err="1" smtClean="0">
                <a:latin typeface="+mj-lt"/>
              </a:rPr>
              <a:t>ons</a:t>
            </a:r>
            <a:r>
              <a:rPr lang="en-GB" sz="2000" b="1" dirty="0" smtClean="0">
                <a:latin typeface="+mj-lt"/>
              </a:rPr>
              <a:t> </a:t>
            </a:r>
            <a:r>
              <a:rPr lang="tr-TR" sz="2000" b="1" dirty="0" smtClean="0">
                <a:latin typeface="+mj-lt"/>
              </a:rPr>
              <a:t>I</a:t>
            </a:r>
            <a:r>
              <a:rPr lang="en-GB" sz="2000" b="1" dirty="0" smtClean="0">
                <a:latin typeface="+mj-lt"/>
              </a:rPr>
              <a:t>n part</a:t>
            </a:r>
            <a:r>
              <a:rPr lang="tr-TR" sz="2000" b="1" dirty="0" smtClean="0">
                <a:latin typeface="+mj-lt"/>
              </a:rPr>
              <a:t>I</a:t>
            </a:r>
            <a:r>
              <a:rPr lang="en-GB" sz="2000" b="1" dirty="0" err="1" smtClean="0">
                <a:latin typeface="+mj-lt"/>
              </a:rPr>
              <a:t>cular</a:t>
            </a:r>
            <a:r>
              <a:rPr lang="en-GB" sz="2000" b="1" dirty="0" smtClean="0">
                <a:latin typeface="+mj-lt"/>
              </a:rPr>
              <a:t> through:</a:t>
            </a:r>
            <a:r>
              <a:rPr lang="en-GB" b="1" dirty="0">
                <a:latin typeface="+mj-lt"/>
              </a:rPr>
              <a:t/>
            </a:r>
            <a:br>
              <a:rPr lang="en-GB" b="1" dirty="0">
                <a:latin typeface="+mj-lt"/>
              </a:rPr>
            </a:br>
            <a:endParaRPr lang="en-GB" b="1" dirty="0">
              <a:latin typeface="+mj-lt"/>
            </a:endParaRPr>
          </a:p>
        </p:txBody>
      </p:sp>
    </p:spTree>
    <p:extLst>
      <p:ext uri="{BB962C8B-B14F-4D97-AF65-F5344CB8AC3E}">
        <p14:creationId xmlns:p14="http://schemas.microsoft.com/office/powerpoint/2010/main" val="368812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987574"/>
            <a:ext cx="8494503" cy="3455839"/>
          </a:xfrm>
        </p:spPr>
        <p:txBody>
          <a:bodyPr>
            <a:normAutofit fontScale="92500" lnSpcReduction="20000"/>
          </a:bodyPr>
          <a:lstStyle/>
          <a:p>
            <a:r>
              <a:rPr lang="en-GB" sz="1700" b="0" cap="none" dirty="0" smtClean="0"/>
              <a:t>4. </a:t>
            </a:r>
            <a:r>
              <a:rPr lang="en-GB" sz="1700" cap="none" dirty="0" smtClean="0"/>
              <a:t>HIGHER EDUCATION</a:t>
            </a:r>
            <a:endParaRPr lang="en-GB" sz="1700" b="0" cap="none" dirty="0"/>
          </a:p>
          <a:p>
            <a:pPr marL="285750" indent="-285750">
              <a:buFont typeface="Wingdings" panose="05000000000000000000" pitchFamily="2" charset="2"/>
              <a:buChar char="Ø"/>
            </a:pPr>
            <a:r>
              <a:rPr lang="en-GB" sz="1700" b="0" cap="none" dirty="0" smtClean="0"/>
              <a:t>the </a:t>
            </a:r>
            <a:r>
              <a:rPr lang="en-GB" sz="1700" b="0" cap="none" dirty="0"/>
              <a:t>C</a:t>
            </a:r>
            <a:r>
              <a:rPr lang="en-GB" sz="1700" b="0" cap="none" dirty="0" smtClean="0"/>
              <a:t>ommission encourages higher education institutions to award credits for volunteering and to develop curricula that combine academic content with civic engagement. </a:t>
            </a:r>
          </a:p>
          <a:p>
            <a:r>
              <a:rPr lang="en-GB" sz="1700" b="0" cap="none" dirty="0" smtClean="0"/>
              <a:t>5. </a:t>
            </a:r>
            <a:r>
              <a:rPr lang="en-GB" sz="1700" cap="none" dirty="0" smtClean="0"/>
              <a:t>STEPPING UP SUPPORT TO YOUTH WORKERS AND ORGANIZATIONS THROUGH</a:t>
            </a:r>
            <a:r>
              <a:rPr lang="en-GB" sz="1700" b="0" cap="none" dirty="0" smtClean="0"/>
              <a:t>:</a:t>
            </a:r>
          </a:p>
          <a:p>
            <a:pPr marL="285750" indent="-285750">
              <a:buFont typeface="Wingdings" panose="05000000000000000000" pitchFamily="2" charset="2"/>
              <a:buChar char="Ø"/>
            </a:pPr>
            <a:r>
              <a:rPr lang="en-GB" sz="1700" b="0" cap="none" dirty="0" smtClean="0"/>
              <a:t>ERASMUS+ virtual exchanges; </a:t>
            </a:r>
          </a:p>
          <a:p>
            <a:pPr marL="285750" indent="-285750">
              <a:buFont typeface="Wingdings" panose="05000000000000000000" pitchFamily="2" charset="2"/>
              <a:buChar char="Ø"/>
            </a:pPr>
            <a:r>
              <a:rPr lang="en-GB" sz="1700" b="0" cap="none" dirty="0"/>
              <a:t>D</a:t>
            </a:r>
            <a:r>
              <a:rPr lang="en-GB" sz="1700" b="0" cap="none" dirty="0" smtClean="0"/>
              <a:t>eveloping a specific toolkit, with practical guidance, methods and case studies for training youth workers and youth organisations; </a:t>
            </a:r>
          </a:p>
          <a:p>
            <a:pPr marL="285750" indent="-285750">
              <a:buFont typeface="Wingdings" panose="05000000000000000000" pitchFamily="2" charset="2"/>
              <a:buChar char="Ø"/>
            </a:pPr>
            <a:r>
              <a:rPr lang="en-GB" sz="1700" b="0" cap="none" dirty="0"/>
              <a:t>S</a:t>
            </a:r>
            <a:r>
              <a:rPr lang="en-GB" sz="1700" b="0" cap="none" dirty="0" smtClean="0"/>
              <a:t>trengthening the </a:t>
            </a:r>
            <a:r>
              <a:rPr lang="en-GB" sz="1700" b="0" cap="none" dirty="0"/>
              <a:t>E</a:t>
            </a:r>
            <a:r>
              <a:rPr lang="en-GB" sz="1700" b="0" cap="none" dirty="0" smtClean="0"/>
              <a:t>uropean voluntary service;</a:t>
            </a:r>
          </a:p>
          <a:p>
            <a:pPr marL="285750" indent="-285750">
              <a:buFont typeface="Wingdings" panose="05000000000000000000" pitchFamily="2" charset="2"/>
              <a:buChar char="Ø"/>
            </a:pPr>
            <a:r>
              <a:rPr lang="en-GB" sz="1700" b="0" cap="none" dirty="0" smtClean="0"/>
              <a:t>Reinforcing support to grass-roots youth projects in ERASMUS+.</a:t>
            </a:r>
          </a:p>
          <a:p>
            <a:r>
              <a:rPr lang="en-GB" sz="1700" b="0" cap="none" dirty="0" smtClean="0"/>
              <a:t> 6. </a:t>
            </a:r>
            <a:r>
              <a:rPr lang="en-GB" sz="1700" cap="none" dirty="0" smtClean="0"/>
              <a:t>SPORT</a:t>
            </a:r>
            <a:r>
              <a:rPr lang="en-GB" sz="1700" b="0" cap="none" dirty="0" smtClean="0"/>
              <a:t> -promote successful and innovative projects through a European award for     social inclusion in sport (2017).</a:t>
            </a:r>
          </a:p>
          <a:p>
            <a:endParaRPr lang="en-GB" dirty="0"/>
          </a:p>
        </p:txBody>
      </p:sp>
      <p:sp>
        <p:nvSpPr>
          <p:cNvPr id="3" name="Slide Number Placeholder 2"/>
          <p:cNvSpPr>
            <a:spLocks noGrp="1"/>
          </p:cNvSpPr>
          <p:nvPr>
            <p:ph type="sldNum" sz="quarter" idx="12"/>
          </p:nvPr>
        </p:nvSpPr>
        <p:spPr/>
        <p:txBody>
          <a:bodyPr/>
          <a:lstStyle/>
          <a:p>
            <a:fld id="{4E406AB4-22D1-4ABB-99CF-8A54ADA954A2}" type="slidenum">
              <a:rPr lang="en-GB" smtClean="0"/>
              <a:t>11</a:t>
            </a:fld>
            <a:endParaRPr lang="en-GB" dirty="0"/>
          </a:p>
        </p:txBody>
      </p:sp>
      <p:sp>
        <p:nvSpPr>
          <p:cNvPr id="4" name="Title 3"/>
          <p:cNvSpPr>
            <a:spLocks noGrp="1"/>
          </p:cNvSpPr>
          <p:nvPr>
            <p:ph type="title"/>
          </p:nvPr>
        </p:nvSpPr>
        <p:spPr>
          <a:xfrm>
            <a:off x="277832" y="195486"/>
            <a:ext cx="8494504" cy="622563"/>
          </a:xfrm>
        </p:spPr>
        <p:txBody>
          <a:bodyPr/>
          <a:lstStyle/>
          <a:p>
            <a:r>
              <a:rPr lang="en-GB" b="1" dirty="0" smtClean="0">
                <a:latin typeface="+mn-lt"/>
              </a:rPr>
              <a:t>A </a:t>
            </a:r>
            <a:r>
              <a:rPr lang="en-GB" b="1" dirty="0">
                <a:latin typeface="+mn-lt"/>
              </a:rPr>
              <a:t>set of tools and </a:t>
            </a:r>
            <a:r>
              <a:rPr lang="en-GB" b="1" dirty="0" err="1" smtClean="0">
                <a:latin typeface="+mn-lt"/>
              </a:rPr>
              <a:t>methodolog</a:t>
            </a:r>
            <a:r>
              <a:rPr lang="tr-TR" b="1" dirty="0" smtClean="0">
                <a:latin typeface="+mn-lt"/>
              </a:rPr>
              <a:t>I</a:t>
            </a:r>
            <a:r>
              <a:rPr lang="en-GB" b="1" dirty="0" err="1" smtClean="0">
                <a:latin typeface="+mn-lt"/>
              </a:rPr>
              <a:t>es</a:t>
            </a:r>
            <a:endParaRPr lang="en-GB" dirty="0">
              <a:latin typeface="+mn-lt"/>
            </a:endParaRPr>
          </a:p>
        </p:txBody>
      </p:sp>
    </p:spTree>
    <p:extLst>
      <p:ext uri="{BB962C8B-B14F-4D97-AF65-F5344CB8AC3E}">
        <p14:creationId xmlns:p14="http://schemas.microsoft.com/office/powerpoint/2010/main" val="1640296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7832" y="70126"/>
            <a:ext cx="8494504" cy="845440"/>
          </a:xfrm>
        </p:spPr>
        <p:txBody>
          <a:bodyPr>
            <a:normAutofit fontScale="90000"/>
          </a:bodyPr>
          <a:lstStyle/>
          <a:p>
            <a:r>
              <a:rPr lang="en-GB" b="1" cap="none" dirty="0" smtClean="0"/>
              <a:t/>
            </a:r>
            <a:br>
              <a:rPr lang="en-GB" b="1" cap="none" dirty="0" smtClean="0"/>
            </a:br>
            <a:r>
              <a:rPr lang="en-GB" b="1" cap="none" dirty="0" smtClean="0"/>
              <a:t>A WHOLE SCHOOL APPROACH AND COMMUNITY INVOLVEMENT</a:t>
            </a:r>
            <a:endParaRPr lang="en-GB" b="1" cap="none" dirty="0"/>
          </a:p>
        </p:txBody>
      </p:sp>
      <p:sp>
        <p:nvSpPr>
          <p:cNvPr id="7" name="Content Placeholder 4"/>
          <p:cNvSpPr>
            <a:spLocks noGrp="1"/>
          </p:cNvSpPr>
          <p:nvPr>
            <p:ph idx="1"/>
          </p:nvPr>
        </p:nvSpPr>
        <p:spPr>
          <a:xfrm>
            <a:off x="277832" y="987574"/>
            <a:ext cx="8494503" cy="3888432"/>
          </a:xfrm>
        </p:spPr>
        <p:txBody>
          <a:bodyPr>
            <a:noAutofit/>
          </a:bodyPr>
          <a:lstStyle/>
          <a:p>
            <a:pPr marL="171450" indent="-171450">
              <a:buFont typeface="Wingdings" panose="05000000000000000000" pitchFamily="2" charset="2"/>
              <a:buChar char="v"/>
            </a:pPr>
            <a:r>
              <a:rPr lang="en-GB" b="0" cap="none" dirty="0" smtClean="0"/>
              <a:t>school governance and leadership- partnership with employers, community, civil society organisations</a:t>
            </a:r>
          </a:p>
          <a:p>
            <a:pPr marL="171450" lvl="0" indent="-171450">
              <a:buFont typeface="Wingdings" panose="05000000000000000000" pitchFamily="2" charset="2"/>
              <a:buChar char="v"/>
            </a:pPr>
            <a:r>
              <a:rPr lang="en-GB" b="0" cap="none" dirty="0" smtClean="0"/>
              <a:t>a human rights focus</a:t>
            </a:r>
          </a:p>
          <a:p>
            <a:pPr marL="171450" lvl="0" indent="-171450">
              <a:buFont typeface="Wingdings" panose="05000000000000000000" pitchFamily="2" charset="2"/>
              <a:buChar char="v"/>
            </a:pPr>
            <a:r>
              <a:rPr lang="en-GB" b="0" cap="none" dirty="0" smtClean="0"/>
              <a:t>meaningful and effective contact between students </a:t>
            </a:r>
          </a:p>
          <a:p>
            <a:pPr marL="171450" lvl="0" indent="-171450">
              <a:buFont typeface="Wingdings" panose="05000000000000000000" pitchFamily="2" charset="2"/>
              <a:buChar char="v"/>
            </a:pPr>
            <a:r>
              <a:rPr lang="en-GB" b="0" cap="none" dirty="0" smtClean="0"/>
              <a:t>adjusting the curriculum </a:t>
            </a:r>
          </a:p>
          <a:p>
            <a:pPr marL="171450" indent="-171450">
              <a:buFont typeface="Wingdings" panose="05000000000000000000" pitchFamily="2" charset="2"/>
              <a:buChar char="v"/>
            </a:pPr>
            <a:r>
              <a:rPr lang="en-GB" b="0" cap="none" dirty="0" smtClean="0"/>
              <a:t>teacher education and training</a:t>
            </a:r>
          </a:p>
          <a:p>
            <a:pPr marL="171450" indent="-171450">
              <a:buFont typeface="Wingdings" panose="05000000000000000000" pitchFamily="2" charset="2"/>
              <a:buChar char="v"/>
            </a:pPr>
            <a:r>
              <a:rPr lang="en-GB" b="0" cap="none" dirty="0" smtClean="0"/>
              <a:t> student centred initiatives and peer education</a:t>
            </a:r>
          </a:p>
          <a:p>
            <a:pPr marL="171450" indent="-171450">
              <a:buFont typeface="Wingdings" panose="05000000000000000000" pitchFamily="2" charset="2"/>
              <a:buChar char="v"/>
            </a:pPr>
            <a:r>
              <a:rPr lang="en-GB" b="0" cap="none" dirty="0" smtClean="0"/>
              <a:t>diversity in the teaching profession </a:t>
            </a:r>
          </a:p>
          <a:p>
            <a:pPr marL="171450" indent="-171450">
              <a:buFont typeface="Wingdings" panose="05000000000000000000" pitchFamily="2" charset="2"/>
              <a:buChar char="v"/>
            </a:pPr>
            <a:r>
              <a:rPr lang="en-GB" b="0" cap="none" dirty="0" smtClean="0"/>
              <a:t>parental rights (to send their children to the school of their choice) and the need to combat segregation</a:t>
            </a:r>
          </a:p>
          <a:p>
            <a:pPr marL="171450" indent="-171450">
              <a:buFont typeface="Wingdings" panose="05000000000000000000" pitchFamily="2" charset="2"/>
              <a:buChar char="v"/>
            </a:pPr>
            <a:endParaRPr lang="en-GB" b="0" cap="none" dirty="0" smtClean="0"/>
          </a:p>
          <a:p>
            <a:pPr marL="171450" indent="-171450">
              <a:buFont typeface="Wingdings" panose="05000000000000000000" pitchFamily="2" charset="2"/>
              <a:buChar char="v"/>
            </a:pPr>
            <a:endParaRPr lang="en-GB" dirty="0" smtClean="0"/>
          </a:p>
          <a:p>
            <a:pPr marL="171450" indent="-171450">
              <a:buFont typeface="Wingdings" panose="05000000000000000000" pitchFamily="2" charset="2"/>
              <a:buChar char="v"/>
            </a:pPr>
            <a:endParaRPr lang="en-GB" dirty="0" smtClean="0"/>
          </a:p>
          <a:p>
            <a:pPr marL="171450" indent="-171450">
              <a:buFont typeface="Wingdings" panose="05000000000000000000" pitchFamily="2" charset="2"/>
              <a:buChar char="v"/>
            </a:pPr>
            <a:endParaRPr lang="en-GB" dirty="0"/>
          </a:p>
          <a:p>
            <a:pPr lvl="0"/>
            <a:endParaRPr lang="en-GB" sz="1200" dirty="0" smtClean="0"/>
          </a:p>
          <a:p>
            <a:pPr lvl="0"/>
            <a:endParaRPr lang="en-GB" sz="1200" dirty="0"/>
          </a:p>
        </p:txBody>
      </p:sp>
    </p:spTree>
    <p:extLst>
      <p:ext uri="{BB962C8B-B14F-4D97-AF65-F5344CB8AC3E}">
        <p14:creationId xmlns:p14="http://schemas.microsoft.com/office/powerpoint/2010/main" val="1187274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32" y="1203598"/>
            <a:ext cx="8494503" cy="3239815"/>
          </a:xfrm>
        </p:spPr>
        <p:txBody>
          <a:bodyPr>
            <a:normAutofit fontScale="70000" lnSpcReduction="20000"/>
          </a:bodyPr>
          <a:lstStyle/>
          <a:p>
            <a:endParaRPr lang="en-GB" b="0" dirty="0"/>
          </a:p>
          <a:p>
            <a:r>
              <a:rPr lang="en-GB" b="0" dirty="0" smtClean="0">
                <a:solidFill>
                  <a:schemeClr val="accent3"/>
                </a:solidFill>
              </a:rPr>
              <a:t>1</a:t>
            </a:r>
            <a:r>
              <a:rPr lang="en-GB" sz="1900" b="0" dirty="0" smtClean="0">
                <a:solidFill>
                  <a:schemeClr val="accent3"/>
                </a:solidFill>
              </a:rPr>
              <a:t>. </a:t>
            </a:r>
            <a:r>
              <a:rPr lang="en-GB" sz="1900" dirty="0" smtClean="0">
                <a:solidFill>
                  <a:schemeClr val="accent3"/>
                </a:solidFill>
              </a:rPr>
              <a:t>Promote</a:t>
            </a:r>
            <a:r>
              <a:rPr lang="en-GB" sz="1900" b="0" dirty="0" smtClean="0">
                <a:solidFill>
                  <a:schemeClr val="accent3"/>
                </a:solidFill>
              </a:rPr>
              <a:t> </a:t>
            </a:r>
            <a:r>
              <a:rPr lang="en-GB" sz="1900" dirty="0">
                <a:solidFill>
                  <a:schemeClr val="accent3"/>
                </a:solidFill>
              </a:rPr>
              <a:t>work-based </a:t>
            </a:r>
            <a:r>
              <a:rPr lang="en-GB" sz="1900" dirty="0" smtClean="0">
                <a:solidFill>
                  <a:schemeClr val="accent3"/>
                </a:solidFill>
              </a:rPr>
              <a:t>learn</a:t>
            </a:r>
            <a:r>
              <a:rPr lang="tr-TR" sz="1900" dirty="0" smtClean="0">
                <a:solidFill>
                  <a:schemeClr val="accent3"/>
                </a:solidFill>
              </a:rPr>
              <a:t>I</a:t>
            </a:r>
            <a:r>
              <a:rPr lang="en-GB" sz="1900" dirty="0" smtClean="0">
                <a:solidFill>
                  <a:schemeClr val="accent3"/>
                </a:solidFill>
              </a:rPr>
              <a:t>ng </a:t>
            </a:r>
            <a:r>
              <a:rPr lang="en-GB" sz="1900" b="0" cap="none" dirty="0" smtClean="0">
                <a:solidFill>
                  <a:schemeClr val="accent3"/>
                </a:solidFill>
              </a:rPr>
              <a:t>in all its forms, with special attention to apprenticeships, by involving social partners, companies, chambers and vet providers, as well as by stimulating innovation and entrepreneurship</a:t>
            </a:r>
            <a:r>
              <a:rPr lang="en-GB" sz="1900" b="0" dirty="0" smtClean="0">
                <a:solidFill>
                  <a:schemeClr val="accent3"/>
                </a:solidFill>
              </a:rPr>
              <a:t>. </a:t>
            </a:r>
            <a:endParaRPr lang="en-GB" sz="1900" b="0" dirty="0">
              <a:solidFill>
                <a:schemeClr val="accent3"/>
              </a:solidFill>
            </a:endParaRPr>
          </a:p>
          <a:p>
            <a:r>
              <a:rPr lang="en-GB" sz="1900" b="0" dirty="0"/>
              <a:t>2. </a:t>
            </a:r>
            <a:r>
              <a:rPr lang="en-GB" sz="1900" dirty="0"/>
              <a:t>Further develop </a:t>
            </a:r>
            <a:r>
              <a:rPr lang="en-GB" sz="1900" dirty="0" err="1" smtClean="0"/>
              <a:t>qual</a:t>
            </a:r>
            <a:r>
              <a:rPr lang="tr-TR" sz="1900" dirty="0" smtClean="0"/>
              <a:t>I</a:t>
            </a:r>
            <a:r>
              <a:rPr lang="en-GB" sz="1900" dirty="0" smtClean="0"/>
              <a:t>ty </a:t>
            </a:r>
            <a:r>
              <a:rPr lang="en-GB" sz="1900" dirty="0"/>
              <a:t>assurance </a:t>
            </a:r>
            <a:r>
              <a:rPr lang="en-GB" sz="1900" dirty="0" err="1" smtClean="0"/>
              <a:t>mechan</a:t>
            </a:r>
            <a:r>
              <a:rPr lang="tr-TR" sz="1900" dirty="0" smtClean="0"/>
              <a:t>I</a:t>
            </a:r>
            <a:r>
              <a:rPr lang="en-GB" sz="1900" dirty="0" err="1" smtClean="0"/>
              <a:t>sms</a:t>
            </a:r>
            <a:r>
              <a:rPr lang="en-GB" sz="1900" dirty="0" smtClean="0"/>
              <a:t> </a:t>
            </a:r>
            <a:r>
              <a:rPr lang="tr-TR" sz="1900" dirty="0"/>
              <a:t>I</a:t>
            </a:r>
            <a:r>
              <a:rPr lang="en-GB" sz="1900" dirty="0" smtClean="0"/>
              <a:t>n </a:t>
            </a:r>
            <a:r>
              <a:rPr lang="en-GB" sz="1900" dirty="0"/>
              <a:t>VET </a:t>
            </a:r>
            <a:r>
              <a:rPr lang="en-GB" sz="1900" b="0" cap="none" dirty="0" smtClean="0"/>
              <a:t>in line with the ECAVET recommendation7 and, as part of quality assurance systems, establish continuous </a:t>
            </a:r>
            <a:r>
              <a:rPr lang="en-GB" sz="1900" cap="none" dirty="0" smtClean="0"/>
              <a:t>information and feedback loops in I-VET and C-VET systems based on learning outcomes</a:t>
            </a:r>
            <a:r>
              <a:rPr lang="en-GB" sz="1900" b="0" dirty="0" smtClean="0"/>
              <a:t>. </a:t>
            </a:r>
            <a:endParaRPr lang="en-GB" sz="1900" b="0" dirty="0"/>
          </a:p>
          <a:p>
            <a:r>
              <a:rPr lang="en-GB" sz="1900" b="0" dirty="0" smtClean="0"/>
              <a:t>3</a:t>
            </a:r>
            <a:r>
              <a:rPr lang="en-GB" sz="1900" b="0" dirty="0"/>
              <a:t>. Enhance </a:t>
            </a:r>
            <a:r>
              <a:rPr lang="en-GB" sz="1900" dirty="0"/>
              <a:t>access to VET and </a:t>
            </a:r>
            <a:r>
              <a:rPr lang="en-GB" sz="1900" dirty="0" err="1" smtClean="0"/>
              <a:t>qual</a:t>
            </a:r>
            <a:r>
              <a:rPr lang="tr-TR" sz="1900" dirty="0" smtClean="0"/>
              <a:t>I</a:t>
            </a:r>
            <a:r>
              <a:rPr lang="en-GB" sz="1900" dirty="0" smtClean="0"/>
              <a:t>f</a:t>
            </a:r>
            <a:r>
              <a:rPr lang="tr-TR" sz="1900" dirty="0" smtClean="0"/>
              <a:t>I</a:t>
            </a:r>
            <a:r>
              <a:rPr lang="en-GB" sz="1900" dirty="0" smtClean="0"/>
              <a:t>cat</a:t>
            </a:r>
            <a:r>
              <a:rPr lang="tr-TR" sz="1900" dirty="0" smtClean="0"/>
              <a:t>I</a:t>
            </a:r>
            <a:r>
              <a:rPr lang="en-GB" sz="1900" dirty="0" err="1" smtClean="0"/>
              <a:t>ons</a:t>
            </a:r>
            <a:r>
              <a:rPr lang="en-GB" sz="1900" dirty="0" smtClean="0"/>
              <a:t> </a:t>
            </a:r>
            <a:r>
              <a:rPr lang="en-GB" sz="1900" dirty="0"/>
              <a:t>for all </a:t>
            </a:r>
            <a:r>
              <a:rPr lang="en-GB" sz="1900" dirty="0" smtClean="0"/>
              <a:t>through </a:t>
            </a:r>
            <a:r>
              <a:rPr lang="en-GB" sz="1900" b="0" cap="none" dirty="0" smtClean="0"/>
              <a:t>more flexible and permeable systems, notably by offering efficient and integrated guidance services and making available validation of non-formal and informal learning.</a:t>
            </a:r>
          </a:p>
          <a:p>
            <a:r>
              <a:rPr lang="en-GB" sz="1900" dirty="0" smtClean="0">
                <a:solidFill>
                  <a:srgbClr val="FF0000"/>
                </a:solidFill>
              </a:rPr>
              <a:t>4</a:t>
            </a:r>
            <a:r>
              <a:rPr lang="en-GB" sz="1900" dirty="0">
                <a:solidFill>
                  <a:srgbClr val="FF0000"/>
                </a:solidFill>
              </a:rPr>
              <a:t>. Further </a:t>
            </a:r>
            <a:r>
              <a:rPr lang="en-GB" sz="1900" dirty="0" smtClean="0">
                <a:solidFill>
                  <a:srgbClr val="FF0000"/>
                </a:solidFill>
              </a:rPr>
              <a:t>strengthen key competences </a:t>
            </a:r>
            <a:r>
              <a:rPr lang="tr-TR" sz="1900" dirty="0">
                <a:solidFill>
                  <a:srgbClr val="FF0000"/>
                </a:solidFill>
              </a:rPr>
              <a:t>I</a:t>
            </a:r>
            <a:r>
              <a:rPr lang="en-GB" sz="1900" dirty="0" smtClean="0">
                <a:solidFill>
                  <a:srgbClr val="FF0000"/>
                </a:solidFill>
              </a:rPr>
              <a:t>n </a:t>
            </a:r>
            <a:r>
              <a:rPr lang="en-GB" sz="1900" dirty="0">
                <a:solidFill>
                  <a:srgbClr val="FF0000"/>
                </a:solidFill>
              </a:rPr>
              <a:t>VET </a:t>
            </a:r>
            <a:r>
              <a:rPr lang="en-GB" sz="1900" dirty="0" err="1" smtClean="0">
                <a:solidFill>
                  <a:srgbClr val="FF0000"/>
                </a:solidFill>
              </a:rPr>
              <a:t>curr</a:t>
            </a:r>
            <a:r>
              <a:rPr lang="tr-TR" sz="1900" dirty="0" smtClean="0">
                <a:solidFill>
                  <a:srgbClr val="FF0000"/>
                </a:solidFill>
              </a:rPr>
              <a:t>I</a:t>
            </a:r>
            <a:r>
              <a:rPr lang="en-GB" sz="1900" dirty="0" err="1" smtClean="0">
                <a:solidFill>
                  <a:srgbClr val="FF0000"/>
                </a:solidFill>
              </a:rPr>
              <a:t>cula</a:t>
            </a:r>
            <a:r>
              <a:rPr lang="en-GB" sz="1900" dirty="0" smtClean="0">
                <a:solidFill>
                  <a:srgbClr val="FF0000"/>
                </a:solidFill>
              </a:rPr>
              <a:t> </a:t>
            </a:r>
            <a:r>
              <a:rPr lang="en-GB" sz="1900" cap="none" dirty="0" smtClean="0">
                <a:solidFill>
                  <a:srgbClr val="FF0000"/>
                </a:solidFill>
              </a:rPr>
              <a:t>and provide more effective opportunities to acquire or develop those skills through I-VET and C-VET</a:t>
            </a:r>
            <a:r>
              <a:rPr lang="en-GB" sz="1900" dirty="0" smtClean="0">
                <a:solidFill>
                  <a:srgbClr val="FF0000"/>
                </a:solidFill>
              </a:rPr>
              <a:t>.</a:t>
            </a:r>
            <a:endParaRPr lang="en-GB" sz="1900" dirty="0">
              <a:solidFill>
                <a:srgbClr val="FF0000"/>
              </a:solidFill>
            </a:endParaRPr>
          </a:p>
          <a:p>
            <a:r>
              <a:rPr lang="en-GB" sz="1900" b="0" dirty="0" smtClean="0">
                <a:solidFill>
                  <a:schemeClr val="accent3"/>
                </a:solidFill>
              </a:rPr>
              <a:t>5</a:t>
            </a:r>
            <a:r>
              <a:rPr lang="en-GB" sz="1900" cap="none" dirty="0" smtClean="0">
                <a:solidFill>
                  <a:schemeClr val="accent3"/>
                </a:solidFill>
              </a:rPr>
              <a:t>. INTRODUCE SYSTEMATIC APPROACHES TO</a:t>
            </a:r>
            <a:r>
              <a:rPr lang="en-GB" sz="1900" b="0" cap="none" dirty="0" smtClean="0">
                <a:solidFill>
                  <a:schemeClr val="accent3"/>
                </a:solidFill>
              </a:rPr>
              <a:t>, and opportunities for</a:t>
            </a:r>
            <a:r>
              <a:rPr lang="en-GB" sz="1900" b="0" dirty="0" smtClean="0">
                <a:solidFill>
                  <a:schemeClr val="accent3"/>
                </a:solidFill>
              </a:rPr>
              <a:t>, </a:t>
            </a:r>
            <a:r>
              <a:rPr lang="tr-TR" sz="1900" dirty="0" smtClean="0">
                <a:solidFill>
                  <a:schemeClr val="accent3"/>
                </a:solidFill>
              </a:rPr>
              <a:t>I</a:t>
            </a:r>
            <a:r>
              <a:rPr lang="en-GB" sz="1900" dirty="0" smtClean="0">
                <a:solidFill>
                  <a:schemeClr val="accent3"/>
                </a:solidFill>
              </a:rPr>
              <a:t>n</a:t>
            </a:r>
            <a:r>
              <a:rPr lang="tr-TR" sz="1900" dirty="0" smtClean="0">
                <a:solidFill>
                  <a:schemeClr val="accent3"/>
                </a:solidFill>
              </a:rPr>
              <a:t>I</a:t>
            </a:r>
            <a:r>
              <a:rPr lang="en-GB" sz="1900" dirty="0" smtClean="0">
                <a:solidFill>
                  <a:schemeClr val="accent3"/>
                </a:solidFill>
              </a:rPr>
              <a:t>t</a:t>
            </a:r>
            <a:r>
              <a:rPr lang="tr-TR" sz="1900" dirty="0" smtClean="0">
                <a:solidFill>
                  <a:schemeClr val="accent3"/>
                </a:solidFill>
              </a:rPr>
              <a:t>I</a:t>
            </a:r>
            <a:r>
              <a:rPr lang="en-GB" sz="1900" dirty="0" smtClean="0">
                <a:solidFill>
                  <a:schemeClr val="accent3"/>
                </a:solidFill>
              </a:rPr>
              <a:t>al </a:t>
            </a:r>
            <a:r>
              <a:rPr lang="en-GB" sz="1900" dirty="0">
                <a:solidFill>
                  <a:schemeClr val="accent3"/>
                </a:solidFill>
              </a:rPr>
              <a:t>and </a:t>
            </a:r>
            <a:r>
              <a:rPr lang="en-GB" sz="1900" dirty="0" err="1" smtClean="0">
                <a:solidFill>
                  <a:schemeClr val="accent3"/>
                </a:solidFill>
              </a:rPr>
              <a:t>cont</a:t>
            </a:r>
            <a:r>
              <a:rPr lang="tr-TR" sz="1900" dirty="0" smtClean="0">
                <a:solidFill>
                  <a:schemeClr val="accent3"/>
                </a:solidFill>
              </a:rPr>
              <a:t>I</a:t>
            </a:r>
            <a:r>
              <a:rPr lang="en-GB" sz="1900" dirty="0" err="1" smtClean="0">
                <a:solidFill>
                  <a:schemeClr val="accent3"/>
                </a:solidFill>
              </a:rPr>
              <a:t>nuous</a:t>
            </a:r>
            <a:r>
              <a:rPr lang="en-GB" sz="1900" dirty="0" smtClean="0">
                <a:solidFill>
                  <a:schemeClr val="accent3"/>
                </a:solidFill>
              </a:rPr>
              <a:t> profess</a:t>
            </a:r>
            <a:r>
              <a:rPr lang="tr-TR" sz="1900" dirty="0" smtClean="0">
                <a:solidFill>
                  <a:schemeClr val="accent3"/>
                </a:solidFill>
              </a:rPr>
              <a:t>I</a:t>
            </a:r>
            <a:r>
              <a:rPr lang="en-GB" sz="1900" dirty="0" err="1" smtClean="0">
                <a:solidFill>
                  <a:schemeClr val="accent3"/>
                </a:solidFill>
              </a:rPr>
              <a:t>onal</a:t>
            </a:r>
            <a:r>
              <a:rPr lang="en-GB" sz="1900" dirty="0" smtClean="0">
                <a:solidFill>
                  <a:schemeClr val="accent3"/>
                </a:solidFill>
              </a:rPr>
              <a:t> </a:t>
            </a:r>
            <a:r>
              <a:rPr lang="en-GB" sz="1900" dirty="0">
                <a:solidFill>
                  <a:schemeClr val="accent3"/>
                </a:solidFill>
              </a:rPr>
              <a:t>development of VET teachers, </a:t>
            </a:r>
            <a:r>
              <a:rPr lang="en-GB" sz="1900" dirty="0" err="1" smtClean="0">
                <a:solidFill>
                  <a:schemeClr val="accent3"/>
                </a:solidFill>
              </a:rPr>
              <a:t>tra</a:t>
            </a:r>
            <a:r>
              <a:rPr lang="tr-TR" sz="1900" dirty="0" smtClean="0">
                <a:solidFill>
                  <a:schemeClr val="accent3"/>
                </a:solidFill>
              </a:rPr>
              <a:t>I</a:t>
            </a:r>
            <a:r>
              <a:rPr lang="en-GB" sz="1900" dirty="0" err="1" smtClean="0">
                <a:solidFill>
                  <a:schemeClr val="accent3"/>
                </a:solidFill>
              </a:rPr>
              <a:t>ners</a:t>
            </a:r>
            <a:r>
              <a:rPr lang="en-GB" sz="1900" dirty="0" smtClean="0">
                <a:solidFill>
                  <a:schemeClr val="accent3"/>
                </a:solidFill>
              </a:rPr>
              <a:t> </a:t>
            </a:r>
            <a:r>
              <a:rPr lang="en-GB" sz="1900" dirty="0">
                <a:solidFill>
                  <a:schemeClr val="accent3"/>
                </a:solidFill>
              </a:rPr>
              <a:t>and mentors </a:t>
            </a:r>
            <a:r>
              <a:rPr lang="en-GB" sz="1900" cap="none" dirty="0" smtClean="0">
                <a:solidFill>
                  <a:schemeClr val="accent3"/>
                </a:solidFill>
              </a:rPr>
              <a:t>in both school and work based settings</a:t>
            </a:r>
            <a:r>
              <a:rPr lang="en-GB" sz="1900" b="0" cap="none" dirty="0" smtClean="0">
                <a:solidFill>
                  <a:schemeClr val="accent3"/>
                </a:solidFill>
              </a:rPr>
              <a:t>.</a:t>
            </a:r>
            <a:endParaRPr lang="en-GB" sz="1900" b="0" dirty="0">
              <a:solidFill>
                <a:schemeClr val="accent3"/>
              </a:solidFill>
            </a:endParaRPr>
          </a:p>
          <a:p>
            <a:endParaRPr lang="en-GB" dirty="0"/>
          </a:p>
        </p:txBody>
      </p:sp>
      <p:sp>
        <p:nvSpPr>
          <p:cNvPr id="3" name="Slide Number Placeholder 2"/>
          <p:cNvSpPr>
            <a:spLocks noGrp="1"/>
          </p:cNvSpPr>
          <p:nvPr>
            <p:ph type="sldNum" sz="quarter" idx="12"/>
          </p:nvPr>
        </p:nvSpPr>
        <p:spPr/>
        <p:txBody>
          <a:bodyPr/>
          <a:lstStyle/>
          <a:p>
            <a:fld id="{4E406AB4-22D1-4ABB-99CF-8A54ADA954A2}" type="slidenum">
              <a:rPr lang="en-GB" smtClean="0"/>
              <a:t>13</a:t>
            </a:fld>
            <a:endParaRPr lang="en-GB" dirty="0"/>
          </a:p>
        </p:txBody>
      </p:sp>
      <p:sp>
        <p:nvSpPr>
          <p:cNvPr id="4" name="Title 3"/>
          <p:cNvSpPr>
            <a:spLocks noGrp="1"/>
          </p:cNvSpPr>
          <p:nvPr>
            <p:ph type="title"/>
          </p:nvPr>
        </p:nvSpPr>
        <p:spPr>
          <a:xfrm>
            <a:off x="277832" y="123478"/>
            <a:ext cx="8494504" cy="864096"/>
          </a:xfrm>
        </p:spPr>
        <p:txBody>
          <a:bodyPr>
            <a:normAutofit fontScale="90000"/>
          </a:bodyPr>
          <a:lstStyle/>
          <a:p>
            <a:r>
              <a:rPr lang="en-GB" b="1" dirty="0" smtClean="0"/>
              <a:t>Turkey </a:t>
            </a:r>
            <a:r>
              <a:rPr lang="en-GB" b="1" dirty="0" err="1" smtClean="0"/>
              <a:t>educat</a:t>
            </a:r>
            <a:r>
              <a:rPr lang="tr-TR" b="1" dirty="0" smtClean="0"/>
              <a:t>I</a:t>
            </a:r>
            <a:r>
              <a:rPr lang="en-GB" b="1" dirty="0" smtClean="0"/>
              <a:t>on and </a:t>
            </a:r>
            <a:r>
              <a:rPr lang="en-GB" b="1" dirty="0" err="1" smtClean="0"/>
              <a:t>tra</a:t>
            </a:r>
            <a:r>
              <a:rPr lang="tr-TR" b="1" dirty="0" smtClean="0"/>
              <a:t>I</a:t>
            </a:r>
            <a:r>
              <a:rPr lang="en-GB" b="1" dirty="0" smtClean="0"/>
              <a:t>n</a:t>
            </a:r>
            <a:r>
              <a:rPr lang="tr-TR" b="1" dirty="0" smtClean="0"/>
              <a:t>I</a:t>
            </a:r>
            <a:r>
              <a:rPr lang="en-GB" b="1" dirty="0" smtClean="0"/>
              <a:t>ng - R</a:t>
            </a:r>
            <a:r>
              <a:rPr lang="tr-TR" b="1" dirty="0" smtClean="0"/>
              <a:t>I</a:t>
            </a:r>
            <a:r>
              <a:rPr lang="en-GB" b="1" dirty="0" err="1" smtClean="0"/>
              <a:t>ga</a:t>
            </a:r>
            <a:r>
              <a:rPr lang="en-GB" b="1" dirty="0" smtClean="0"/>
              <a:t> </a:t>
            </a:r>
            <a:r>
              <a:rPr lang="en-GB" b="1" dirty="0" err="1" smtClean="0"/>
              <a:t>comm</a:t>
            </a:r>
            <a:r>
              <a:rPr lang="tr-TR" b="1" dirty="0" smtClean="0"/>
              <a:t>I</a:t>
            </a:r>
            <a:r>
              <a:rPr lang="en-GB" b="1" dirty="0" err="1" smtClean="0"/>
              <a:t>tment</a:t>
            </a:r>
            <a:r>
              <a:rPr lang="en-GB" b="1" dirty="0" smtClean="0"/>
              <a:t>: A </a:t>
            </a:r>
            <a:r>
              <a:rPr lang="en-GB" b="1" dirty="0"/>
              <a:t>NEW SET OF MEDIUM-TERM DELIVERABLES 2015-2020</a:t>
            </a:r>
            <a:endParaRPr lang="en-GB" dirty="0"/>
          </a:p>
        </p:txBody>
      </p:sp>
    </p:spTree>
    <p:extLst>
      <p:ext uri="{BB962C8B-B14F-4D97-AF65-F5344CB8AC3E}">
        <p14:creationId xmlns:p14="http://schemas.microsoft.com/office/powerpoint/2010/main" val="2501805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7832" y="267494"/>
            <a:ext cx="8494504" cy="550555"/>
          </a:xfrm>
        </p:spPr>
        <p:txBody>
          <a:bodyPr/>
          <a:lstStyle/>
          <a:p>
            <a:r>
              <a:rPr lang="en-GB" b="1" dirty="0" err="1" smtClean="0"/>
              <a:t>Prel</a:t>
            </a:r>
            <a:r>
              <a:rPr lang="tr-TR" b="1" dirty="0" smtClean="0"/>
              <a:t>I</a:t>
            </a:r>
            <a:r>
              <a:rPr lang="en-GB" b="1" dirty="0" smtClean="0"/>
              <a:t>m</a:t>
            </a:r>
            <a:r>
              <a:rPr lang="tr-TR" b="1" dirty="0" smtClean="0"/>
              <a:t>I</a:t>
            </a:r>
            <a:r>
              <a:rPr lang="en-GB" b="1" dirty="0" smtClean="0"/>
              <a:t>nary pol</a:t>
            </a:r>
            <a:r>
              <a:rPr lang="tr-TR" b="1" dirty="0" smtClean="0"/>
              <a:t>I</a:t>
            </a:r>
            <a:r>
              <a:rPr lang="en-GB" b="1" dirty="0" smtClean="0"/>
              <a:t>cy opt</a:t>
            </a:r>
            <a:r>
              <a:rPr lang="tr-TR" b="1" dirty="0" smtClean="0"/>
              <a:t>I</a:t>
            </a:r>
            <a:r>
              <a:rPr lang="en-GB" b="1" dirty="0" err="1" smtClean="0"/>
              <a:t>ons</a:t>
            </a:r>
            <a:r>
              <a:rPr lang="en-GB" b="1" dirty="0" smtClean="0"/>
              <a:t> cons</a:t>
            </a:r>
            <a:r>
              <a:rPr lang="tr-TR" b="1" dirty="0" smtClean="0"/>
              <a:t>I</a:t>
            </a:r>
            <a:r>
              <a:rPr lang="en-GB" b="1" dirty="0" err="1" smtClean="0"/>
              <a:t>dered</a:t>
            </a:r>
            <a:endParaRPr lang="en-GB" b="1" dirty="0"/>
          </a:p>
        </p:txBody>
      </p:sp>
      <p:sp>
        <p:nvSpPr>
          <p:cNvPr id="4" name="Slide Number Placeholder 3"/>
          <p:cNvSpPr>
            <a:spLocks noGrp="1"/>
          </p:cNvSpPr>
          <p:nvPr>
            <p:ph type="sldNum" sz="quarter" idx="12"/>
          </p:nvPr>
        </p:nvSpPr>
        <p:spPr/>
        <p:txBody>
          <a:bodyPr/>
          <a:lstStyle/>
          <a:p>
            <a:fld id="{4E406AB4-22D1-4ABB-99CF-8A54ADA954A2}" type="slidenum">
              <a:rPr lang="en-GB" smtClean="0"/>
              <a:t>14</a:t>
            </a:fld>
            <a:endParaRPr lang="en-GB"/>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12740" r="28676" b="2618"/>
          <a:stretch/>
        </p:blipFill>
        <p:spPr>
          <a:xfrm>
            <a:off x="2915816" y="1059582"/>
            <a:ext cx="3096344" cy="3295756"/>
          </a:xfrm>
          <a:prstGeom prst="rect">
            <a:avLst/>
          </a:prstGeom>
        </p:spPr>
      </p:pic>
    </p:spTree>
    <p:extLst>
      <p:ext uri="{BB962C8B-B14F-4D97-AF65-F5344CB8AC3E}">
        <p14:creationId xmlns:p14="http://schemas.microsoft.com/office/powerpoint/2010/main" val="2371215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V</a:t>
            </a:r>
            <a:r>
              <a:rPr lang="tr-TR" dirty="0" smtClean="0"/>
              <a:t>I</a:t>
            </a:r>
            <a:r>
              <a:rPr lang="en-GB" dirty="0" smtClean="0"/>
              <a:t>s</a:t>
            </a:r>
            <a:r>
              <a:rPr lang="tr-TR" dirty="0" smtClean="0"/>
              <a:t>I</a:t>
            </a:r>
            <a:r>
              <a:rPr lang="en-GB" dirty="0" smtClean="0"/>
              <a:t>t our webs</a:t>
            </a:r>
            <a:r>
              <a:rPr lang="tr-TR" dirty="0" smtClean="0"/>
              <a:t>I</a:t>
            </a:r>
            <a:r>
              <a:rPr lang="en-GB" dirty="0" err="1" smtClean="0"/>
              <a:t>te</a:t>
            </a:r>
            <a:r>
              <a:rPr lang="en-GB" dirty="0" smtClean="0"/>
              <a:t>:</a:t>
            </a:r>
            <a:br>
              <a:rPr lang="en-GB" dirty="0" smtClean="0"/>
            </a:br>
            <a:r>
              <a:rPr lang="en-GB" b="0" dirty="0" smtClean="0">
                <a:hlinkClick r:id="rId2"/>
              </a:rPr>
              <a:t>www.etf.europa.eu</a:t>
            </a:r>
            <a:endParaRPr lang="en-GB" b="0" dirty="0" smtClean="0"/>
          </a:p>
          <a:p>
            <a:endParaRPr lang="en-GB" dirty="0" smtClean="0"/>
          </a:p>
          <a:p>
            <a:r>
              <a:rPr lang="en-GB" dirty="0" smtClean="0"/>
              <a:t>E</a:t>
            </a:r>
            <a:r>
              <a:rPr lang="tr-TR" dirty="0" smtClean="0"/>
              <a:t>-</a:t>
            </a:r>
            <a:r>
              <a:rPr lang="en-GB" dirty="0" smtClean="0"/>
              <a:t>ma</a:t>
            </a:r>
            <a:r>
              <a:rPr lang="tr-TR" dirty="0" smtClean="0"/>
              <a:t>I</a:t>
            </a:r>
            <a:r>
              <a:rPr lang="en-GB" dirty="0" smtClean="0"/>
              <a:t>l us:</a:t>
            </a:r>
            <a:br>
              <a:rPr lang="en-GB" dirty="0" smtClean="0"/>
            </a:br>
            <a:r>
              <a:rPr lang="en-GB" b="0" u="sng" dirty="0" smtClean="0">
                <a:solidFill>
                  <a:schemeClr val="accent3"/>
                </a:solidFill>
              </a:rPr>
              <a:t>lida.kita</a:t>
            </a:r>
            <a:r>
              <a:rPr lang="en-GB" b="0" u="sng" dirty="0" smtClean="0">
                <a:solidFill>
                  <a:schemeClr val="accent3"/>
                </a:solidFill>
                <a:hlinkClick r:id="rId3"/>
              </a:rPr>
              <a:t>@</a:t>
            </a:r>
            <a:r>
              <a:rPr lang="en-GB" b="0" dirty="0" smtClean="0">
                <a:solidFill>
                  <a:schemeClr val="accent3"/>
                </a:solidFill>
                <a:hlinkClick r:id="rId3"/>
              </a:rPr>
              <a:t>etf.europa.eu</a:t>
            </a:r>
            <a:endParaRPr lang="en-GB" b="0" dirty="0" smtClean="0">
              <a:solidFill>
                <a:schemeClr val="accent3"/>
              </a:solidFill>
            </a:endParaRPr>
          </a:p>
          <a:p>
            <a:endParaRPr lang="en-GB" dirty="0" smtClean="0"/>
          </a:p>
        </p:txBody>
      </p:sp>
      <p:sp>
        <p:nvSpPr>
          <p:cNvPr id="2" name="Title 1"/>
          <p:cNvSpPr>
            <a:spLocks noGrp="1"/>
          </p:cNvSpPr>
          <p:nvPr>
            <p:ph type="title"/>
          </p:nvPr>
        </p:nvSpPr>
        <p:spPr>
          <a:xfrm>
            <a:off x="277832" y="267494"/>
            <a:ext cx="8494504" cy="550555"/>
          </a:xfrm>
        </p:spPr>
        <p:txBody>
          <a:bodyPr/>
          <a:lstStyle/>
          <a:p>
            <a:r>
              <a:rPr lang="en-GB" b="1" dirty="0" smtClean="0"/>
              <a:t>FOR FURTHER INFORMATION</a:t>
            </a:r>
            <a:endParaRPr lang="en-GB" b="1" dirty="0"/>
          </a:p>
        </p:txBody>
      </p:sp>
      <p:sp>
        <p:nvSpPr>
          <p:cNvPr id="6" name="Slide Number Placeholder 5"/>
          <p:cNvSpPr>
            <a:spLocks noGrp="1"/>
          </p:cNvSpPr>
          <p:nvPr>
            <p:ph type="sldNum" sz="quarter" idx="12"/>
          </p:nvPr>
        </p:nvSpPr>
        <p:spPr/>
        <p:txBody>
          <a:bodyPr/>
          <a:lstStyle/>
          <a:p>
            <a:fld id="{4E406AB4-22D1-4ABB-99CF-8A54ADA954A2}" type="slidenum">
              <a:rPr lang="en-GB" smtClean="0"/>
              <a:t>15</a:t>
            </a:fld>
            <a:endParaRPr lang="en-GB"/>
          </a:p>
        </p:txBody>
      </p:sp>
    </p:spTree>
    <p:extLst>
      <p:ext uri="{BB962C8B-B14F-4D97-AF65-F5344CB8AC3E}">
        <p14:creationId xmlns:p14="http://schemas.microsoft.com/office/powerpoint/2010/main" val="324995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4" name="Group 793"/>
          <p:cNvGrpSpPr>
            <a:grpSpLocks/>
          </p:cNvGrpSpPr>
          <p:nvPr/>
        </p:nvGrpSpPr>
        <p:grpSpPr bwMode="auto">
          <a:xfrm>
            <a:off x="3080148" y="40482"/>
            <a:ext cx="4736306" cy="4455319"/>
            <a:chOff x="2582168" y="40247"/>
            <a:chExt cx="6315379" cy="4455813"/>
          </a:xfrm>
        </p:grpSpPr>
        <p:sp>
          <p:nvSpPr>
            <p:cNvPr id="737" name="Freeform 723"/>
            <p:cNvSpPr>
              <a:spLocks/>
            </p:cNvSpPr>
            <p:nvPr/>
          </p:nvSpPr>
          <p:spPr bwMode="auto">
            <a:xfrm>
              <a:off x="3961771" y="3807802"/>
              <a:ext cx="179397" cy="367944"/>
            </a:xfrm>
            <a:custGeom>
              <a:avLst/>
              <a:gdLst>
                <a:gd name="T0" fmla="*/ 31 w 130"/>
                <a:gd name="T1" fmla="*/ 27 h 268"/>
                <a:gd name="T2" fmla="*/ 26 w 130"/>
                <a:gd name="T3" fmla="*/ 34 h 268"/>
                <a:gd name="T4" fmla="*/ 28 w 130"/>
                <a:gd name="T5" fmla="*/ 80 h 268"/>
                <a:gd name="T6" fmla="*/ 25 w 130"/>
                <a:gd name="T7" fmla="*/ 104 h 268"/>
                <a:gd name="T8" fmla="*/ 17 w 130"/>
                <a:gd name="T9" fmla="*/ 111 h 268"/>
                <a:gd name="T10" fmla="*/ 1 w 130"/>
                <a:gd name="T11" fmla="*/ 124 h 268"/>
                <a:gd name="T12" fmla="*/ 0 w 130"/>
                <a:gd name="T13" fmla="*/ 131 h 268"/>
                <a:gd name="T14" fmla="*/ 8 w 130"/>
                <a:gd name="T15" fmla="*/ 157 h 268"/>
                <a:gd name="T16" fmla="*/ 17 w 130"/>
                <a:gd name="T17" fmla="*/ 162 h 268"/>
                <a:gd name="T18" fmla="*/ 19 w 130"/>
                <a:gd name="T19" fmla="*/ 162 h 268"/>
                <a:gd name="T20" fmla="*/ 25 w 130"/>
                <a:gd name="T21" fmla="*/ 171 h 268"/>
                <a:gd name="T22" fmla="*/ 34 w 130"/>
                <a:gd name="T23" fmla="*/ 189 h 268"/>
                <a:gd name="T24" fmla="*/ 49 w 130"/>
                <a:gd name="T25" fmla="*/ 200 h 268"/>
                <a:gd name="T26" fmla="*/ 51 w 130"/>
                <a:gd name="T27" fmla="*/ 205 h 268"/>
                <a:gd name="T28" fmla="*/ 58 w 130"/>
                <a:gd name="T29" fmla="*/ 236 h 268"/>
                <a:gd name="T30" fmla="*/ 64 w 130"/>
                <a:gd name="T31" fmla="*/ 263 h 268"/>
                <a:gd name="T32" fmla="*/ 76 w 130"/>
                <a:gd name="T33" fmla="*/ 263 h 268"/>
                <a:gd name="T34" fmla="*/ 86 w 130"/>
                <a:gd name="T35" fmla="*/ 251 h 268"/>
                <a:gd name="T36" fmla="*/ 87 w 130"/>
                <a:gd name="T37" fmla="*/ 244 h 268"/>
                <a:gd name="T38" fmla="*/ 86 w 130"/>
                <a:gd name="T39" fmla="*/ 234 h 268"/>
                <a:gd name="T40" fmla="*/ 83 w 130"/>
                <a:gd name="T41" fmla="*/ 222 h 268"/>
                <a:gd name="T42" fmla="*/ 88 w 130"/>
                <a:gd name="T43" fmla="*/ 215 h 268"/>
                <a:gd name="T44" fmla="*/ 114 w 130"/>
                <a:gd name="T45" fmla="*/ 195 h 268"/>
                <a:gd name="T46" fmla="*/ 124 w 130"/>
                <a:gd name="T47" fmla="*/ 189 h 268"/>
                <a:gd name="T48" fmla="*/ 129 w 130"/>
                <a:gd name="T49" fmla="*/ 187 h 268"/>
                <a:gd name="T50" fmla="*/ 129 w 130"/>
                <a:gd name="T51" fmla="*/ 185 h 268"/>
                <a:gd name="T52" fmla="*/ 127 w 130"/>
                <a:gd name="T53" fmla="*/ 182 h 268"/>
                <a:gd name="T54" fmla="*/ 125 w 130"/>
                <a:gd name="T55" fmla="*/ 181 h 268"/>
                <a:gd name="T56" fmla="*/ 125 w 130"/>
                <a:gd name="T57" fmla="*/ 166 h 268"/>
                <a:gd name="T58" fmla="*/ 124 w 130"/>
                <a:gd name="T59" fmla="*/ 158 h 268"/>
                <a:gd name="T60" fmla="*/ 121 w 130"/>
                <a:gd name="T61" fmla="*/ 159 h 268"/>
                <a:gd name="T62" fmla="*/ 115 w 130"/>
                <a:gd name="T63" fmla="*/ 156 h 268"/>
                <a:gd name="T64" fmla="*/ 108 w 130"/>
                <a:gd name="T65" fmla="*/ 146 h 268"/>
                <a:gd name="T66" fmla="*/ 89 w 130"/>
                <a:gd name="T67" fmla="*/ 139 h 268"/>
                <a:gd name="T68" fmla="*/ 83 w 130"/>
                <a:gd name="T69" fmla="*/ 132 h 268"/>
                <a:gd name="T70" fmla="*/ 81 w 130"/>
                <a:gd name="T71" fmla="*/ 129 h 268"/>
                <a:gd name="T72" fmla="*/ 80 w 130"/>
                <a:gd name="T73" fmla="*/ 124 h 268"/>
                <a:gd name="T74" fmla="*/ 80 w 130"/>
                <a:gd name="T75" fmla="*/ 121 h 268"/>
                <a:gd name="T76" fmla="*/ 87 w 130"/>
                <a:gd name="T77" fmla="*/ 115 h 268"/>
                <a:gd name="T78" fmla="*/ 102 w 130"/>
                <a:gd name="T79" fmla="*/ 101 h 268"/>
                <a:gd name="T80" fmla="*/ 111 w 130"/>
                <a:gd name="T81" fmla="*/ 88 h 268"/>
                <a:gd name="T82" fmla="*/ 114 w 130"/>
                <a:gd name="T83" fmla="*/ 81 h 268"/>
                <a:gd name="T84" fmla="*/ 99 w 130"/>
                <a:gd name="T85" fmla="*/ 59 h 268"/>
                <a:gd name="T86" fmla="*/ 95 w 130"/>
                <a:gd name="T87" fmla="*/ 53 h 268"/>
                <a:gd name="T88" fmla="*/ 94 w 130"/>
                <a:gd name="T89" fmla="*/ 48 h 268"/>
                <a:gd name="T90" fmla="*/ 95 w 130"/>
                <a:gd name="T91" fmla="*/ 43 h 268"/>
                <a:gd name="T92" fmla="*/ 95 w 130"/>
                <a:gd name="T93" fmla="*/ 38 h 268"/>
                <a:gd name="T94" fmla="*/ 97 w 130"/>
                <a:gd name="T95" fmla="*/ 38 h 268"/>
                <a:gd name="T96" fmla="*/ 102 w 130"/>
                <a:gd name="T97" fmla="*/ 35 h 268"/>
                <a:gd name="T98" fmla="*/ 114 w 130"/>
                <a:gd name="T99" fmla="*/ 18 h 268"/>
                <a:gd name="T100" fmla="*/ 112 w 130"/>
                <a:gd name="T101" fmla="*/ 11 h 268"/>
                <a:gd name="T102" fmla="*/ 107 w 130"/>
                <a:gd name="T103" fmla="*/ 14 h 268"/>
                <a:gd name="T104" fmla="*/ 102 w 130"/>
                <a:gd name="T105" fmla="*/ 18 h 268"/>
                <a:gd name="T106" fmla="*/ 94 w 130"/>
                <a:gd name="T107" fmla="*/ 24 h 268"/>
                <a:gd name="T108" fmla="*/ 90 w 130"/>
                <a:gd name="T109" fmla="*/ 25 h 268"/>
                <a:gd name="T110" fmla="*/ 86 w 130"/>
                <a:gd name="T111" fmla="*/ 10 h 268"/>
                <a:gd name="T112" fmla="*/ 76 w 130"/>
                <a:gd name="T113" fmla="*/ 0 h 268"/>
                <a:gd name="T114" fmla="*/ 68 w 130"/>
                <a:gd name="T115" fmla="*/ 0 h 268"/>
                <a:gd name="T116" fmla="*/ 48 w 130"/>
                <a:gd name="T117" fmla="*/ 10 h 268"/>
                <a:gd name="T118" fmla="*/ 45 w 130"/>
                <a:gd name="T119" fmla="*/ 12 h 268"/>
                <a:gd name="T120" fmla="*/ 42 w 130"/>
                <a:gd name="T121" fmla="*/ 15 h 268"/>
                <a:gd name="T122" fmla="*/ 37 w 130"/>
                <a:gd name="T123" fmla="*/ 18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 h="268">
                  <a:moveTo>
                    <a:pt x="37" y="19"/>
                  </a:moveTo>
                  <a:lnTo>
                    <a:pt x="36" y="19"/>
                  </a:lnTo>
                  <a:lnTo>
                    <a:pt x="31" y="27"/>
                  </a:lnTo>
                  <a:lnTo>
                    <a:pt x="30" y="27"/>
                  </a:lnTo>
                  <a:lnTo>
                    <a:pt x="28" y="29"/>
                  </a:lnTo>
                  <a:lnTo>
                    <a:pt x="26" y="34"/>
                  </a:lnTo>
                  <a:lnTo>
                    <a:pt x="25" y="62"/>
                  </a:lnTo>
                  <a:lnTo>
                    <a:pt x="27" y="73"/>
                  </a:lnTo>
                  <a:lnTo>
                    <a:pt x="28" y="80"/>
                  </a:lnTo>
                  <a:lnTo>
                    <a:pt x="27" y="88"/>
                  </a:lnTo>
                  <a:lnTo>
                    <a:pt x="26" y="100"/>
                  </a:lnTo>
                  <a:lnTo>
                    <a:pt x="25" y="104"/>
                  </a:lnTo>
                  <a:lnTo>
                    <a:pt x="20" y="109"/>
                  </a:lnTo>
                  <a:lnTo>
                    <a:pt x="19" y="109"/>
                  </a:lnTo>
                  <a:lnTo>
                    <a:pt x="17" y="111"/>
                  </a:lnTo>
                  <a:lnTo>
                    <a:pt x="13" y="112"/>
                  </a:lnTo>
                  <a:lnTo>
                    <a:pt x="12" y="113"/>
                  </a:lnTo>
                  <a:lnTo>
                    <a:pt x="1" y="124"/>
                  </a:lnTo>
                  <a:lnTo>
                    <a:pt x="1" y="125"/>
                  </a:lnTo>
                  <a:lnTo>
                    <a:pt x="1" y="127"/>
                  </a:lnTo>
                  <a:lnTo>
                    <a:pt x="0" y="131"/>
                  </a:lnTo>
                  <a:lnTo>
                    <a:pt x="0" y="133"/>
                  </a:lnTo>
                  <a:lnTo>
                    <a:pt x="2" y="141"/>
                  </a:lnTo>
                  <a:lnTo>
                    <a:pt x="8" y="157"/>
                  </a:lnTo>
                  <a:lnTo>
                    <a:pt x="9" y="158"/>
                  </a:lnTo>
                  <a:lnTo>
                    <a:pt x="10" y="158"/>
                  </a:lnTo>
                  <a:lnTo>
                    <a:pt x="17" y="162"/>
                  </a:lnTo>
                  <a:lnTo>
                    <a:pt x="17" y="162"/>
                  </a:lnTo>
                  <a:lnTo>
                    <a:pt x="18" y="162"/>
                  </a:lnTo>
                  <a:lnTo>
                    <a:pt x="19" y="162"/>
                  </a:lnTo>
                  <a:lnTo>
                    <a:pt x="21" y="166"/>
                  </a:lnTo>
                  <a:lnTo>
                    <a:pt x="24" y="169"/>
                  </a:lnTo>
                  <a:lnTo>
                    <a:pt x="25" y="171"/>
                  </a:lnTo>
                  <a:lnTo>
                    <a:pt x="26" y="172"/>
                  </a:lnTo>
                  <a:lnTo>
                    <a:pt x="28" y="184"/>
                  </a:lnTo>
                  <a:lnTo>
                    <a:pt x="34" y="189"/>
                  </a:lnTo>
                  <a:lnTo>
                    <a:pt x="38" y="191"/>
                  </a:lnTo>
                  <a:lnTo>
                    <a:pt x="47" y="198"/>
                  </a:lnTo>
                  <a:lnTo>
                    <a:pt x="49" y="200"/>
                  </a:lnTo>
                  <a:lnTo>
                    <a:pt x="50" y="201"/>
                  </a:lnTo>
                  <a:lnTo>
                    <a:pt x="50" y="201"/>
                  </a:lnTo>
                  <a:lnTo>
                    <a:pt x="51" y="205"/>
                  </a:lnTo>
                  <a:lnTo>
                    <a:pt x="52" y="215"/>
                  </a:lnTo>
                  <a:lnTo>
                    <a:pt x="58" y="234"/>
                  </a:lnTo>
                  <a:lnTo>
                    <a:pt x="58" y="236"/>
                  </a:lnTo>
                  <a:lnTo>
                    <a:pt x="59" y="241"/>
                  </a:lnTo>
                  <a:lnTo>
                    <a:pt x="61" y="251"/>
                  </a:lnTo>
                  <a:lnTo>
                    <a:pt x="64" y="263"/>
                  </a:lnTo>
                  <a:lnTo>
                    <a:pt x="64" y="268"/>
                  </a:lnTo>
                  <a:lnTo>
                    <a:pt x="71" y="264"/>
                  </a:lnTo>
                  <a:lnTo>
                    <a:pt x="76" y="263"/>
                  </a:lnTo>
                  <a:lnTo>
                    <a:pt x="76" y="263"/>
                  </a:lnTo>
                  <a:lnTo>
                    <a:pt x="76" y="262"/>
                  </a:lnTo>
                  <a:lnTo>
                    <a:pt x="86" y="251"/>
                  </a:lnTo>
                  <a:lnTo>
                    <a:pt x="86" y="250"/>
                  </a:lnTo>
                  <a:lnTo>
                    <a:pt x="87" y="245"/>
                  </a:lnTo>
                  <a:lnTo>
                    <a:pt x="87" y="244"/>
                  </a:lnTo>
                  <a:lnTo>
                    <a:pt x="88" y="243"/>
                  </a:lnTo>
                  <a:lnTo>
                    <a:pt x="88" y="243"/>
                  </a:lnTo>
                  <a:lnTo>
                    <a:pt x="86" y="234"/>
                  </a:lnTo>
                  <a:lnTo>
                    <a:pt x="86" y="233"/>
                  </a:lnTo>
                  <a:lnTo>
                    <a:pt x="83" y="224"/>
                  </a:lnTo>
                  <a:lnTo>
                    <a:pt x="83" y="222"/>
                  </a:lnTo>
                  <a:lnTo>
                    <a:pt x="83" y="221"/>
                  </a:lnTo>
                  <a:lnTo>
                    <a:pt x="84" y="221"/>
                  </a:lnTo>
                  <a:lnTo>
                    <a:pt x="88" y="215"/>
                  </a:lnTo>
                  <a:lnTo>
                    <a:pt x="89" y="214"/>
                  </a:lnTo>
                  <a:lnTo>
                    <a:pt x="106" y="198"/>
                  </a:lnTo>
                  <a:lnTo>
                    <a:pt x="114" y="195"/>
                  </a:lnTo>
                  <a:lnTo>
                    <a:pt x="118" y="192"/>
                  </a:lnTo>
                  <a:lnTo>
                    <a:pt x="124" y="190"/>
                  </a:lnTo>
                  <a:lnTo>
                    <a:pt x="124" y="189"/>
                  </a:lnTo>
                  <a:lnTo>
                    <a:pt x="125" y="189"/>
                  </a:lnTo>
                  <a:lnTo>
                    <a:pt x="127" y="188"/>
                  </a:lnTo>
                  <a:lnTo>
                    <a:pt x="129" y="187"/>
                  </a:lnTo>
                  <a:lnTo>
                    <a:pt x="130" y="186"/>
                  </a:lnTo>
                  <a:lnTo>
                    <a:pt x="130" y="185"/>
                  </a:lnTo>
                  <a:lnTo>
                    <a:pt x="129" y="185"/>
                  </a:lnTo>
                  <a:lnTo>
                    <a:pt x="129" y="184"/>
                  </a:lnTo>
                  <a:lnTo>
                    <a:pt x="129" y="183"/>
                  </a:lnTo>
                  <a:lnTo>
                    <a:pt x="127" y="182"/>
                  </a:lnTo>
                  <a:lnTo>
                    <a:pt x="126" y="181"/>
                  </a:lnTo>
                  <a:lnTo>
                    <a:pt x="125" y="181"/>
                  </a:lnTo>
                  <a:lnTo>
                    <a:pt x="125" y="181"/>
                  </a:lnTo>
                  <a:lnTo>
                    <a:pt x="125" y="180"/>
                  </a:lnTo>
                  <a:lnTo>
                    <a:pt x="125" y="169"/>
                  </a:lnTo>
                  <a:lnTo>
                    <a:pt x="125" y="166"/>
                  </a:lnTo>
                  <a:lnTo>
                    <a:pt x="127" y="159"/>
                  </a:lnTo>
                  <a:lnTo>
                    <a:pt x="123" y="157"/>
                  </a:lnTo>
                  <a:lnTo>
                    <a:pt x="124" y="158"/>
                  </a:lnTo>
                  <a:lnTo>
                    <a:pt x="124" y="159"/>
                  </a:lnTo>
                  <a:lnTo>
                    <a:pt x="123" y="159"/>
                  </a:lnTo>
                  <a:lnTo>
                    <a:pt x="121" y="159"/>
                  </a:lnTo>
                  <a:lnTo>
                    <a:pt x="117" y="158"/>
                  </a:lnTo>
                  <a:lnTo>
                    <a:pt x="116" y="158"/>
                  </a:lnTo>
                  <a:lnTo>
                    <a:pt x="115" y="156"/>
                  </a:lnTo>
                  <a:lnTo>
                    <a:pt x="114" y="155"/>
                  </a:lnTo>
                  <a:lnTo>
                    <a:pt x="114" y="150"/>
                  </a:lnTo>
                  <a:lnTo>
                    <a:pt x="108" y="146"/>
                  </a:lnTo>
                  <a:lnTo>
                    <a:pt x="101" y="148"/>
                  </a:lnTo>
                  <a:lnTo>
                    <a:pt x="89" y="140"/>
                  </a:lnTo>
                  <a:lnTo>
                    <a:pt x="89" y="139"/>
                  </a:lnTo>
                  <a:lnTo>
                    <a:pt x="87" y="138"/>
                  </a:lnTo>
                  <a:lnTo>
                    <a:pt x="84" y="135"/>
                  </a:lnTo>
                  <a:lnTo>
                    <a:pt x="83" y="132"/>
                  </a:lnTo>
                  <a:lnTo>
                    <a:pt x="82" y="131"/>
                  </a:lnTo>
                  <a:lnTo>
                    <a:pt x="82" y="131"/>
                  </a:lnTo>
                  <a:lnTo>
                    <a:pt x="81" y="129"/>
                  </a:lnTo>
                  <a:lnTo>
                    <a:pt x="80" y="128"/>
                  </a:lnTo>
                  <a:lnTo>
                    <a:pt x="80" y="125"/>
                  </a:lnTo>
                  <a:lnTo>
                    <a:pt x="80" y="124"/>
                  </a:lnTo>
                  <a:lnTo>
                    <a:pt x="79" y="123"/>
                  </a:lnTo>
                  <a:lnTo>
                    <a:pt x="80" y="122"/>
                  </a:lnTo>
                  <a:lnTo>
                    <a:pt x="80" y="121"/>
                  </a:lnTo>
                  <a:lnTo>
                    <a:pt x="80" y="120"/>
                  </a:lnTo>
                  <a:lnTo>
                    <a:pt x="83" y="117"/>
                  </a:lnTo>
                  <a:lnTo>
                    <a:pt x="87" y="115"/>
                  </a:lnTo>
                  <a:lnTo>
                    <a:pt x="95" y="109"/>
                  </a:lnTo>
                  <a:lnTo>
                    <a:pt x="99" y="104"/>
                  </a:lnTo>
                  <a:lnTo>
                    <a:pt x="102" y="101"/>
                  </a:lnTo>
                  <a:lnTo>
                    <a:pt x="106" y="98"/>
                  </a:lnTo>
                  <a:lnTo>
                    <a:pt x="107" y="96"/>
                  </a:lnTo>
                  <a:lnTo>
                    <a:pt x="111" y="88"/>
                  </a:lnTo>
                  <a:lnTo>
                    <a:pt x="115" y="82"/>
                  </a:lnTo>
                  <a:lnTo>
                    <a:pt x="114" y="81"/>
                  </a:lnTo>
                  <a:lnTo>
                    <a:pt x="114" y="81"/>
                  </a:lnTo>
                  <a:lnTo>
                    <a:pt x="105" y="64"/>
                  </a:lnTo>
                  <a:lnTo>
                    <a:pt x="101" y="61"/>
                  </a:lnTo>
                  <a:lnTo>
                    <a:pt x="99" y="59"/>
                  </a:lnTo>
                  <a:lnTo>
                    <a:pt x="98" y="58"/>
                  </a:lnTo>
                  <a:lnTo>
                    <a:pt x="96" y="53"/>
                  </a:lnTo>
                  <a:lnTo>
                    <a:pt x="95" y="53"/>
                  </a:lnTo>
                  <a:lnTo>
                    <a:pt x="95" y="50"/>
                  </a:lnTo>
                  <a:lnTo>
                    <a:pt x="94" y="49"/>
                  </a:lnTo>
                  <a:lnTo>
                    <a:pt x="94" y="48"/>
                  </a:lnTo>
                  <a:lnTo>
                    <a:pt x="94" y="46"/>
                  </a:lnTo>
                  <a:lnTo>
                    <a:pt x="94" y="46"/>
                  </a:lnTo>
                  <a:lnTo>
                    <a:pt x="95" y="43"/>
                  </a:lnTo>
                  <a:lnTo>
                    <a:pt x="95" y="42"/>
                  </a:lnTo>
                  <a:lnTo>
                    <a:pt x="95" y="40"/>
                  </a:lnTo>
                  <a:lnTo>
                    <a:pt x="95" y="38"/>
                  </a:lnTo>
                  <a:lnTo>
                    <a:pt x="96" y="38"/>
                  </a:lnTo>
                  <a:lnTo>
                    <a:pt x="96" y="38"/>
                  </a:lnTo>
                  <a:lnTo>
                    <a:pt x="97" y="38"/>
                  </a:lnTo>
                  <a:lnTo>
                    <a:pt x="98" y="37"/>
                  </a:lnTo>
                  <a:lnTo>
                    <a:pt x="101" y="35"/>
                  </a:lnTo>
                  <a:lnTo>
                    <a:pt x="102" y="35"/>
                  </a:lnTo>
                  <a:lnTo>
                    <a:pt x="106" y="31"/>
                  </a:lnTo>
                  <a:lnTo>
                    <a:pt x="114" y="19"/>
                  </a:lnTo>
                  <a:lnTo>
                    <a:pt x="114" y="18"/>
                  </a:lnTo>
                  <a:lnTo>
                    <a:pt x="114" y="18"/>
                  </a:lnTo>
                  <a:lnTo>
                    <a:pt x="113" y="11"/>
                  </a:lnTo>
                  <a:lnTo>
                    <a:pt x="112" y="11"/>
                  </a:lnTo>
                  <a:lnTo>
                    <a:pt x="107" y="12"/>
                  </a:lnTo>
                  <a:lnTo>
                    <a:pt x="107" y="13"/>
                  </a:lnTo>
                  <a:lnTo>
                    <a:pt x="107" y="14"/>
                  </a:lnTo>
                  <a:lnTo>
                    <a:pt x="105" y="15"/>
                  </a:lnTo>
                  <a:lnTo>
                    <a:pt x="102" y="17"/>
                  </a:lnTo>
                  <a:lnTo>
                    <a:pt x="102" y="18"/>
                  </a:lnTo>
                  <a:lnTo>
                    <a:pt x="96" y="23"/>
                  </a:lnTo>
                  <a:lnTo>
                    <a:pt x="95" y="23"/>
                  </a:lnTo>
                  <a:lnTo>
                    <a:pt x="94" y="24"/>
                  </a:lnTo>
                  <a:lnTo>
                    <a:pt x="92" y="25"/>
                  </a:lnTo>
                  <a:lnTo>
                    <a:pt x="91" y="25"/>
                  </a:lnTo>
                  <a:lnTo>
                    <a:pt x="90" y="25"/>
                  </a:lnTo>
                  <a:lnTo>
                    <a:pt x="89" y="24"/>
                  </a:lnTo>
                  <a:lnTo>
                    <a:pt x="88" y="23"/>
                  </a:lnTo>
                  <a:lnTo>
                    <a:pt x="86" y="10"/>
                  </a:lnTo>
                  <a:lnTo>
                    <a:pt x="87" y="10"/>
                  </a:lnTo>
                  <a:lnTo>
                    <a:pt x="87" y="7"/>
                  </a:lnTo>
                  <a:lnTo>
                    <a:pt x="76" y="0"/>
                  </a:lnTo>
                  <a:lnTo>
                    <a:pt x="71" y="0"/>
                  </a:lnTo>
                  <a:lnTo>
                    <a:pt x="69" y="0"/>
                  </a:lnTo>
                  <a:lnTo>
                    <a:pt x="68" y="0"/>
                  </a:lnTo>
                  <a:lnTo>
                    <a:pt x="53" y="6"/>
                  </a:lnTo>
                  <a:lnTo>
                    <a:pt x="49" y="8"/>
                  </a:lnTo>
                  <a:lnTo>
                    <a:pt x="48" y="10"/>
                  </a:lnTo>
                  <a:lnTo>
                    <a:pt x="47" y="11"/>
                  </a:lnTo>
                  <a:lnTo>
                    <a:pt x="46" y="11"/>
                  </a:lnTo>
                  <a:lnTo>
                    <a:pt x="45" y="12"/>
                  </a:lnTo>
                  <a:lnTo>
                    <a:pt x="44" y="13"/>
                  </a:lnTo>
                  <a:lnTo>
                    <a:pt x="43" y="15"/>
                  </a:lnTo>
                  <a:lnTo>
                    <a:pt x="42" y="15"/>
                  </a:lnTo>
                  <a:lnTo>
                    <a:pt x="41" y="15"/>
                  </a:lnTo>
                  <a:lnTo>
                    <a:pt x="36" y="16"/>
                  </a:lnTo>
                  <a:lnTo>
                    <a:pt x="37" y="18"/>
                  </a:lnTo>
                  <a:lnTo>
                    <a:pt x="37" y="19"/>
                  </a:lnTo>
                  <a:close/>
                </a:path>
              </a:pathLst>
            </a:custGeom>
            <a:solidFill>
              <a:srgbClr val="E95C2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38" name="Freeform 724"/>
            <p:cNvSpPr>
              <a:spLocks/>
            </p:cNvSpPr>
            <p:nvPr/>
          </p:nvSpPr>
          <p:spPr bwMode="auto">
            <a:xfrm>
              <a:off x="5146103" y="4016185"/>
              <a:ext cx="187334" cy="210764"/>
            </a:xfrm>
            <a:custGeom>
              <a:avLst/>
              <a:gdLst>
                <a:gd name="T0" fmla="*/ 35 w 136"/>
                <a:gd name="T1" fmla="*/ 153 h 153"/>
                <a:gd name="T2" fmla="*/ 48 w 136"/>
                <a:gd name="T3" fmla="*/ 142 h 153"/>
                <a:gd name="T4" fmla="*/ 56 w 136"/>
                <a:gd name="T5" fmla="*/ 129 h 153"/>
                <a:gd name="T6" fmla="*/ 68 w 136"/>
                <a:gd name="T7" fmla="*/ 126 h 153"/>
                <a:gd name="T8" fmla="*/ 80 w 136"/>
                <a:gd name="T9" fmla="*/ 124 h 153"/>
                <a:gd name="T10" fmla="*/ 85 w 136"/>
                <a:gd name="T11" fmla="*/ 112 h 153"/>
                <a:gd name="T12" fmla="*/ 96 w 136"/>
                <a:gd name="T13" fmla="*/ 106 h 153"/>
                <a:gd name="T14" fmla="*/ 79 w 136"/>
                <a:gd name="T15" fmla="*/ 87 h 153"/>
                <a:gd name="T16" fmla="*/ 71 w 136"/>
                <a:gd name="T17" fmla="*/ 79 h 153"/>
                <a:gd name="T18" fmla="*/ 64 w 136"/>
                <a:gd name="T19" fmla="*/ 69 h 153"/>
                <a:gd name="T20" fmla="*/ 76 w 136"/>
                <a:gd name="T21" fmla="*/ 66 h 153"/>
                <a:gd name="T22" fmla="*/ 89 w 136"/>
                <a:gd name="T23" fmla="*/ 62 h 153"/>
                <a:gd name="T24" fmla="*/ 106 w 136"/>
                <a:gd name="T25" fmla="*/ 57 h 153"/>
                <a:gd name="T26" fmla="*/ 127 w 136"/>
                <a:gd name="T27" fmla="*/ 51 h 153"/>
                <a:gd name="T28" fmla="*/ 133 w 136"/>
                <a:gd name="T29" fmla="*/ 46 h 153"/>
                <a:gd name="T30" fmla="*/ 136 w 136"/>
                <a:gd name="T31" fmla="*/ 42 h 153"/>
                <a:gd name="T32" fmla="*/ 135 w 136"/>
                <a:gd name="T33" fmla="*/ 38 h 153"/>
                <a:gd name="T34" fmla="*/ 129 w 136"/>
                <a:gd name="T35" fmla="*/ 40 h 153"/>
                <a:gd name="T36" fmla="*/ 127 w 136"/>
                <a:gd name="T37" fmla="*/ 33 h 153"/>
                <a:gd name="T38" fmla="*/ 130 w 136"/>
                <a:gd name="T39" fmla="*/ 33 h 153"/>
                <a:gd name="T40" fmla="*/ 120 w 136"/>
                <a:gd name="T41" fmla="*/ 0 h 153"/>
                <a:gd name="T42" fmla="*/ 104 w 136"/>
                <a:gd name="T43" fmla="*/ 10 h 153"/>
                <a:gd name="T44" fmla="*/ 93 w 136"/>
                <a:gd name="T45" fmla="*/ 17 h 153"/>
                <a:gd name="T46" fmla="*/ 80 w 136"/>
                <a:gd name="T47" fmla="*/ 25 h 153"/>
                <a:gd name="T48" fmla="*/ 67 w 136"/>
                <a:gd name="T49" fmla="*/ 34 h 153"/>
                <a:gd name="T50" fmla="*/ 60 w 136"/>
                <a:gd name="T51" fmla="*/ 38 h 153"/>
                <a:gd name="T52" fmla="*/ 59 w 136"/>
                <a:gd name="T53" fmla="*/ 40 h 153"/>
                <a:gd name="T54" fmla="*/ 48 w 136"/>
                <a:gd name="T55" fmla="*/ 37 h 153"/>
                <a:gd name="T56" fmla="*/ 45 w 136"/>
                <a:gd name="T57" fmla="*/ 37 h 153"/>
                <a:gd name="T58" fmla="*/ 40 w 136"/>
                <a:gd name="T59" fmla="*/ 32 h 153"/>
                <a:gd name="T60" fmla="*/ 31 w 136"/>
                <a:gd name="T61" fmla="*/ 25 h 153"/>
                <a:gd name="T62" fmla="*/ 21 w 136"/>
                <a:gd name="T63" fmla="*/ 25 h 153"/>
                <a:gd name="T64" fmla="*/ 19 w 136"/>
                <a:gd name="T65" fmla="*/ 28 h 153"/>
                <a:gd name="T66" fmla="*/ 18 w 136"/>
                <a:gd name="T67" fmla="*/ 37 h 153"/>
                <a:gd name="T68" fmla="*/ 19 w 136"/>
                <a:gd name="T69" fmla="*/ 42 h 153"/>
                <a:gd name="T70" fmla="*/ 17 w 136"/>
                <a:gd name="T71" fmla="*/ 51 h 153"/>
                <a:gd name="T72" fmla="*/ 18 w 136"/>
                <a:gd name="T73" fmla="*/ 52 h 153"/>
                <a:gd name="T74" fmla="*/ 18 w 136"/>
                <a:gd name="T75" fmla="*/ 52 h 153"/>
                <a:gd name="T76" fmla="*/ 18 w 136"/>
                <a:gd name="T77" fmla="*/ 60 h 153"/>
                <a:gd name="T78" fmla="*/ 18 w 136"/>
                <a:gd name="T79" fmla="*/ 64 h 153"/>
                <a:gd name="T80" fmla="*/ 16 w 136"/>
                <a:gd name="T81" fmla="*/ 68 h 153"/>
                <a:gd name="T82" fmla="*/ 16 w 136"/>
                <a:gd name="T83" fmla="*/ 70 h 153"/>
                <a:gd name="T84" fmla="*/ 13 w 136"/>
                <a:gd name="T85" fmla="*/ 90 h 153"/>
                <a:gd name="T86" fmla="*/ 6 w 136"/>
                <a:gd name="T87" fmla="*/ 109 h 153"/>
                <a:gd name="T88" fmla="*/ 7 w 136"/>
                <a:gd name="T89" fmla="*/ 110 h 153"/>
                <a:gd name="T90" fmla="*/ 7 w 136"/>
                <a:gd name="T91" fmla="*/ 110 h 153"/>
                <a:gd name="T92" fmla="*/ 7 w 136"/>
                <a:gd name="T93" fmla="*/ 111 h 153"/>
                <a:gd name="T94" fmla="*/ 6 w 136"/>
                <a:gd name="T95" fmla="*/ 117 h 153"/>
                <a:gd name="T96" fmla="*/ 3 w 136"/>
                <a:gd name="T97" fmla="*/ 132 h 153"/>
                <a:gd name="T98" fmla="*/ 1 w 136"/>
                <a:gd name="T99" fmla="*/ 135 h 153"/>
                <a:gd name="T100" fmla="*/ 1 w 136"/>
                <a:gd name="T101" fmla="*/ 138 h 153"/>
                <a:gd name="T102" fmla="*/ 0 w 136"/>
                <a:gd name="T103" fmla="*/ 140 h 153"/>
                <a:gd name="T104" fmla="*/ 1 w 136"/>
                <a:gd name="T105" fmla="*/ 141 h 153"/>
                <a:gd name="T106" fmla="*/ 0 w 136"/>
                <a:gd name="T107" fmla="*/ 147 h 153"/>
                <a:gd name="T108" fmla="*/ 18 w 136"/>
                <a:gd name="T109" fmla="*/ 150 h 153"/>
                <a:gd name="T110" fmla="*/ 35 w 136"/>
                <a:gd name="T111"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6" h="153">
                  <a:moveTo>
                    <a:pt x="35" y="153"/>
                  </a:moveTo>
                  <a:lnTo>
                    <a:pt x="48" y="142"/>
                  </a:lnTo>
                  <a:lnTo>
                    <a:pt x="56" y="129"/>
                  </a:lnTo>
                  <a:lnTo>
                    <a:pt x="68" y="126"/>
                  </a:lnTo>
                  <a:lnTo>
                    <a:pt x="80" y="124"/>
                  </a:lnTo>
                  <a:lnTo>
                    <a:pt x="85" y="112"/>
                  </a:lnTo>
                  <a:lnTo>
                    <a:pt x="96" y="106"/>
                  </a:lnTo>
                  <a:lnTo>
                    <a:pt x="79" y="87"/>
                  </a:lnTo>
                  <a:lnTo>
                    <a:pt x="71" y="79"/>
                  </a:lnTo>
                  <a:lnTo>
                    <a:pt x="64" y="69"/>
                  </a:lnTo>
                  <a:lnTo>
                    <a:pt x="76" y="66"/>
                  </a:lnTo>
                  <a:lnTo>
                    <a:pt x="89" y="62"/>
                  </a:lnTo>
                  <a:lnTo>
                    <a:pt x="106" y="57"/>
                  </a:lnTo>
                  <a:lnTo>
                    <a:pt x="127" y="51"/>
                  </a:lnTo>
                  <a:lnTo>
                    <a:pt x="133" y="46"/>
                  </a:lnTo>
                  <a:lnTo>
                    <a:pt x="136" y="42"/>
                  </a:lnTo>
                  <a:lnTo>
                    <a:pt x="135" y="38"/>
                  </a:lnTo>
                  <a:lnTo>
                    <a:pt x="129" y="40"/>
                  </a:lnTo>
                  <a:lnTo>
                    <a:pt x="127" y="33"/>
                  </a:lnTo>
                  <a:lnTo>
                    <a:pt x="130" y="33"/>
                  </a:lnTo>
                  <a:lnTo>
                    <a:pt x="120" y="0"/>
                  </a:lnTo>
                  <a:lnTo>
                    <a:pt x="104" y="10"/>
                  </a:lnTo>
                  <a:lnTo>
                    <a:pt x="93" y="17"/>
                  </a:lnTo>
                  <a:lnTo>
                    <a:pt x="80" y="25"/>
                  </a:lnTo>
                  <a:lnTo>
                    <a:pt x="67" y="34"/>
                  </a:lnTo>
                  <a:lnTo>
                    <a:pt x="60" y="38"/>
                  </a:lnTo>
                  <a:lnTo>
                    <a:pt x="59" y="40"/>
                  </a:lnTo>
                  <a:lnTo>
                    <a:pt x="48" y="37"/>
                  </a:lnTo>
                  <a:lnTo>
                    <a:pt x="45" y="37"/>
                  </a:lnTo>
                  <a:lnTo>
                    <a:pt x="40" y="32"/>
                  </a:lnTo>
                  <a:lnTo>
                    <a:pt x="31" y="25"/>
                  </a:lnTo>
                  <a:lnTo>
                    <a:pt x="21" y="25"/>
                  </a:lnTo>
                  <a:lnTo>
                    <a:pt x="19" y="28"/>
                  </a:lnTo>
                  <a:lnTo>
                    <a:pt x="18" y="37"/>
                  </a:lnTo>
                  <a:lnTo>
                    <a:pt x="19" y="42"/>
                  </a:lnTo>
                  <a:lnTo>
                    <a:pt x="17" y="51"/>
                  </a:lnTo>
                  <a:lnTo>
                    <a:pt x="18" y="52"/>
                  </a:lnTo>
                  <a:lnTo>
                    <a:pt x="18" y="52"/>
                  </a:lnTo>
                  <a:lnTo>
                    <a:pt x="18" y="60"/>
                  </a:lnTo>
                  <a:lnTo>
                    <a:pt x="18" y="64"/>
                  </a:lnTo>
                  <a:lnTo>
                    <a:pt x="16" y="68"/>
                  </a:lnTo>
                  <a:lnTo>
                    <a:pt x="16" y="70"/>
                  </a:lnTo>
                  <a:lnTo>
                    <a:pt x="13" y="90"/>
                  </a:lnTo>
                  <a:lnTo>
                    <a:pt x="6" y="109"/>
                  </a:lnTo>
                  <a:lnTo>
                    <a:pt x="7" y="110"/>
                  </a:lnTo>
                  <a:lnTo>
                    <a:pt x="7" y="110"/>
                  </a:lnTo>
                  <a:lnTo>
                    <a:pt x="7" y="111"/>
                  </a:lnTo>
                  <a:lnTo>
                    <a:pt x="6" y="117"/>
                  </a:lnTo>
                  <a:lnTo>
                    <a:pt x="3" y="132"/>
                  </a:lnTo>
                  <a:lnTo>
                    <a:pt x="1" y="135"/>
                  </a:lnTo>
                  <a:lnTo>
                    <a:pt x="1" y="138"/>
                  </a:lnTo>
                  <a:lnTo>
                    <a:pt x="0" y="140"/>
                  </a:lnTo>
                  <a:lnTo>
                    <a:pt x="1" y="141"/>
                  </a:lnTo>
                  <a:lnTo>
                    <a:pt x="0" y="147"/>
                  </a:lnTo>
                  <a:lnTo>
                    <a:pt x="18" y="150"/>
                  </a:lnTo>
                  <a:lnTo>
                    <a:pt x="35" y="153"/>
                  </a:lnTo>
                  <a:close/>
                </a:path>
              </a:pathLst>
            </a:custGeom>
            <a:solidFill>
              <a:srgbClr val="DD14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39" name="Freeform 725"/>
            <p:cNvSpPr>
              <a:spLocks/>
            </p:cNvSpPr>
            <p:nvPr/>
          </p:nvSpPr>
          <p:spPr bwMode="auto">
            <a:xfrm>
              <a:off x="5115940" y="4023330"/>
              <a:ext cx="60328" cy="188140"/>
            </a:xfrm>
            <a:custGeom>
              <a:avLst/>
              <a:gdLst>
                <a:gd name="T0" fmla="*/ 25 w 44"/>
                <a:gd name="T1" fmla="*/ 127 h 137"/>
                <a:gd name="T2" fmla="*/ 29 w 44"/>
                <a:gd name="T3" fmla="*/ 106 h 137"/>
                <a:gd name="T4" fmla="*/ 29 w 44"/>
                <a:gd name="T5" fmla="*/ 105 h 137"/>
                <a:gd name="T6" fmla="*/ 35 w 44"/>
                <a:gd name="T7" fmla="*/ 85 h 137"/>
                <a:gd name="T8" fmla="*/ 31 w 44"/>
                <a:gd name="T9" fmla="*/ 69 h 137"/>
                <a:gd name="T10" fmla="*/ 28 w 44"/>
                <a:gd name="T11" fmla="*/ 70 h 137"/>
                <a:gd name="T12" fmla="*/ 20 w 44"/>
                <a:gd name="T13" fmla="*/ 70 h 137"/>
                <a:gd name="T14" fmla="*/ 19 w 44"/>
                <a:gd name="T15" fmla="*/ 69 h 137"/>
                <a:gd name="T16" fmla="*/ 22 w 44"/>
                <a:gd name="T17" fmla="*/ 62 h 137"/>
                <a:gd name="T18" fmla="*/ 23 w 44"/>
                <a:gd name="T19" fmla="*/ 60 h 137"/>
                <a:gd name="T20" fmla="*/ 28 w 44"/>
                <a:gd name="T21" fmla="*/ 55 h 137"/>
                <a:gd name="T22" fmla="*/ 23 w 44"/>
                <a:gd name="T23" fmla="*/ 47 h 137"/>
                <a:gd name="T24" fmla="*/ 22 w 44"/>
                <a:gd name="T25" fmla="*/ 40 h 137"/>
                <a:gd name="T26" fmla="*/ 26 w 44"/>
                <a:gd name="T27" fmla="*/ 30 h 137"/>
                <a:gd name="T28" fmla="*/ 27 w 44"/>
                <a:gd name="T29" fmla="*/ 28 h 137"/>
                <a:gd name="T30" fmla="*/ 31 w 44"/>
                <a:gd name="T31" fmla="*/ 26 h 137"/>
                <a:gd name="T32" fmla="*/ 40 w 44"/>
                <a:gd name="T33" fmla="*/ 32 h 137"/>
                <a:gd name="T34" fmla="*/ 43 w 44"/>
                <a:gd name="T35" fmla="*/ 20 h 137"/>
                <a:gd name="T36" fmla="*/ 43 w 44"/>
                <a:gd name="T37" fmla="*/ 18 h 137"/>
                <a:gd name="T38" fmla="*/ 43 w 44"/>
                <a:gd name="T39" fmla="*/ 13 h 137"/>
                <a:gd name="T40" fmla="*/ 38 w 44"/>
                <a:gd name="T41" fmla="*/ 6 h 137"/>
                <a:gd name="T42" fmla="*/ 27 w 44"/>
                <a:gd name="T43" fmla="*/ 7 h 137"/>
                <a:gd name="T44" fmla="*/ 26 w 44"/>
                <a:gd name="T45" fmla="*/ 14 h 137"/>
                <a:gd name="T46" fmla="*/ 15 w 44"/>
                <a:gd name="T47" fmla="*/ 48 h 137"/>
                <a:gd name="T48" fmla="*/ 12 w 44"/>
                <a:gd name="T49" fmla="*/ 55 h 137"/>
                <a:gd name="T50" fmla="*/ 8 w 44"/>
                <a:gd name="T51" fmla="*/ 60 h 137"/>
                <a:gd name="T52" fmla="*/ 8 w 44"/>
                <a:gd name="T53" fmla="*/ 61 h 137"/>
                <a:gd name="T54" fmla="*/ 3 w 44"/>
                <a:gd name="T55" fmla="*/ 82 h 137"/>
                <a:gd name="T56" fmla="*/ 12 w 44"/>
                <a:gd name="T57" fmla="*/ 109 h 137"/>
                <a:gd name="T58" fmla="*/ 19 w 44"/>
                <a:gd name="T59" fmla="*/ 132 h 137"/>
                <a:gd name="T60" fmla="*/ 20 w 44"/>
                <a:gd name="T61" fmla="*/ 137 h 137"/>
                <a:gd name="T62" fmla="*/ 23 w 44"/>
                <a:gd name="T63" fmla="*/ 133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4" h="137">
                  <a:moveTo>
                    <a:pt x="23" y="130"/>
                  </a:moveTo>
                  <a:lnTo>
                    <a:pt x="25" y="127"/>
                  </a:lnTo>
                  <a:lnTo>
                    <a:pt x="28" y="112"/>
                  </a:lnTo>
                  <a:lnTo>
                    <a:pt x="29" y="106"/>
                  </a:lnTo>
                  <a:lnTo>
                    <a:pt x="29" y="105"/>
                  </a:lnTo>
                  <a:lnTo>
                    <a:pt x="29" y="105"/>
                  </a:lnTo>
                  <a:lnTo>
                    <a:pt x="28" y="104"/>
                  </a:lnTo>
                  <a:lnTo>
                    <a:pt x="35" y="85"/>
                  </a:lnTo>
                  <a:lnTo>
                    <a:pt x="38" y="65"/>
                  </a:lnTo>
                  <a:lnTo>
                    <a:pt x="31" y="69"/>
                  </a:lnTo>
                  <a:lnTo>
                    <a:pt x="30" y="69"/>
                  </a:lnTo>
                  <a:lnTo>
                    <a:pt x="28" y="70"/>
                  </a:lnTo>
                  <a:lnTo>
                    <a:pt x="21" y="70"/>
                  </a:lnTo>
                  <a:lnTo>
                    <a:pt x="20" y="70"/>
                  </a:lnTo>
                  <a:lnTo>
                    <a:pt x="20" y="69"/>
                  </a:lnTo>
                  <a:lnTo>
                    <a:pt x="19" y="69"/>
                  </a:lnTo>
                  <a:lnTo>
                    <a:pt x="19" y="68"/>
                  </a:lnTo>
                  <a:lnTo>
                    <a:pt x="22" y="62"/>
                  </a:lnTo>
                  <a:lnTo>
                    <a:pt x="22" y="61"/>
                  </a:lnTo>
                  <a:lnTo>
                    <a:pt x="23" y="60"/>
                  </a:lnTo>
                  <a:lnTo>
                    <a:pt x="23" y="59"/>
                  </a:lnTo>
                  <a:lnTo>
                    <a:pt x="28" y="55"/>
                  </a:lnTo>
                  <a:lnTo>
                    <a:pt x="27" y="52"/>
                  </a:lnTo>
                  <a:lnTo>
                    <a:pt x="23" y="47"/>
                  </a:lnTo>
                  <a:lnTo>
                    <a:pt x="22" y="40"/>
                  </a:lnTo>
                  <a:lnTo>
                    <a:pt x="22" y="40"/>
                  </a:lnTo>
                  <a:lnTo>
                    <a:pt x="23" y="33"/>
                  </a:lnTo>
                  <a:lnTo>
                    <a:pt x="26" y="30"/>
                  </a:lnTo>
                  <a:lnTo>
                    <a:pt x="26" y="29"/>
                  </a:lnTo>
                  <a:lnTo>
                    <a:pt x="27" y="28"/>
                  </a:lnTo>
                  <a:lnTo>
                    <a:pt x="30" y="26"/>
                  </a:lnTo>
                  <a:lnTo>
                    <a:pt x="31" y="26"/>
                  </a:lnTo>
                  <a:lnTo>
                    <a:pt x="36" y="28"/>
                  </a:lnTo>
                  <a:lnTo>
                    <a:pt x="40" y="32"/>
                  </a:lnTo>
                  <a:lnTo>
                    <a:pt x="41" y="23"/>
                  </a:lnTo>
                  <a:lnTo>
                    <a:pt x="43" y="20"/>
                  </a:lnTo>
                  <a:lnTo>
                    <a:pt x="43" y="20"/>
                  </a:lnTo>
                  <a:lnTo>
                    <a:pt x="43" y="18"/>
                  </a:lnTo>
                  <a:lnTo>
                    <a:pt x="44" y="16"/>
                  </a:lnTo>
                  <a:lnTo>
                    <a:pt x="43" y="13"/>
                  </a:lnTo>
                  <a:lnTo>
                    <a:pt x="43" y="0"/>
                  </a:lnTo>
                  <a:lnTo>
                    <a:pt x="38" y="6"/>
                  </a:lnTo>
                  <a:lnTo>
                    <a:pt x="27" y="6"/>
                  </a:lnTo>
                  <a:lnTo>
                    <a:pt x="27" y="7"/>
                  </a:lnTo>
                  <a:lnTo>
                    <a:pt x="26" y="13"/>
                  </a:lnTo>
                  <a:lnTo>
                    <a:pt x="26" y="14"/>
                  </a:lnTo>
                  <a:lnTo>
                    <a:pt x="17" y="41"/>
                  </a:lnTo>
                  <a:lnTo>
                    <a:pt x="15" y="48"/>
                  </a:lnTo>
                  <a:lnTo>
                    <a:pt x="14" y="48"/>
                  </a:lnTo>
                  <a:lnTo>
                    <a:pt x="12" y="55"/>
                  </a:lnTo>
                  <a:lnTo>
                    <a:pt x="11" y="57"/>
                  </a:lnTo>
                  <a:lnTo>
                    <a:pt x="8" y="60"/>
                  </a:lnTo>
                  <a:lnTo>
                    <a:pt x="8" y="61"/>
                  </a:lnTo>
                  <a:lnTo>
                    <a:pt x="8" y="61"/>
                  </a:lnTo>
                  <a:lnTo>
                    <a:pt x="0" y="75"/>
                  </a:lnTo>
                  <a:lnTo>
                    <a:pt x="3" y="82"/>
                  </a:lnTo>
                  <a:lnTo>
                    <a:pt x="10" y="101"/>
                  </a:lnTo>
                  <a:lnTo>
                    <a:pt x="12" y="109"/>
                  </a:lnTo>
                  <a:lnTo>
                    <a:pt x="15" y="118"/>
                  </a:lnTo>
                  <a:lnTo>
                    <a:pt x="19" y="132"/>
                  </a:lnTo>
                  <a:lnTo>
                    <a:pt x="20" y="137"/>
                  </a:lnTo>
                  <a:lnTo>
                    <a:pt x="20" y="137"/>
                  </a:lnTo>
                  <a:lnTo>
                    <a:pt x="22" y="135"/>
                  </a:lnTo>
                  <a:lnTo>
                    <a:pt x="23" y="133"/>
                  </a:lnTo>
                  <a:lnTo>
                    <a:pt x="23" y="130"/>
                  </a:lnTo>
                  <a:close/>
                </a:path>
              </a:pathLst>
            </a:custGeom>
            <a:solidFill>
              <a:srgbClr val="8B42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40" name="Freeform 726"/>
            <p:cNvSpPr>
              <a:spLocks/>
            </p:cNvSpPr>
            <p:nvPr/>
          </p:nvSpPr>
          <p:spPr bwMode="auto">
            <a:xfrm>
              <a:off x="4317389" y="3354124"/>
              <a:ext cx="168283" cy="160752"/>
            </a:xfrm>
            <a:custGeom>
              <a:avLst/>
              <a:gdLst>
                <a:gd name="T0" fmla="*/ 64 w 122"/>
                <a:gd name="T1" fmla="*/ 102 h 117"/>
                <a:gd name="T2" fmla="*/ 65 w 122"/>
                <a:gd name="T3" fmla="*/ 102 h 117"/>
                <a:gd name="T4" fmla="*/ 67 w 122"/>
                <a:gd name="T5" fmla="*/ 104 h 117"/>
                <a:gd name="T6" fmla="*/ 71 w 122"/>
                <a:gd name="T7" fmla="*/ 109 h 117"/>
                <a:gd name="T8" fmla="*/ 86 w 122"/>
                <a:gd name="T9" fmla="*/ 117 h 117"/>
                <a:gd name="T10" fmla="*/ 86 w 122"/>
                <a:gd name="T11" fmla="*/ 100 h 117"/>
                <a:gd name="T12" fmla="*/ 93 w 122"/>
                <a:gd name="T13" fmla="*/ 87 h 117"/>
                <a:gd name="T14" fmla="*/ 98 w 122"/>
                <a:gd name="T15" fmla="*/ 83 h 117"/>
                <a:gd name="T16" fmla="*/ 105 w 122"/>
                <a:gd name="T17" fmla="*/ 84 h 117"/>
                <a:gd name="T18" fmla="*/ 118 w 122"/>
                <a:gd name="T19" fmla="*/ 75 h 117"/>
                <a:gd name="T20" fmla="*/ 118 w 122"/>
                <a:gd name="T21" fmla="*/ 70 h 117"/>
                <a:gd name="T22" fmla="*/ 118 w 122"/>
                <a:gd name="T23" fmla="*/ 68 h 117"/>
                <a:gd name="T24" fmla="*/ 118 w 122"/>
                <a:gd name="T25" fmla="*/ 67 h 117"/>
                <a:gd name="T26" fmla="*/ 118 w 122"/>
                <a:gd name="T27" fmla="*/ 66 h 117"/>
                <a:gd name="T28" fmla="*/ 111 w 122"/>
                <a:gd name="T29" fmla="*/ 59 h 117"/>
                <a:gd name="T30" fmla="*/ 119 w 122"/>
                <a:gd name="T31" fmla="*/ 58 h 117"/>
                <a:gd name="T32" fmla="*/ 122 w 122"/>
                <a:gd name="T33" fmla="*/ 56 h 117"/>
                <a:gd name="T34" fmla="*/ 122 w 122"/>
                <a:gd name="T35" fmla="*/ 53 h 117"/>
                <a:gd name="T36" fmla="*/ 108 w 122"/>
                <a:gd name="T37" fmla="*/ 44 h 117"/>
                <a:gd name="T38" fmla="*/ 106 w 122"/>
                <a:gd name="T39" fmla="*/ 42 h 117"/>
                <a:gd name="T40" fmla="*/ 109 w 122"/>
                <a:gd name="T41" fmla="*/ 30 h 117"/>
                <a:gd name="T42" fmla="*/ 113 w 122"/>
                <a:gd name="T43" fmla="*/ 16 h 117"/>
                <a:gd name="T44" fmla="*/ 103 w 122"/>
                <a:gd name="T45" fmla="*/ 17 h 117"/>
                <a:gd name="T46" fmla="*/ 98 w 122"/>
                <a:gd name="T47" fmla="*/ 17 h 117"/>
                <a:gd name="T48" fmla="*/ 96 w 122"/>
                <a:gd name="T49" fmla="*/ 16 h 117"/>
                <a:gd name="T50" fmla="*/ 94 w 122"/>
                <a:gd name="T51" fmla="*/ 14 h 117"/>
                <a:gd name="T52" fmla="*/ 96 w 122"/>
                <a:gd name="T53" fmla="*/ 14 h 117"/>
                <a:gd name="T54" fmla="*/ 96 w 122"/>
                <a:gd name="T55" fmla="*/ 12 h 117"/>
                <a:gd name="T56" fmla="*/ 90 w 122"/>
                <a:gd name="T57" fmla="*/ 8 h 117"/>
                <a:gd name="T58" fmla="*/ 78 w 122"/>
                <a:gd name="T59" fmla="*/ 6 h 117"/>
                <a:gd name="T60" fmla="*/ 69 w 122"/>
                <a:gd name="T61" fmla="*/ 9 h 117"/>
                <a:gd name="T62" fmla="*/ 46 w 122"/>
                <a:gd name="T63" fmla="*/ 5 h 117"/>
                <a:gd name="T64" fmla="*/ 37 w 122"/>
                <a:gd name="T65" fmla="*/ 1 h 117"/>
                <a:gd name="T66" fmla="*/ 35 w 122"/>
                <a:gd name="T67" fmla="*/ 2 h 117"/>
                <a:gd name="T68" fmla="*/ 34 w 122"/>
                <a:gd name="T69" fmla="*/ 4 h 117"/>
                <a:gd name="T70" fmla="*/ 30 w 122"/>
                <a:gd name="T71" fmla="*/ 2 h 117"/>
                <a:gd name="T72" fmla="*/ 29 w 122"/>
                <a:gd name="T73" fmla="*/ 1 h 117"/>
                <a:gd name="T74" fmla="*/ 27 w 122"/>
                <a:gd name="T75" fmla="*/ 1 h 117"/>
                <a:gd name="T76" fmla="*/ 24 w 122"/>
                <a:gd name="T77" fmla="*/ 1 h 117"/>
                <a:gd name="T78" fmla="*/ 23 w 122"/>
                <a:gd name="T79" fmla="*/ 4 h 117"/>
                <a:gd name="T80" fmla="*/ 17 w 122"/>
                <a:gd name="T81" fmla="*/ 11 h 117"/>
                <a:gd name="T82" fmla="*/ 12 w 122"/>
                <a:gd name="T83" fmla="*/ 5 h 117"/>
                <a:gd name="T84" fmla="*/ 10 w 122"/>
                <a:gd name="T85" fmla="*/ 2 h 117"/>
                <a:gd name="T86" fmla="*/ 8 w 122"/>
                <a:gd name="T87" fmla="*/ 1 h 117"/>
                <a:gd name="T88" fmla="*/ 5 w 122"/>
                <a:gd name="T89" fmla="*/ 1 h 117"/>
                <a:gd name="T90" fmla="*/ 2 w 122"/>
                <a:gd name="T91" fmla="*/ 4 h 117"/>
                <a:gd name="T92" fmla="*/ 1 w 122"/>
                <a:gd name="T93" fmla="*/ 8 h 117"/>
                <a:gd name="T94" fmla="*/ 0 w 122"/>
                <a:gd name="T95" fmla="*/ 19 h 117"/>
                <a:gd name="T96" fmla="*/ 1 w 122"/>
                <a:gd name="T97" fmla="*/ 21 h 117"/>
                <a:gd name="T98" fmla="*/ 4 w 122"/>
                <a:gd name="T99" fmla="*/ 25 h 117"/>
                <a:gd name="T100" fmla="*/ 5 w 122"/>
                <a:gd name="T101" fmla="*/ 25 h 117"/>
                <a:gd name="T102" fmla="*/ 13 w 122"/>
                <a:gd name="T103" fmla="*/ 34 h 117"/>
                <a:gd name="T104" fmla="*/ 24 w 122"/>
                <a:gd name="T105" fmla="*/ 54 h 117"/>
                <a:gd name="T106" fmla="*/ 48 w 122"/>
                <a:gd name="T107" fmla="*/ 81 h 117"/>
                <a:gd name="T108" fmla="*/ 60 w 122"/>
                <a:gd name="T109" fmla="*/ 97 h 117"/>
                <a:gd name="T110" fmla="*/ 60 w 122"/>
                <a:gd name="T111" fmla="*/ 100 h 117"/>
                <a:gd name="T112" fmla="*/ 60 w 122"/>
                <a:gd name="T113" fmla="*/ 103 h 117"/>
                <a:gd name="T114" fmla="*/ 61 w 122"/>
                <a:gd name="T115" fmla="*/ 10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2" h="117">
                  <a:moveTo>
                    <a:pt x="63" y="102"/>
                  </a:moveTo>
                  <a:lnTo>
                    <a:pt x="64" y="102"/>
                  </a:lnTo>
                  <a:lnTo>
                    <a:pt x="64" y="102"/>
                  </a:lnTo>
                  <a:lnTo>
                    <a:pt x="65" y="102"/>
                  </a:lnTo>
                  <a:lnTo>
                    <a:pt x="66" y="104"/>
                  </a:lnTo>
                  <a:lnTo>
                    <a:pt x="67" y="104"/>
                  </a:lnTo>
                  <a:lnTo>
                    <a:pt x="67" y="105"/>
                  </a:lnTo>
                  <a:lnTo>
                    <a:pt x="71" y="109"/>
                  </a:lnTo>
                  <a:lnTo>
                    <a:pt x="80" y="115"/>
                  </a:lnTo>
                  <a:lnTo>
                    <a:pt x="86" y="117"/>
                  </a:lnTo>
                  <a:lnTo>
                    <a:pt x="86" y="105"/>
                  </a:lnTo>
                  <a:lnTo>
                    <a:pt x="86" y="100"/>
                  </a:lnTo>
                  <a:lnTo>
                    <a:pt x="87" y="99"/>
                  </a:lnTo>
                  <a:lnTo>
                    <a:pt x="93" y="87"/>
                  </a:lnTo>
                  <a:lnTo>
                    <a:pt x="94" y="86"/>
                  </a:lnTo>
                  <a:lnTo>
                    <a:pt x="98" y="83"/>
                  </a:lnTo>
                  <a:lnTo>
                    <a:pt x="104" y="88"/>
                  </a:lnTo>
                  <a:lnTo>
                    <a:pt x="105" y="84"/>
                  </a:lnTo>
                  <a:lnTo>
                    <a:pt x="118" y="75"/>
                  </a:lnTo>
                  <a:lnTo>
                    <a:pt x="118" y="75"/>
                  </a:lnTo>
                  <a:lnTo>
                    <a:pt x="118" y="74"/>
                  </a:lnTo>
                  <a:lnTo>
                    <a:pt x="118" y="70"/>
                  </a:lnTo>
                  <a:lnTo>
                    <a:pt x="119" y="69"/>
                  </a:lnTo>
                  <a:lnTo>
                    <a:pt x="118" y="68"/>
                  </a:lnTo>
                  <a:lnTo>
                    <a:pt x="118" y="67"/>
                  </a:lnTo>
                  <a:lnTo>
                    <a:pt x="118" y="67"/>
                  </a:lnTo>
                  <a:lnTo>
                    <a:pt x="118" y="66"/>
                  </a:lnTo>
                  <a:lnTo>
                    <a:pt x="118" y="66"/>
                  </a:lnTo>
                  <a:lnTo>
                    <a:pt x="118" y="65"/>
                  </a:lnTo>
                  <a:lnTo>
                    <a:pt x="111" y="59"/>
                  </a:lnTo>
                  <a:lnTo>
                    <a:pt x="110" y="58"/>
                  </a:lnTo>
                  <a:lnTo>
                    <a:pt x="119" y="58"/>
                  </a:lnTo>
                  <a:lnTo>
                    <a:pt x="119" y="57"/>
                  </a:lnTo>
                  <a:lnTo>
                    <a:pt x="122" y="56"/>
                  </a:lnTo>
                  <a:lnTo>
                    <a:pt x="122" y="54"/>
                  </a:lnTo>
                  <a:lnTo>
                    <a:pt x="122" y="53"/>
                  </a:lnTo>
                  <a:lnTo>
                    <a:pt x="109" y="44"/>
                  </a:lnTo>
                  <a:lnTo>
                    <a:pt x="108" y="44"/>
                  </a:lnTo>
                  <a:lnTo>
                    <a:pt x="107" y="43"/>
                  </a:lnTo>
                  <a:lnTo>
                    <a:pt x="106" y="42"/>
                  </a:lnTo>
                  <a:lnTo>
                    <a:pt x="106" y="34"/>
                  </a:lnTo>
                  <a:lnTo>
                    <a:pt x="109" y="30"/>
                  </a:lnTo>
                  <a:lnTo>
                    <a:pt x="112" y="25"/>
                  </a:lnTo>
                  <a:lnTo>
                    <a:pt x="113" y="16"/>
                  </a:lnTo>
                  <a:lnTo>
                    <a:pt x="104" y="17"/>
                  </a:lnTo>
                  <a:lnTo>
                    <a:pt x="103" y="17"/>
                  </a:lnTo>
                  <a:lnTo>
                    <a:pt x="102" y="18"/>
                  </a:lnTo>
                  <a:lnTo>
                    <a:pt x="98" y="17"/>
                  </a:lnTo>
                  <a:lnTo>
                    <a:pt x="98" y="17"/>
                  </a:lnTo>
                  <a:lnTo>
                    <a:pt x="96" y="16"/>
                  </a:lnTo>
                  <a:lnTo>
                    <a:pt x="95" y="16"/>
                  </a:lnTo>
                  <a:lnTo>
                    <a:pt x="94" y="14"/>
                  </a:lnTo>
                  <a:lnTo>
                    <a:pt x="95" y="14"/>
                  </a:lnTo>
                  <a:lnTo>
                    <a:pt x="96" y="14"/>
                  </a:lnTo>
                  <a:lnTo>
                    <a:pt x="96" y="13"/>
                  </a:lnTo>
                  <a:lnTo>
                    <a:pt x="96" y="12"/>
                  </a:lnTo>
                  <a:lnTo>
                    <a:pt x="93" y="10"/>
                  </a:lnTo>
                  <a:lnTo>
                    <a:pt x="90" y="8"/>
                  </a:lnTo>
                  <a:lnTo>
                    <a:pt x="78" y="5"/>
                  </a:lnTo>
                  <a:lnTo>
                    <a:pt x="78" y="6"/>
                  </a:lnTo>
                  <a:lnTo>
                    <a:pt x="78" y="7"/>
                  </a:lnTo>
                  <a:lnTo>
                    <a:pt x="69" y="9"/>
                  </a:lnTo>
                  <a:lnTo>
                    <a:pt x="48" y="5"/>
                  </a:lnTo>
                  <a:lnTo>
                    <a:pt x="46" y="5"/>
                  </a:lnTo>
                  <a:lnTo>
                    <a:pt x="45" y="5"/>
                  </a:lnTo>
                  <a:lnTo>
                    <a:pt x="37" y="1"/>
                  </a:lnTo>
                  <a:lnTo>
                    <a:pt x="37" y="0"/>
                  </a:lnTo>
                  <a:lnTo>
                    <a:pt x="35" y="2"/>
                  </a:lnTo>
                  <a:lnTo>
                    <a:pt x="35" y="4"/>
                  </a:lnTo>
                  <a:lnTo>
                    <a:pt x="34" y="4"/>
                  </a:lnTo>
                  <a:lnTo>
                    <a:pt x="31" y="2"/>
                  </a:lnTo>
                  <a:lnTo>
                    <a:pt x="30" y="2"/>
                  </a:lnTo>
                  <a:lnTo>
                    <a:pt x="29" y="2"/>
                  </a:lnTo>
                  <a:lnTo>
                    <a:pt x="29" y="1"/>
                  </a:lnTo>
                  <a:lnTo>
                    <a:pt x="28" y="1"/>
                  </a:lnTo>
                  <a:lnTo>
                    <a:pt x="27" y="1"/>
                  </a:lnTo>
                  <a:lnTo>
                    <a:pt x="24" y="1"/>
                  </a:lnTo>
                  <a:lnTo>
                    <a:pt x="24" y="1"/>
                  </a:lnTo>
                  <a:lnTo>
                    <a:pt x="24" y="2"/>
                  </a:lnTo>
                  <a:lnTo>
                    <a:pt x="23" y="4"/>
                  </a:lnTo>
                  <a:lnTo>
                    <a:pt x="17" y="12"/>
                  </a:lnTo>
                  <a:lnTo>
                    <a:pt x="17" y="11"/>
                  </a:lnTo>
                  <a:lnTo>
                    <a:pt x="15" y="10"/>
                  </a:lnTo>
                  <a:lnTo>
                    <a:pt x="12" y="5"/>
                  </a:lnTo>
                  <a:lnTo>
                    <a:pt x="11" y="5"/>
                  </a:lnTo>
                  <a:lnTo>
                    <a:pt x="10" y="2"/>
                  </a:lnTo>
                  <a:lnTo>
                    <a:pt x="10" y="1"/>
                  </a:lnTo>
                  <a:lnTo>
                    <a:pt x="8" y="1"/>
                  </a:lnTo>
                  <a:lnTo>
                    <a:pt x="6" y="1"/>
                  </a:lnTo>
                  <a:lnTo>
                    <a:pt x="5" y="1"/>
                  </a:lnTo>
                  <a:lnTo>
                    <a:pt x="3" y="2"/>
                  </a:lnTo>
                  <a:lnTo>
                    <a:pt x="2" y="4"/>
                  </a:lnTo>
                  <a:lnTo>
                    <a:pt x="1" y="5"/>
                  </a:lnTo>
                  <a:lnTo>
                    <a:pt x="1" y="8"/>
                  </a:lnTo>
                  <a:lnTo>
                    <a:pt x="1" y="9"/>
                  </a:lnTo>
                  <a:lnTo>
                    <a:pt x="0" y="19"/>
                  </a:lnTo>
                  <a:lnTo>
                    <a:pt x="0" y="21"/>
                  </a:lnTo>
                  <a:lnTo>
                    <a:pt x="1" y="21"/>
                  </a:lnTo>
                  <a:lnTo>
                    <a:pt x="1" y="22"/>
                  </a:lnTo>
                  <a:lnTo>
                    <a:pt x="4" y="25"/>
                  </a:lnTo>
                  <a:lnTo>
                    <a:pt x="5" y="25"/>
                  </a:lnTo>
                  <a:lnTo>
                    <a:pt x="5" y="25"/>
                  </a:lnTo>
                  <a:lnTo>
                    <a:pt x="6" y="25"/>
                  </a:lnTo>
                  <a:lnTo>
                    <a:pt x="13" y="34"/>
                  </a:lnTo>
                  <a:lnTo>
                    <a:pt x="15" y="40"/>
                  </a:lnTo>
                  <a:lnTo>
                    <a:pt x="24" y="54"/>
                  </a:lnTo>
                  <a:lnTo>
                    <a:pt x="42" y="76"/>
                  </a:lnTo>
                  <a:lnTo>
                    <a:pt x="48" y="81"/>
                  </a:lnTo>
                  <a:lnTo>
                    <a:pt x="59" y="96"/>
                  </a:lnTo>
                  <a:lnTo>
                    <a:pt x="60" y="97"/>
                  </a:lnTo>
                  <a:lnTo>
                    <a:pt x="60" y="98"/>
                  </a:lnTo>
                  <a:lnTo>
                    <a:pt x="60" y="100"/>
                  </a:lnTo>
                  <a:lnTo>
                    <a:pt x="57" y="102"/>
                  </a:lnTo>
                  <a:lnTo>
                    <a:pt x="60" y="103"/>
                  </a:lnTo>
                  <a:lnTo>
                    <a:pt x="60" y="103"/>
                  </a:lnTo>
                  <a:lnTo>
                    <a:pt x="61" y="102"/>
                  </a:lnTo>
                  <a:lnTo>
                    <a:pt x="63" y="102"/>
                  </a:lnTo>
                  <a:close/>
                </a:path>
              </a:pathLst>
            </a:custGeom>
            <a:solidFill>
              <a:srgbClr val="C7D2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41" name="Freeform 727"/>
            <p:cNvSpPr>
              <a:spLocks/>
            </p:cNvSpPr>
            <p:nvPr/>
          </p:nvSpPr>
          <p:spPr bwMode="auto">
            <a:xfrm>
              <a:off x="4225309" y="3275534"/>
              <a:ext cx="252425" cy="219099"/>
            </a:xfrm>
            <a:custGeom>
              <a:avLst/>
              <a:gdLst>
                <a:gd name="T0" fmla="*/ 115 w 183"/>
                <a:gd name="T1" fmla="*/ 138 h 159"/>
                <a:gd name="T2" fmla="*/ 80 w 183"/>
                <a:gd name="T3" fmla="*/ 91 h 159"/>
                <a:gd name="T4" fmla="*/ 71 w 183"/>
                <a:gd name="T5" fmla="*/ 82 h 159"/>
                <a:gd name="T6" fmla="*/ 67 w 183"/>
                <a:gd name="T7" fmla="*/ 76 h 159"/>
                <a:gd name="T8" fmla="*/ 69 w 183"/>
                <a:gd name="T9" fmla="*/ 61 h 159"/>
                <a:gd name="T10" fmla="*/ 75 w 183"/>
                <a:gd name="T11" fmla="*/ 58 h 159"/>
                <a:gd name="T12" fmla="*/ 79 w 183"/>
                <a:gd name="T13" fmla="*/ 62 h 159"/>
                <a:gd name="T14" fmla="*/ 90 w 183"/>
                <a:gd name="T15" fmla="*/ 61 h 159"/>
                <a:gd name="T16" fmla="*/ 94 w 183"/>
                <a:gd name="T17" fmla="*/ 58 h 159"/>
                <a:gd name="T18" fmla="*/ 97 w 183"/>
                <a:gd name="T19" fmla="*/ 59 h 159"/>
                <a:gd name="T20" fmla="*/ 102 w 183"/>
                <a:gd name="T21" fmla="*/ 59 h 159"/>
                <a:gd name="T22" fmla="*/ 104 w 183"/>
                <a:gd name="T23" fmla="*/ 58 h 159"/>
                <a:gd name="T24" fmla="*/ 136 w 183"/>
                <a:gd name="T25" fmla="*/ 66 h 159"/>
                <a:gd name="T26" fmla="*/ 157 w 183"/>
                <a:gd name="T27" fmla="*/ 65 h 159"/>
                <a:gd name="T28" fmla="*/ 163 w 183"/>
                <a:gd name="T29" fmla="*/ 71 h 159"/>
                <a:gd name="T30" fmla="*/ 163 w 183"/>
                <a:gd name="T31" fmla="*/ 73 h 159"/>
                <a:gd name="T32" fmla="*/ 170 w 183"/>
                <a:gd name="T33" fmla="*/ 74 h 159"/>
                <a:gd name="T34" fmla="*/ 173 w 183"/>
                <a:gd name="T35" fmla="*/ 64 h 159"/>
                <a:gd name="T36" fmla="*/ 180 w 183"/>
                <a:gd name="T37" fmla="*/ 58 h 159"/>
                <a:gd name="T38" fmla="*/ 169 w 183"/>
                <a:gd name="T39" fmla="*/ 52 h 159"/>
                <a:gd name="T40" fmla="*/ 147 w 183"/>
                <a:gd name="T41" fmla="*/ 35 h 159"/>
                <a:gd name="T42" fmla="*/ 138 w 183"/>
                <a:gd name="T43" fmla="*/ 34 h 159"/>
                <a:gd name="T44" fmla="*/ 126 w 183"/>
                <a:gd name="T45" fmla="*/ 29 h 159"/>
                <a:gd name="T46" fmla="*/ 124 w 183"/>
                <a:gd name="T47" fmla="*/ 27 h 159"/>
                <a:gd name="T48" fmla="*/ 119 w 183"/>
                <a:gd name="T49" fmla="*/ 28 h 159"/>
                <a:gd name="T50" fmla="*/ 115 w 183"/>
                <a:gd name="T51" fmla="*/ 23 h 159"/>
                <a:gd name="T52" fmla="*/ 112 w 183"/>
                <a:gd name="T53" fmla="*/ 16 h 159"/>
                <a:gd name="T54" fmla="*/ 95 w 183"/>
                <a:gd name="T55" fmla="*/ 2 h 159"/>
                <a:gd name="T56" fmla="*/ 78 w 183"/>
                <a:gd name="T57" fmla="*/ 9 h 159"/>
                <a:gd name="T58" fmla="*/ 71 w 183"/>
                <a:gd name="T59" fmla="*/ 13 h 159"/>
                <a:gd name="T60" fmla="*/ 53 w 183"/>
                <a:gd name="T61" fmla="*/ 46 h 159"/>
                <a:gd name="T62" fmla="*/ 52 w 183"/>
                <a:gd name="T63" fmla="*/ 49 h 159"/>
                <a:gd name="T64" fmla="*/ 10 w 183"/>
                <a:gd name="T65" fmla="*/ 49 h 159"/>
                <a:gd name="T66" fmla="*/ 2 w 183"/>
                <a:gd name="T67" fmla="*/ 49 h 159"/>
                <a:gd name="T68" fmla="*/ 8 w 183"/>
                <a:gd name="T69" fmla="*/ 75 h 159"/>
                <a:gd name="T70" fmla="*/ 17 w 183"/>
                <a:gd name="T71" fmla="*/ 70 h 159"/>
                <a:gd name="T72" fmla="*/ 20 w 183"/>
                <a:gd name="T73" fmla="*/ 58 h 159"/>
                <a:gd name="T74" fmla="*/ 22 w 183"/>
                <a:gd name="T75" fmla="*/ 53 h 159"/>
                <a:gd name="T76" fmla="*/ 39 w 183"/>
                <a:gd name="T77" fmla="*/ 64 h 159"/>
                <a:gd name="T78" fmla="*/ 42 w 183"/>
                <a:gd name="T79" fmla="*/ 72 h 159"/>
                <a:gd name="T80" fmla="*/ 40 w 183"/>
                <a:gd name="T81" fmla="*/ 78 h 159"/>
                <a:gd name="T82" fmla="*/ 43 w 183"/>
                <a:gd name="T83" fmla="*/ 86 h 159"/>
                <a:gd name="T84" fmla="*/ 48 w 183"/>
                <a:gd name="T85" fmla="*/ 90 h 159"/>
                <a:gd name="T86" fmla="*/ 53 w 183"/>
                <a:gd name="T87" fmla="*/ 97 h 159"/>
                <a:gd name="T88" fmla="*/ 61 w 183"/>
                <a:gd name="T89" fmla="*/ 101 h 159"/>
                <a:gd name="T90" fmla="*/ 53 w 183"/>
                <a:gd name="T91" fmla="*/ 99 h 159"/>
                <a:gd name="T92" fmla="*/ 49 w 183"/>
                <a:gd name="T93" fmla="*/ 104 h 159"/>
                <a:gd name="T94" fmla="*/ 75 w 183"/>
                <a:gd name="T95" fmla="*/ 134 h 159"/>
                <a:gd name="T96" fmla="*/ 79 w 183"/>
                <a:gd name="T97" fmla="*/ 136 h 159"/>
                <a:gd name="T98" fmla="*/ 85 w 183"/>
                <a:gd name="T99" fmla="*/ 133 h 159"/>
                <a:gd name="T100" fmla="*/ 122 w 183"/>
                <a:gd name="T101" fmla="*/ 158 h 159"/>
                <a:gd name="T102" fmla="*/ 127 w 183"/>
                <a:gd name="T103" fmla="*/ 157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3" h="159">
                  <a:moveTo>
                    <a:pt x="127" y="155"/>
                  </a:moveTo>
                  <a:lnTo>
                    <a:pt x="127" y="154"/>
                  </a:lnTo>
                  <a:lnTo>
                    <a:pt x="126" y="153"/>
                  </a:lnTo>
                  <a:lnTo>
                    <a:pt x="115" y="138"/>
                  </a:lnTo>
                  <a:lnTo>
                    <a:pt x="109" y="133"/>
                  </a:lnTo>
                  <a:lnTo>
                    <a:pt x="91" y="111"/>
                  </a:lnTo>
                  <a:lnTo>
                    <a:pt x="82" y="97"/>
                  </a:lnTo>
                  <a:lnTo>
                    <a:pt x="80" y="91"/>
                  </a:lnTo>
                  <a:lnTo>
                    <a:pt x="73" y="82"/>
                  </a:lnTo>
                  <a:lnTo>
                    <a:pt x="72" y="82"/>
                  </a:lnTo>
                  <a:lnTo>
                    <a:pt x="72" y="82"/>
                  </a:lnTo>
                  <a:lnTo>
                    <a:pt x="71" y="82"/>
                  </a:lnTo>
                  <a:lnTo>
                    <a:pt x="68" y="79"/>
                  </a:lnTo>
                  <a:lnTo>
                    <a:pt x="68" y="78"/>
                  </a:lnTo>
                  <a:lnTo>
                    <a:pt x="67" y="78"/>
                  </a:lnTo>
                  <a:lnTo>
                    <a:pt x="67" y="76"/>
                  </a:lnTo>
                  <a:lnTo>
                    <a:pt x="68" y="66"/>
                  </a:lnTo>
                  <a:lnTo>
                    <a:pt x="68" y="65"/>
                  </a:lnTo>
                  <a:lnTo>
                    <a:pt x="68" y="62"/>
                  </a:lnTo>
                  <a:lnTo>
                    <a:pt x="69" y="61"/>
                  </a:lnTo>
                  <a:lnTo>
                    <a:pt x="70" y="59"/>
                  </a:lnTo>
                  <a:lnTo>
                    <a:pt x="72" y="58"/>
                  </a:lnTo>
                  <a:lnTo>
                    <a:pt x="73" y="58"/>
                  </a:lnTo>
                  <a:lnTo>
                    <a:pt x="75" y="58"/>
                  </a:lnTo>
                  <a:lnTo>
                    <a:pt x="77" y="58"/>
                  </a:lnTo>
                  <a:lnTo>
                    <a:pt x="77" y="59"/>
                  </a:lnTo>
                  <a:lnTo>
                    <a:pt x="78" y="62"/>
                  </a:lnTo>
                  <a:lnTo>
                    <a:pt x="79" y="62"/>
                  </a:lnTo>
                  <a:lnTo>
                    <a:pt x="82" y="67"/>
                  </a:lnTo>
                  <a:lnTo>
                    <a:pt x="84" y="68"/>
                  </a:lnTo>
                  <a:lnTo>
                    <a:pt x="84" y="69"/>
                  </a:lnTo>
                  <a:lnTo>
                    <a:pt x="90" y="61"/>
                  </a:lnTo>
                  <a:lnTo>
                    <a:pt x="91" y="59"/>
                  </a:lnTo>
                  <a:lnTo>
                    <a:pt x="91" y="58"/>
                  </a:lnTo>
                  <a:lnTo>
                    <a:pt x="91" y="58"/>
                  </a:lnTo>
                  <a:lnTo>
                    <a:pt x="94" y="58"/>
                  </a:lnTo>
                  <a:lnTo>
                    <a:pt x="95" y="58"/>
                  </a:lnTo>
                  <a:lnTo>
                    <a:pt x="96" y="58"/>
                  </a:lnTo>
                  <a:lnTo>
                    <a:pt x="96" y="59"/>
                  </a:lnTo>
                  <a:lnTo>
                    <a:pt x="97" y="59"/>
                  </a:lnTo>
                  <a:lnTo>
                    <a:pt x="98" y="59"/>
                  </a:lnTo>
                  <a:lnTo>
                    <a:pt x="101" y="61"/>
                  </a:lnTo>
                  <a:lnTo>
                    <a:pt x="102" y="61"/>
                  </a:lnTo>
                  <a:lnTo>
                    <a:pt x="102" y="59"/>
                  </a:lnTo>
                  <a:lnTo>
                    <a:pt x="104" y="57"/>
                  </a:lnTo>
                  <a:lnTo>
                    <a:pt x="104" y="56"/>
                  </a:lnTo>
                  <a:lnTo>
                    <a:pt x="104" y="57"/>
                  </a:lnTo>
                  <a:lnTo>
                    <a:pt x="104" y="58"/>
                  </a:lnTo>
                  <a:lnTo>
                    <a:pt x="112" y="62"/>
                  </a:lnTo>
                  <a:lnTo>
                    <a:pt x="113" y="62"/>
                  </a:lnTo>
                  <a:lnTo>
                    <a:pt x="115" y="62"/>
                  </a:lnTo>
                  <a:lnTo>
                    <a:pt x="136" y="66"/>
                  </a:lnTo>
                  <a:lnTo>
                    <a:pt x="145" y="64"/>
                  </a:lnTo>
                  <a:lnTo>
                    <a:pt x="145" y="63"/>
                  </a:lnTo>
                  <a:lnTo>
                    <a:pt x="145" y="62"/>
                  </a:lnTo>
                  <a:lnTo>
                    <a:pt x="157" y="65"/>
                  </a:lnTo>
                  <a:lnTo>
                    <a:pt x="160" y="67"/>
                  </a:lnTo>
                  <a:lnTo>
                    <a:pt x="163" y="69"/>
                  </a:lnTo>
                  <a:lnTo>
                    <a:pt x="163" y="70"/>
                  </a:lnTo>
                  <a:lnTo>
                    <a:pt x="163" y="71"/>
                  </a:lnTo>
                  <a:lnTo>
                    <a:pt x="162" y="71"/>
                  </a:lnTo>
                  <a:lnTo>
                    <a:pt x="161" y="71"/>
                  </a:lnTo>
                  <a:lnTo>
                    <a:pt x="162" y="73"/>
                  </a:lnTo>
                  <a:lnTo>
                    <a:pt x="163" y="73"/>
                  </a:lnTo>
                  <a:lnTo>
                    <a:pt x="165" y="74"/>
                  </a:lnTo>
                  <a:lnTo>
                    <a:pt x="165" y="74"/>
                  </a:lnTo>
                  <a:lnTo>
                    <a:pt x="169" y="75"/>
                  </a:lnTo>
                  <a:lnTo>
                    <a:pt x="170" y="74"/>
                  </a:lnTo>
                  <a:lnTo>
                    <a:pt x="171" y="74"/>
                  </a:lnTo>
                  <a:lnTo>
                    <a:pt x="171" y="72"/>
                  </a:lnTo>
                  <a:lnTo>
                    <a:pt x="173" y="65"/>
                  </a:lnTo>
                  <a:lnTo>
                    <a:pt x="173" y="64"/>
                  </a:lnTo>
                  <a:lnTo>
                    <a:pt x="175" y="58"/>
                  </a:lnTo>
                  <a:lnTo>
                    <a:pt x="183" y="58"/>
                  </a:lnTo>
                  <a:lnTo>
                    <a:pt x="180" y="58"/>
                  </a:lnTo>
                  <a:lnTo>
                    <a:pt x="180" y="58"/>
                  </a:lnTo>
                  <a:lnTo>
                    <a:pt x="177" y="58"/>
                  </a:lnTo>
                  <a:lnTo>
                    <a:pt x="176" y="57"/>
                  </a:lnTo>
                  <a:lnTo>
                    <a:pt x="173" y="55"/>
                  </a:lnTo>
                  <a:lnTo>
                    <a:pt x="169" y="52"/>
                  </a:lnTo>
                  <a:lnTo>
                    <a:pt x="167" y="45"/>
                  </a:lnTo>
                  <a:lnTo>
                    <a:pt x="165" y="31"/>
                  </a:lnTo>
                  <a:lnTo>
                    <a:pt x="163" y="28"/>
                  </a:lnTo>
                  <a:lnTo>
                    <a:pt x="147" y="35"/>
                  </a:lnTo>
                  <a:lnTo>
                    <a:pt x="145" y="34"/>
                  </a:lnTo>
                  <a:lnTo>
                    <a:pt x="144" y="34"/>
                  </a:lnTo>
                  <a:lnTo>
                    <a:pt x="142" y="34"/>
                  </a:lnTo>
                  <a:lnTo>
                    <a:pt x="138" y="34"/>
                  </a:lnTo>
                  <a:lnTo>
                    <a:pt x="134" y="34"/>
                  </a:lnTo>
                  <a:lnTo>
                    <a:pt x="131" y="32"/>
                  </a:lnTo>
                  <a:lnTo>
                    <a:pt x="126" y="30"/>
                  </a:lnTo>
                  <a:lnTo>
                    <a:pt x="126" y="29"/>
                  </a:lnTo>
                  <a:lnTo>
                    <a:pt x="126" y="28"/>
                  </a:lnTo>
                  <a:lnTo>
                    <a:pt x="125" y="28"/>
                  </a:lnTo>
                  <a:lnTo>
                    <a:pt x="125" y="27"/>
                  </a:lnTo>
                  <a:lnTo>
                    <a:pt x="124" y="27"/>
                  </a:lnTo>
                  <a:lnTo>
                    <a:pt x="121" y="27"/>
                  </a:lnTo>
                  <a:lnTo>
                    <a:pt x="120" y="27"/>
                  </a:lnTo>
                  <a:lnTo>
                    <a:pt x="120" y="28"/>
                  </a:lnTo>
                  <a:lnTo>
                    <a:pt x="119" y="28"/>
                  </a:lnTo>
                  <a:lnTo>
                    <a:pt x="118" y="27"/>
                  </a:lnTo>
                  <a:lnTo>
                    <a:pt x="117" y="26"/>
                  </a:lnTo>
                  <a:lnTo>
                    <a:pt x="115" y="23"/>
                  </a:lnTo>
                  <a:lnTo>
                    <a:pt x="115" y="23"/>
                  </a:lnTo>
                  <a:lnTo>
                    <a:pt x="115" y="21"/>
                  </a:lnTo>
                  <a:lnTo>
                    <a:pt x="113" y="17"/>
                  </a:lnTo>
                  <a:lnTo>
                    <a:pt x="112" y="16"/>
                  </a:lnTo>
                  <a:lnTo>
                    <a:pt x="112" y="16"/>
                  </a:lnTo>
                  <a:lnTo>
                    <a:pt x="107" y="14"/>
                  </a:lnTo>
                  <a:lnTo>
                    <a:pt x="105" y="13"/>
                  </a:lnTo>
                  <a:lnTo>
                    <a:pt x="103" y="11"/>
                  </a:lnTo>
                  <a:lnTo>
                    <a:pt x="95" y="2"/>
                  </a:lnTo>
                  <a:lnTo>
                    <a:pt x="84" y="0"/>
                  </a:lnTo>
                  <a:lnTo>
                    <a:pt x="80" y="5"/>
                  </a:lnTo>
                  <a:lnTo>
                    <a:pt x="78" y="6"/>
                  </a:lnTo>
                  <a:lnTo>
                    <a:pt x="78" y="9"/>
                  </a:lnTo>
                  <a:lnTo>
                    <a:pt x="77" y="10"/>
                  </a:lnTo>
                  <a:lnTo>
                    <a:pt x="77" y="11"/>
                  </a:lnTo>
                  <a:lnTo>
                    <a:pt x="72" y="12"/>
                  </a:lnTo>
                  <a:lnTo>
                    <a:pt x="71" y="13"/>
                  </a:lnTo>
                  <a:lnTo>
                    <a:pt x="69" y="14"/>
                  </a:lnTo>
                  <a:lnTo>
                    <a:pt x="64" y="20"/>
                  </a:lnTo>
                  <a:lnTo>
                    <a:pt x="53" y="45"/>
                  </a:lnTo>
                  <a:lnTo>
                    <a:pt x="53" y="46"/>
                  </a:lnTo>
                  <a:lnTo>
                    <a:pt x="53" y="47"/>
                  </a:lnTo>
                  <a:lnTo>
                    <a:pt x="53" y="47"/>
                  </a:lnTo>
                  <a:lnTo>
                    <a:pt x="53" y="48"/>
                  </a:lnTo>
                  <a:lnTo>
                    <a:pt x="52" y="49"/>
                  </a:lnTo>
                  <a:lnTo>
                    <a:pt x="49" y="50"/>
                  </a:lnTo>
                  <a:lnTo>
                    <a:pt x="26" y="47"/>
                  </a:lnTo>
                  <a:lnTo>
                    <a:pt x="11" y="49"/>
                  </a:lnTo>
                  <a:lnTo>
                    <a:pt x="10" y="49"/>
                  </a:lnTo>
                  <a:lnTo>
                    <a:pt x="8" y="49"/>
                  </a:lnTo>
                  <a:lnTo>
                    <a:pt x="3" y="49"/>
                  </a:lnTo>
                  <a:lnTo>
                    <a:pt x="2" y="49"/>
                  </a:lnTo>
                  <a:lnTo>
                    <a:pt x="2" y="49"/>
                  </a:lnTo>
                  <a:lnTo>
                    <a:pt x="1" y="49"/>
                  </a:lnTo>
                  <a:lnTo>
                    <a:pt x="0" y="48"/>
                  </a:lnTo>
                  <a:lnTo>
                    <a:pt x="2" y="66"/>
                  </a:lnTo>
                  <a:lnTo>
                    <a:pt x="8" y="75"/>
                  </a:lnTo>
                  <a:lnTo>
                    <a:pt x="9" y="78"/>
                  </a:lnTo>
                  <a:lnTo>
                    <a:pt x="10" y="78"/>
                  </a:lnTo>
                  <a:lnTo>
                    <a:pt x="12" y="76"/>
                  </a:lnTo>
                  <a:lnTo>
                    <a:pt x="17" y="70"/>
                  </a:lnTo>
                  <a:lnTo>
                    <a:pt x="18" y="70"/>
                  </a:lnTo>
                  <a:lnTo>
                    <a:pt x="18" y="69"/>
                  </a:lnTo>
                  <a:lnTo>
                    <a:pt x="19" y="63"/>
                  </a:lnTo>
                  <a:lnTo>
                    <a:pt x="20" y="58"/>
                  </a:lnTo>
                  <a:lnTo>
                    <a:pt x="21" y="57"/>
                  </a:lnTo>
                  <a:lnTo>
                    <a:pt x="21" y="54"/>
                  </a:lnTo>
                  <a:lnTo>
                    <a:pt x="22" y="54"/>
                  </a:lnTo>
                  <a:lnTo>
                    <a:pt x="22" y="53"/>
                  </a:lnTo>
                  <a:lnTo>
                    <a:pt x="26" y="54"/>
                  </a:lnTo>
                  <a:lnTo>
                    <a:pt x="28" y="54"/>
                  </a:lnTo>
                  <a:lnTo>
                    <a:pt x="30" y="56"/>
                  </a:lnTo>
                  <a:lnTo>
                    <a:pt x="39" y="64"/>
                  </a:lnTo>
                  <a:lnTo>
                    <a:pt x="42" y="70"/>
                  </a:lnTo>
                  <a:lnTo>
                    <a:pt x="42" y="70"/>
                  </a:lnTo>
                  <a:lnTo>
                    <a:pt x="42" y="71"/>
                  </a:lnTo>
                  <a:lnTo>
                    <a:pt x="42" y="72"/>
                  </a:lnTo>
                  <a:lnTo>
                    <a:pt x="42" y="73"/>
                  </a:lnTo>
                  <a:lnTo>
                    <a:pt x="40" y="73"/>
                  </a:lnTo>
                  <a:lnTo>
                    <a:pt x="40" y="75"/>
                  </a:lnTo>
                  <a:lnTo>
                    <a:pt x="40" y="78"/>
                  </a:lnTo>
                  <a:lnTo>
                    <a:pt x="40" y="82"/>
                  </a:lnTo>
                  <a:lnTo>
                    <a:pt x="42" y="82"/>
                  </a:lnTo>
                  <a:lnTo>
                    <a:pt x="42" y="84"/>
                  </a:lnTo>
                  <a:lnTo>
                    <a:pt x="43" y="86"/>
                  </a:lnTo>
                  <a:lnTo>
                    <a:pt x="44" y="87"/>
                  </a:lnTo>
                  <a:lnTo>
                    <a:pt x="45" y="88"/>
                  </a:lnTo>
                  <a:lnTo>
                    <a:pt x="47" y="90"/>
                  </a:lnTo>
                  <a:lnTo>
                    <a:pt x="48" y="90"/>
                  </a:lnTo>
                  <a:lnTo>
                    <a:pt x="49" y="92"/>
                  </a:lnTo>
                  <a:lnTo>
                    <a:pt x="49" y="93"/>
                  </a:lnTo>
                  <a:lnTo>
                    <a:pt x="52" y="96"/>
                  </a:lnTo>
                  <a:lnTo>
                    <a:pt x="53" y="97"/>
                  </a:lnTo>
                  <a:lnTo>
                    <a:pt x="53" y="97"/>
                  </a:lnTo>
                  <a:lnTo>
                    <a:pt x="57" y="101"/>
                  </a:lnTo>
                  <a:lnTo>
                    <a:pt x="60" y="101"/>
                  </a:lnTo>
                  <a:lnTo>
                    <a:pt x="61" y="101"/>
                  </a:lnTo>
                  <a:lnTo>
                    <a:pt x="61" y="101"/>
                  </a:lnTo>
                  <a:lnTo>
                    <a:pt x="56" y="101"/>
                  </a:lnTo>
                  <a:lnTo>
                    <a:pt x="54" y="100"/>
                  </a:lnTo>
                  <a:lnTo>
                    <a:pt x="53" y="99"/>
                  </a:lnTo>
                  <a:lnTo>
                    <a:pt x="50" y="100"/>
                  </a:lnTo>
                  <a:lnTo>
                    <a:pt x="48" y="101"/>
                  </a:lnTo>
                  <a:lnTo>
                    <a:pt x="48" y="101"/>
                  </a:lnTo>
                  <a:lnTo>
                    <a:pt x="49" y="104"/>
                  </a:lnTo>
                  <a:lnTo>
                    <a:pt x="51" y="108"/>
                  </a:lnTo>
                  <a:lnTo>
                    <a:pt x="53" y="110"/>
                  </a:lnTo>
                  <a:lnTo>
                    <a:pt x="56" y="114"/>
                  </a:lnTo>
                  <a:lnTo>
                    <a:pt x="75" y="134"/>
                  </a:lnTo>
                  <a:lnTo>
                    <a:pt x="77" y="135"/>
                  </a:lnTo>
                  <a:lnTo>
                    <a:pt x="77" y="135"/>
                  </a:lnTo>
                  <a:lnTo>
                    <a:pt x="77" y="136"/>
                  </a:lnTo>
                  <a:lnTo>
                    <a:pt x="79" y="136"/>
                  </a:lnTo>
                  <a:lnTo>
                    <a:pt x="80" y="136"/>
                  </a:lnTo>
                  <a:lnTo>
                    <a:pt x="81" y="135"/>
                  </a:lnTo>
                  <a:lnTo>
                    <a:pt x="81" y="134"/>
                  </a:lnTo>
                  <a:lnTo>
                    <a:pt x="85" y="133"/>
                  </a:lnTo>
                  <a:lnTo>
                    <a:pt x="90" y="133"/>
                  </a:lnTo>
                  <a:lnTo>
                    <a:pt x="101" y="138"/>
                  </a:lnTo>
                  <a:lnTo>
                    <a:pt x="112" y="148"/>
                  </a:lnTo>
                  <a:lnTo>
                    <a:pt x="122" y="158"/>
                  </a:lnTo>
                  <a:lnTo>
                    <a:pt x="123" y="158"/>
                  </a:lnTo>
                  <a:lnTo>
                    <a:pt x="124" y="159"/>
                  </a:lnTo>
                  <a:lnTo>
                    <a:pt x="124" y="159"/>
                  </a:lnTo>
                  <a:lnTo>
                    <a:pt x="127" y="157"/>
                  </a:lnTo>
                  <a:lnTo>
                    <a:pt x="127" y="155"/>
                  </a:lnTo>
                  <a:close/>
                </a:path>
              </a:pathLst>
            </a:custGeom>
            <a:solidFill>
              <a:srgbClr val="94C1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42" name="Freeform 728"/>
            <p:cNvSpPr>
              <a:spLocks/>
            </p:cNvSpPr>
            <p:nvPr/>
          </p:nvSpPr>
          <p:spPr bwMode="auto">
            <a:xfrm>
              <a:off x="4638079" y="2608710"/>
              <a:ext cx="414358" cy="357227"/>
            </a:xfrm>
            <a:custGeom>
              <a:avLst/>
              <a:gdLst>
                <a:gd name="T0" fmla="*/ 24 w 301"/>
                <a:gd name="T1" fmla="*/ 241 h 260"/>
                <a:gd name="T2" fmla="*/ 24 w 301"/>
                <a:gd name="T3" fmla="*/ 242 h 260"/>
                <a:gd name="T4" fmla="*/ 27 w 301"/>
                <a:gd name="T5" fmla="*/ 243 h 260"/>
                <a:gd name="T6" fmla="*/ 38 w 301"/>
                <a:gd name="T7" fmla="*/ 230 h 260"/>
                <a:gd name="T8" fmla="*/ 38 w 301"/>
                <a:gd name="T9" fmla="*/ 226 h 260"/>
                <a:gd name="T10" fmla="*/ 62 w 301"/>
                <a:gd name="T11" fmla="*/ 224 h 260"/>
                <a:gd name="T12" fmla="*/ 104 w 301"/>
                <a:gd name="T13" fmla="*/ 233 h 260"/>
                <a:gd name="T14" fmla="*/ 180 w 301"/>
                <a:gd name="T15" fmla="*/ 243 h 260"/>
                <a:gd name="T16" fmla="*/ 216 w 301"/>
                <a:gd name="T17" fmla="*/ 247 h 260"/>
                <a:gd name="T18" fmla="*/ 222 w 301"/>
                <a:gd name="T19" fmla="*/ 248 h 260"/>
                <a:gd name="T20" fmla="*/ 225 w 301"/>
                <a:gd name="T21" fmla="*/ 254 h 260"/>
                <a:gd name="T22" fmla="*/ 231 w 301"/>
                <a:gd name="T23" fmla="*/ 260 h 260"/>
                <a:gd name="T24" fmla="*/ 233 w 301"/>
                <a:gd name="T25" fmla="*/ 245 h 260"/>
                <a:gd name="T26" fmla="*/ 237 w 301"/>
                <a:gd name="T27" fmla="*/ 229 h 260"/>
                <a:gd name="T28" fmla="*/ 271 w 301"/>
                <a:gd name="T29" fmla="*/ 213 h 260"/>
                <a:gd name="T30" fmla="*/ 258 w 301"/>
                <a:gd name="T31" fmla="*/ 175 h 260"/>
                <a:gd name="T32" fmla="*/ 259 w 301"/>
                <a:gd name="T33" fmla="*/ 160 h 260"/>
                <a:gd name="T34" fmla="*/ 270 w 301"/>
                <a:gd name="T35" fmla="*/ 160 h 260"/>
                <a:gd name="T36" fmla="*/ 274 w 301"/>
                <a:gd name="T37" fmla="*/ 167 h 260"/>
                <a:gd name="T38" fmla="*/ 282 w 301"/>
                <a:gd name="T39" fmla="*/ 167 h 260"/>
                <a:gd name="T40" fmla="*/ 293 w 301"/>
                <a:gd name="T41" fmla="*/ 157 h 260"/>
                <a:gd name="T42" fmla="*/ 301 w 301"/>
                <a:gd name="T43" fmla="*/ 148 h 260"/>
                <a:gd name="T44" fmla="*/ 281 w 301"/>
                <a:gd name="T45" fmla="*/ 129 h 260"/>
                <a:gd name="T46" fmla="*/ 274 w 301"/>
                <a:gd name="T47" fmla="*/ 130 h 260"/>
                <a:gd name="T48" fmla="*/ 263 w 301"/>
                <a:gd name="T49" fmla="*/ 111 h 260"/>
                <a:gd name="T50" fmla="*/ 252 w 301"/>
                <a:gd name="T51" fmla="*/ 85 h 260"/>
                <a:gd name="T52" fmla="*/ 246 w 301"/>
                <a:gd name="T53" fmla="*/ 63 h 260"/>
                <a:gd name="T54" fmla="*/ 244 w 301"/>
                <a:gd name="T55" fmla="*/ 32 h 260"/>
                <a:gd name="T56" fmla="*/ 219 w 301"/>
                <a:gd name="T57" fmla="*/ 18 h 260"/>
                <a:gd name="T58" fmla="*/ 202 w 301"/>
                <a:gd name="T59" fmla="*/ 21 h 260"/>
                <a:gd name="T60" fmla="*/ 199 w 301"/>
                <a:gd name="T61" fmla="*/ 26 h 260"/>
                <a:gd name="T62" fmla="*/ 189 w 301"/>
                <a:gd name="T63" fmla="*/ 10 h 260"/>
                <a:gd name="T64" fmla="*/ 173 w 301"/>
                <a:gd name="T65" fmla="*/ 4 h 260"/>
                <a:gd name="T66" fmla="*/ 166 w 301"/>
                <a:gd name="T67" fmla="*/ 3 h 260"/>
                <a:gd name="T68" fmla="*/ 160 w 301"/>
                <a:gd name="T69" fmla="*/ 6 h 260"/>
                <a:gd name="T70" fmla="*/ 146 w 301"/>
                <a:gd name="T71" fmla="*/ 10 h 260"/>
                <a:gd name="T72" fmla="*/ 123 w 301"/>
                <a:gd name="T73" fmla="*/ 18 h 260"/>
                <a:gd name="T74" fmla="*/ 107 w 301"/>
                <a:gd name="T75" fmla="*/ 34 h 260"/>
                <a:gd name="T76" fmla="*/ 114 w 301"/>
                <a:gd name="T77" fmla="*/ 47 h 260"/>
                <a:gd name="T78" fmla="*/ 111 w 301"/>
                <a:gd name="T79" fmla="*/ 55 h 260"/>
                <a:gd name="T80" fmla="*/ 97 w 301"/>
                <a:gd name="T81" fmla="*/ 59 h 260"/>
                <a:gd name="T82" fmla="*/ 85 w 301"/>
                <a:gd name="T83" fmla="*/ 68 h 260"/>
                <a:gd name="T84" fmla="*/ 78 w 301"/>
                <a:gd name="T85" fmla="*/ 101 h 260"/>
                <a:gd name="T86" fmla="*/ 57 w 301"/>
                <a:gd name="T87" fmla="*/ 110 h 260"/>
                <a:gd name="T88" fmla="*/ 51 w 301"/>
                <a:gd name="T89" fmla="*/ 112 h 260"/>
                <a:gd name="T90" fmla="*/ 38 w 301"/>
                <a:gd name="T91" fmla="*/ 123 h 260"/>
                <a:gd name="T92" fmla="*/ 19 w 301"/>
                <a:gd name="T93" fmla="*/ 123 h 260"/>
                <a:gd name="T94" fmla="*/ 11 w 301"/>
                <a:gd name="T95" fmla="*/ 124 h 260"/>
                <a:gd name="T96" fmla="*/ 15 w 301"/>
                <a:gd name="T97" fmla="*/ 141 h 260"/>
                <a:gd name="T98" fmla="*/ 24 w 301"/>
                <a:gd name="T99" fmla="*/ 161 h 260"/>
                <a:gd name="T100" fmla="*/ 25 w 301"/>
                <a:gd name="T101" fmla="*/ 182 h 260"/>
                <a:gd name="T102" fmla="*/ 24 w 301"/>
                <a:gd name="T103" fmla="*/ 187 h 260"/>
                <a:gd name="T104" fmla="*/ 18 w 301"/>
                <a:gd name="T105" fmla="*/ 191 h 260"/>
                <a:gd name="T106" fmla="*/ 14 w 301"/>
                <a:gd name="T107" fmla="*/ 192 h 260"/>
                <a:gd name="T108" fmla="*/ 8 w 301"/>
                <a:gd name="T109" fmla="*/ 195 h 260"/>
                <a:gd name="T110" fmla="*/ 1 w 301"/>
                <a:gd name="T111" fmla="*/ 206 h 260"/>
                <a:gd name="T112" fmla="*/ 14 w 301"/>
                <a:gd name="T113" fmla="*/ 230 h 260"/>
                <a:gd name="T114" fmla="*/ 12 w 301"/>
                <a:gd name="T115" fmla="*/ 242 h 260"/>
                <a:gd name="T116" fmla="*/ 15 w 301"/>
                <a:gd name="T117" fmla="*/ 242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1" h="260">
                  <a:moveTo>
                    <a:pt x="17" y="240"/>
                  </a:moveTo>
                  <a:lnTo>
                    <a:pt x="19" y="239"/>
                  </a:lnTo>
                  <a:lnTo>
                    <a:pt x="23" y="240"/>
                  </a:lnTo>
                  <a:lnTo>
                    <a:pt x="24" y="241"/>
                  </a:lnTo>
                  <a:lnTo>
                    <a:pt x="24" y="241"/>
                  </a:lnTo>
                  <a:lnTo>
                    <a:pt x="24" y="242"/>
                  </a:lnTo>
                  <a:lnTo>
                    <a:pt x="24" y="242"/>
                  </a:lnTo>
                  <a:lnTo>
                    <a:pt x="24" y="242"/>
                  </a:lnTo>
                  <a:lnTo>
                    <a:pt x="24" y="243"/>
                  </a:lnTo>
                  <a:lnTo>
                    <a:pt x="25" y="243"/>
                  </a:lnTo>
                  <a:lnTo>
                    <a:pt x="27" y="244"/>
                  </a:lnTo>
                  <a:lnTo>
                    <a:pt x="27" y="243"/>
                  </a:lnTo>
                  <a:lnTo>
                    <a:pt x="35" y="238"/>
                  </a:lnTo>
                  <a:lnTo>
                    <a:pt x="37" y="235"/>
                  </a:lnTo>
                  <a:lnTo>
                    <a:pt x="37" y="234"/>
                  </a:lnTo>
                  <a:lnTo>
                    <a:pt x="38" y="230"/>
                  </a:lnTo>
                  <a:lnTo>
                    <a:pt x="37" y="229"/>
                  </a:lnTo>
                  <a:lnTo>
                    <a:pt x="37" y="227"/>
                  </a:lnTo>
                  <a:lnTo>
                    <a:pt x="38" y="226"/>
                  </a:lnTo>
                  <a:lnTo>
                    <a:pt x="38" y="226"/>
                  </a:lnTo>
                  <a:lnTo>
                    <a:pt x="41" y="226"/>
                  </a:lnTo>
                  <a:lnTo>
                    <a:pt x="50" y="226"/>
                  </a:lnTo>
                  <a:lnTo>
                    <a:pt x="58" y="226"/>
                  </a:lnTo>
                  <a:lnTo>
                    <a:pt x="62" y="224"/>
                  </a:lnTo>
                  <a:lnTo>
                    <a:pt x="63" y="224"/>
                  </a:lnTo>
                  <a:lnTo>
                    <a:pt x="66" y="223"/>
                  </a:lnTo>
                  <a:lnTo>
                    <a:pt x="93" y="226"/>
                  </a:lnTo>
                  <a:lnTo>
                    <a:pt x="104" y="233"/>
                  </a:lnTo>
                  <a:lnTo>
                    <a:pt x="126" y="238"/>
                  </a:lnTo>
                  <a:lnTo>
                    <a:pt x="143" y="244"/>
                  </a:lnTo>
                  <a:lnTo>
                    <a:pt x="156" y="242"/>
                  </a:lnTo>
                  <a:lnTo>
                    <a:pt x="180" y="243"/>
                  </a:lnTo>
                  <a:lnTo>
                    <a:pt x="191" y="245"/>
                  </a:lnTo>
                  <a:lnTo>
                    <a:pt x="205" y="246"/>
                  </a:lnTo>
                  <a:lnTo>
                    <a:pt x="213" y="248"/>
                  </a:lnTo>
                  <a:lnTo>
                    <a:pt x="216" y="247"/>
                  </a:lnTo>
                  <a:lnTo>
                    <a:pt x="217" y="247"/>
                  </a:lnTo>
                  <a:lnTo>
                    <a:pt x="220" y="247"/>
                  </a:lnTo>
                  <a:lnTo>
                    <a:pt x="221" y="247"/>
                  </a:lnTo>
                  <a:lnTo>
                    <a:pt x="222" y="248"/>
                  </a:lnTo>
                  <a:lnTo>
                    <a:pt x="224" y="250"/>
                  </a:lnTo>
                  <a:lnTo>
                    <a:pt x="224" y="251"/>
                  </a:lnTo>
                  <a:lnTo>
                    <a:pt x="225" y="253"/>
                  </a:lnTo>
                  <a:lnTo>
                    <a:pt x="225" y="254"/>
                  </a:lnTo>
                  <a:lnTo>
                    <a:pt x="225" y="255"/>
                  </a:lnTo>
                  <a:lnTo>
                    <a:pt x="226" y="257"/>
                  </a:lnTo>
                  <a:lnTo>
                    <a:pt x="227" y="257"/>
                  </a:lnTo>
                  <a:lnTo>
                    <a:pt x="231" y="260"/>
                  </a:lnTo>
                  <a:lnTo>
                    <a:pt x="233" y="259"/>
                  </a:lnTo>
                  <a:lnTo>
                    <a:pt x="235" y="256"/>
                  </a:lnTo>
                  <a:lnTo>
                    <a:pt x="235" y="254"/>
                  </a:lnTo>
                  <a:lnTo>
                    <a:pt x="233" y="245"/>
                  </a:lnTo>
                  <a:lnTo>
                    <a:pt x="231" y="240"/>
                  </a:lnTo>
                  <a:lnTo>
                    <a:pt x="236" y="230"/>
                  </a:lnTo>
                  <a:lnTo>
                    <a:pt x="236" y="230"/>
                  </a:lnTo>
                  <a:lnTo>
                    <a:pt x="237" y="229"/>
                  </a:lnTo>
                  <a:lnTo>
                    <a:pt x="240" y="225"/>
                  </a:lnTo>
                  <a:lnTo>
                    <a:pt x="243" y="219"/>
                  </a:lnTo>
                  <a:lnTo>
                    <a:pt x="271" y="217"/>
                  </a:lnTo>
                  <a:lnTo>
                    <a:pt x="271" y="213"/>
                  </a:lnTo>
                  <a:lnTo>
                    <a:pt x="263" y="187"/>
                  </a:lnTo>
                  <a:lnTo>
                    <a:pt x="260" y="178"/>
                  </a:lnTo>
                  <a:lnTo>
                    <a:pt x="260" y="177"/>
                  </a:lnTo>
                  <a:lnTo>
                    <a:pt x="258" y="175"/>
                  </a:lnTo>
                  <a:lnTo>
                    <a:pt x="257" y="172"/>
                  </a:lnTo>
                  <a:lnTo>
                    <a:pt x="256" y="169"/>
                  </a:lnTo>
                  <a:lnTo>
                    <a:pt x="258" y="164"/>
                  </a:lnTo>
                  <a:lnTo>
                    <a:pt x="259" y="160"/>
                  </a:lnTo>
                  <a:lnTo>
                    <a:pt x="259" y="160"/>
                  </a:lnTo>
                  <a:lnTo>
                    <a:pt x="265" y="159"/>
                  </a:lnTo>
                  <a:lnTo>
                    <a:pt x="268" y="160"/>
                  </a:lnTo>
                  <a:lnTo>
                    <a:pt x="270" y="160"/>
                  </a:lnTo>
                  <a:lnTo>
                    <a:pt x="271" y="161"/>
                  </a:lnTo>
                  <a:lnTo>
                    <a:pt x="271" y="164"/>
                  </a:lnTo>
                  <a:lnTo>
                    <a:pt x="271" y="165"/>
                  </a:lnTo>
                  <a:lnTo>
                    <a:pt x="274" y="167"/>
                  </a:lnTo>
                  <a:lnTo>
                    <a:pt x="275" y="167"/>
                  </a:lnTo>
                  <a:lnTo>
                    <a:pt x="279" y="167"/>
                  </a:lnTo>
                  <a:lnTo>
                    <a:pt x="281" y="167"/>
                  </a:lnTo>
                  <a:lnTo>
                    <a:pt x="282" y="167"/>
                  </a:lnTo>
                  <a:lnTo>
                    <a:pt x="285" y="166"/>
                  </a:lnTo>
                  <a:lnTo>
                    <a:pt x="290" y="160"/>
                  </a:lnTo>
                  <a:lnTo>
                    <a:pt x="292" y="159"/>
                  </a:lnTo>
                  <a:lnTo>
                    <a:pt x="293" y="157"/>
                  </a:lnTo>
                  <a:lnTo>
                    <a:pt x="293" y="157"/>
                  </a:lnTo>
                  <a:lnTo>
                    <a:pt x="297" y="154"/>
                  </a:lnTo>
                  <a:lnTo>
                    <a:pt x="299" y="152"/>
                  </a:lnTo>
                  <a:lnTo>
                    <a:pt x="301" y="148"/>
                  </a:lnTo>
                  <a:lnTo>
                    <a:pt x="301" y="147"/>
                  </a:lnTo>
                  <a:lnTo>
                    <a:pt x="293" y="134"/>
                  </a:lnTo>
                  <a:lnTo>
                    <a:pt x="291" y="133"/>
                  </a:lnTo>
                  <a:lnTo>
                    <a:pt x="281" y="129"/>
                  </a:lnTo>
                  <a:lnTo>
                    <a:pt x="280" y="129"/>
                  </a:lnTo>
                  <a:lnTo>
                    <a:pt x="278" y="130"/>
                  </a:lnTo>
                  <a:lnTo>
                    <a:pt x="275" y="130"/>
                  </a:lnTo>
                  <a:lnTo>
                    <a:pt x="274" y="130"/>
                  </a:lnTo>
                  <a:lnTo>
                    <a:pt x="273" y="130"/>
                  </a:lnTo>
                  <a:lnTo>
                    <a:pt x="270" y="129"/>
                  </a:lnTo>
                  <a:lnTo>
                    <a:pt x="274" y="117"/>
                  </a:lnTo>
                  <a:lnTo>
                    <a:pt x="263" y="111"/>
                  </a:lnTo>
                  <a:lnTo>
                    <a:pt x="258" y="106"/>
                  </a:lnTo>
                  <a:lnTo>
                    <a:pt x="256" y="103"/>
                  </a:lnTo>
                  <a:lnTo>
                    <a:pt x="252" y="93"/>
                  </a:lnTo>
                  <a:lnTo>
                    <a:pt x="252" y="85"/>
                  </a:lnTo>
                  <a:lnTo>
                    <a:pt x="252" y="83"/>
                  </a:lnTo>
                  <a:lnTo>
                    <a:pt x="245" y="83"/>
                  </a:lnTo>
                  <a:lnTo>
                    <a:pt x="244" y="64"/>
                  </a:lnTo>
                  <a:lnTo>
                    <a:pt x="246" y="63"/>
                  </a:lnTo>
                  <a:lnTo>
                    <a:pt x="246" y="62"/>
                  </a:lnTo>
                  <a:lnTo>
                    <a:pt x="246" y="61"/>
                  </a:lnTo>
                  <a:lnTo>
                    <a:pt x="244" y="33"/>
                  </a:lnTo>
                  <a:lnTo>
                    <a:pt x="244" y="32"/>
                  </a:lnTo>
                  <a:lnTo>
                    <a:pt x="243" y="31"/>
                  </a:lnTo>
                  <a:lnTo>
                    <a:pt x="243" y="30"/>
                  </a:lnTo>
                  <a:lnTo>
                    <a:pt x="230" y="23"/>
                  </a:lnTo>
                  <a:lnTo>
                    <a:pt x="219" y="18"/>
                  </a:lnTo>
                  <a:lnTo>
                    <a:pt x="213" y="18"/>
                  </a:lnTo>
                  <a:lnTo>
                    <a:pt x="212" y="18"/>
                  </a:lnTo>
                  <a:lnTo>
                    <a:pt x="211" y="18"/>
                  </a:lnTo>
                  <a:lnTo>
                    <a:pt x="202" y="21"/>
                  </a:lnTo>
                  <a:lnTo>
                    <a:pt x="201" y="23"/>
                  </a:lnTo>
                  <a:lnTo>
                    <a:pt x="201" y="24"/>
                  </a:lnTo>
                  <a:lnTo>
                    <a:pt x="201" y="25"/>
                  </a:lnTo>
                  <a:lnTo>
                    <a:pt x="199" y="26"/>
                  </a:lnTo>
                  <a:lnTo>
                    <a:pt x="199" y="26"/>
                  </a:lnTo>
                  <a:lnTo>
                    <a:pt x="198" y="26"/>
                  </a:lnTo>
                  <a:lnTo>
                    <a:pt x="194" y="23"/>
                  </a:lnTo>
                  <a:lnTo>
                    <a:pt x="189" y="10"/>
                  </a:lnTo>
                  <a:lnTo>
                    <a:pt x="181" y="10"/>
                  </a:lnTo>
                  <a:lnTo>
                    <a:pt x="174" y="10"/>
                  </a:lnTo>
                  <a:lnTo>
                    <a:pt x="174" y="8"/>
                  </a:lnTo>
                  <a:lnTo>
                    <a:pt x="173" y="4"/>
                  </a:lnTo>
                  <a:lnTo>
                    <a:pt x="172" y="3"/>
                  </a:lnTo>
                  <a:lnTo>
                    <a:pt x="169" y="2"/>
                  </a:lnTo>
                  <a:lnTo>
                    <a:pt x="167" y="3"/>
                  </a:lnTo>
                  <a:lnTo>
                    <a:pt x="166" y="3"/>
                  </a:lnTo>
                  <a:lnTo>
                    <a:pt x="166" y="4"/>
                  </a:lnTo>
                  <a:lnTo>
                    <a:pt x="163" y="7"/>
                  </a:lnTo>
                  <a:lnTo>
                    <a:pt x="161" y="7"/>
                  </a:lnTo>
                  <a:lnTo>
                    <a:pt x="160" y="6"/>
                  </a:lnTo>
                  <a:lnTo>
                    <a:pt x="159" y="4"/>
                  </a:lnTo>
                  <a:lnTo>
                    <a:pt x="157" y="1"/>
                  </a:lnTo>
                  <a:lnTo>
                    <a:pt x="156" y="0"/>
                  </a:lnTo>
                  <a:lnTo>
                    <a:pt x="146" y="10"/>
                  </a:lnTo>
                  <a:lnTo>
                    <a:pt x="139" y="21"/>
                  </a:lnTo>
                  <a:lnTo>
                    <a:pt x="132" y="19"/>
                  </a:lnTo>
                  <a:lnTo>
                    <a:pt x="125" y="18"/>
                  </a:lnTo>
                  <a:lnTo>
                    <a:pt x="123" y="18"/>
                  </a:lnTo>
                  <a:lnTo>
                    <a:pt x="120" y="18"/>
                  </a:lnTo>
                  <a:lnTo>
                    <a:pt x="108" y="26"/>
                  </a:lnTo>
                  <a:lnTo>
                    <a:pt x="108" y="28"/>
                  </a:lnTo>
                  <a:lnTo>
                    <a:pt x="107" y="34"/>
                  </a:lnTo>
                  <a:lnTo>
                    <a:pt x="111" y="46"/>
                  </a:lnTo>
                  <a:lnTo>
                    <a:pt x="113" y="46"/>
                  </a:lnTo>
                  <a:lnTo>
                    <a:pt x="113" y="47"/>
                  </a:lnTo>
                  <a:lnTo>
                    <a:pt x="114" y="47"/>
                  </a:lnTo>
                  <a:lnTo>
                    <a:pt x="116" y="48"/>
                  </a:lnTo>
                  <a:lnTo>
                    <a:pt x="116" y="49"/>
                  </a:lnTo>
                  <a:lnTo>
                    <a:pt x="116" y="49"/>
                  </a:lnTo>
                  <a:lnTo>
                    <a:pt x="111" y="55"/>
                  </a:lnTo>
                  <a:lnTo>
                    <a:pt x="105" y="56"/>
                  </a:lnTo>
                  <a:lnTo>
                    <a:pt x="101" y="56"/>
                  </a:lnTo>
                  <a:lnTo>
                    <a:pt x="99" y="56"/>
                  </a:lnTo>
                  <a:lnTo>
                    <a:pt x="97" y="59"/>
                  </a:lnTo>
                  <a:lnTo>
                    <a:pt x="96" y="64"/>
                  </a:lnTo>
                  <a:lnTo>
                    <a:pt x="88" y="67"/>
                  </a:lnTo>
                  <a:lnTo>
                    <a:pt x="85" y="68"/>
                  </a:lnTo>
                  <a:lnTo>
                    <a:pt x="85" y="68"/>
                  </a:lnTo>
                  <a:lnTo>
                    <a:pt x="81" y="75"/>
                  </a:lnTo>
                  <a:lnTo>
                    <a:pt x="81" y="76"/>
                  </a:lnTo>
                  <a:lnTo>
                    <a:pt x="79" y="90"/>
                  </a:lnTo>
                  <a:lnTo>
                    <a:pt x="78" y="101"/>
                  </a:lnTo>
                  <a:lnTo>
                    <a:pt x="75" y="107"/>
                  </a:lnTo>
                  <a:lnTo>
                    <a:pt x="60" y="111"/>
                  </a:lnTo>
                  <a:lnTo>
                    <a:pt x="58" y="111"/>
                  </a:lnTo>
                  <a:lnTo>
                    <a:pt x="57" y="110"/>
                  </a:lnTo>
                  <a:lnTo>
                    <a:pt x="55" y="110"/>
                  </a:lnTo>
                  <a:lnTo>
                    <a:pt x="52" y="111"/>
                  </a:lnTo>
                  <a:lnTo>
                    <a:pt x="52" y="112"/>
                  </a:lnTo>
                  <a:lnTo>
                    <a:pt x="51" y="112"/>
                  </a:lnTo>
                  <a:lnTo>
                    <a:pt x="46" y="118"/>
                  </a:lnTo>
                  <a:lnTo>
                    <a:pt x="41" y="122"/>
                  </a:lnTo>
                  <a:lnTo>
                    <a:pt x="40" y="123"/>
                  </a:lnTo>
                  <a:lnTo>
                    <a:pt x="38" y="123"/>
                  </a:lnTo>
                  <a:lnTo>
                    <a:pt x="35" y="123"/>
                  </a:lnTo>
                  <a:lnTo>
                    <a:pt x="26" y="122"/>
                  </a:lnTo>
                  <a:lnTo>
                    <a:pt x="24" y="120"/>
                  </a:lnTo>
                  <a:lnTo>
                    <a:pt x="19" y="123"/>
                  </a:lnTo>
                  <a:lnTo>
                    <a:pt x="11" y="121"/>
                  </a:lnTo>
                  <a:lnTo>
                    <a:pt x="11" y="122"/>
                  </a:lnTo>
                  <a:lnTo>
                    <a:pt x="11" y="123"/>
                  </a:lnTo>
                  <a:lnTo>
                    <a:pt x="11" y="124"/>
                  </a:lnTo>
                  <a:lnTo>
                    <a:pt x="12" y="129"/>
                  </a:lnTo>
                  <a:lnTo>
                    <a:pt x="12" y="130"/>
                  </a:lnTo>
                  <a:lnTo>
                    <a:pt x="14" y="138"/>
                  </a:lnTo>
                  <a:lnTo>
                    <a:pt x="15" y="141"/>
                  </a:lnTo>
                  <a:lnTo>
                    <a:pt x="15" y="146"/>
                  </a:lnTo>
                  <a:lnTo>
                    <a:pt x="16" y="146"/>
                  </a:lnTo>
                  <a:lnTo>
                    <a:pt x="22" y="159"/>
                  </a:lnTo>
                  <a:lnTo>
                    <a:pt x="24" y="161"/>
                  </a:lnTo>
                  <a:lnTo>
                    <a:pt x="24" y="163"/>
                  </a:lnTo>
                  <a:lnTo>
                    <a:pt x="24" y="163"/>
                  </a:lnTo>
                  <a:lnTo>
                    <a:pt x="24" y="176"/>
                  </a:lnTo>
                  <a:lnTo>
                    <a:pt x="25" y="182"/>
                  </a:lnTo>
                  <a:lnTo>
                    <a:pt x="25" y="183"/>
                  </a:lnTo>
                  <a:lnTo>
                    <a:pt x="25" y="185"/>
                  </a:lnTo>
                  <a:lnTo>
                    <a:pt x="24" y="186"/>
                  </a:lnTo>
                  <a:lnTo>
                    <a:pt x="24" y="187"/>
                  </a:lnTo>
                  <a:lnTo>
                    <a:pt x="24" y="187"/>
                  </a:lnTo>
                  <a:lnTo>
                    <a:pt x="23" y="188"/>
                  </a:lnTo>
                  <a:lnTo>
                    <a:pt x="19" y="191"/>
                  </a:lnTo>
                  <a:lnTo>
                    <a:pt x="18" y="191"/>
                  </a:lnTo>
                  <a:lnTo>
                    <a:pt x="17" y="191"/>
                  </a:lnTo>
                  <a:lnTo>
                    <a:pt x="16" y="191"/>
                  </a:lnTo>
                  <a:lnTo>
                    <a:pt x="15" y="192"/>
                  </a:lnTo>
                  <a:lnTo>
                    <a:pt x="14" y="192"/>
                  </a:lnTo>
                  <a:lnTo>
                    <a:pt x="12" y="193"/>
                  </a:lnTo>
                  <a:lnTo>
                    <a:pt x="11" y="193"/>
                  </a:lnTo>
                  <a:lnTo>
                    <a:pt x="8" y="195"/>
                  </a:lnTo>
                  <a:lnTo>
                    <a:pt x="8" y="195"/>
                  </a:lnTo>
                  <a:lnTo>
                    <a:pt x="7" y="197"/>
                  </a:lnTo>
                  <a:lnTo>
                    <a:pt x="6" y="200"/>
                  </a:lnTo>
                  <a:lnTo>
                    <a:pt x="3" y="203"/>
                  </a:lnTo>
                  <a:lnTo>
                    <a:pt x="1" y="206"/>
                  </a:lnTo>
                  <a:lnTo>
                    <a:pt x="0" y="208"/>
                  </a:lnTo>
                  <a:lnTo>
                    <a:pt x="15" y="219"/>
                  </a:lnTo>
                  <a:lnTo>
                    <a:pt x="15" y="221"/>
                  </a:lnTo>
                  <a:lnTo>
                    <a:pt x="14" y="230"/>
                  </a:lnTo>
                  <a:lnTo>
                    <a:pt x="12" y="235"/>
                  </a:lnTo>
                  <a:lnTo>
                    <a:pt x="12" y="236"/>
                  </a:lnTo>
                  <a:lnTo>
                    <a:pt x="12" y="240"/>
                  </a:lnTo>
                  <a:lnTo>
                    <a:pt x="12" y="242"/>
                  </a:lnTo>
                  <a:lnTo>
                    <a:pt x="12" y="244"/>
                  </a:lnTo>
                  <a:lnTo>
                    <a:pt x="12" y="245"/>
                  </a:lnTo>
                  <a:lnTo>
                    <a:pt x="14" y="247"/>
                  </a:lnTo>
                  <a:lnTo>
                    <a:pt x="15" y="242"/>
                  </a:lnTo>
                  <a:lnTo>
                    <a:pt x="17" y="240"/>
                  </a:lnTo>
                  <a:close/>
                </a:path>
              </a:pathLst>
            </a:custGeom>
            <a:solidFill>
              <a:srgbClr val="11AC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43" name="Freeform 729"/>
            <p:cNvSpPr>
              <a:spLocks/>
            </p:cNvSpPr>
            <p:nvPr/>
          </p:nvSpPr>
          <p:spPr bwMode="auto">
            <a:xfrm>
              <a:off x="4593627" y="2888538"/>
              <a:ext cx="777912" cy="520361"/>
            </a:xfrm>
            <a:custGeom>
              <a:avLst/>
              <a:gdLst>
                <a:gd name="T0" fmla="*/ 30 w 566"/>
                <a:gd name="T1" fmla="*/ 213 h 379"/>
                <a:gd name="T2" fmla="*/ 72 w 566"/>
                <a:gd name="T3" fmla="*/ 216 h 379"/>
                <a:gd name="T4" fmla="*/ 91 w 566"/>
                <a:gd name="T5" fmla="*/ 227 h 379"/>
                <a:gd name="T6" fmla="*/ 97 w 566"/>
                <a:gd name="T7" fmla="*/ 221 h 379"/>
                <a:gd name="T8" fmla="*/ 127 w 566"/>
                <a:gd name="T9" fmla="*/ 214 h 379"/>
                <a:gd name="T10" fmla="*/ 140 w 566"/>
                <a:gd name="T11" fmla="*/ 201 h 379"/>
                <a:gd name="T12" fmla="*/ 160 w 566"/>
                <a:gd name="T13" fmla="*/ 197 h 379"/>
                <a:gd name="T14" fmla="*/ 200 w 566"/>
                <a:gd name="T15" fmla="*/ 209 h 379"/>
                <a:gd name="T16" fmla="*/ 221 w 566"/>
                <a:gd name="T17" fmla="*/ 239 h 379"/>
                <a:gd name="T18" fmla="*/ 244 w 566"/>
                <a:gd name="T19" fmla="*/ 275 h 379"/>
                <a:gd name="T20" fmla="*/ 222 w 566"/>
                <a:gd name="T21" fmla="*/ 281 h 379"/>
                <a:gd name="T22" fmla="*/ 215 w 566"/>
                <a:gd name="T23" fmla="*/ 303 h 379"/>
                <a:gd name="T24" fmla="*/ 210 w 566"/>
                <a:gd name="T25" fmla="*/ 337 h 379"/>
                <a:gd name="T26" fmla="*/ 235 w 566"/>
                <a:gd name="T27" fmla="*/ 335 h 379"/>
                <a:gd name="T28" fmla="*/ 237 w 566"/>
                <a:gd name="T29" fmla="*/ 340 h 379"/>
                <a:gd name="T30" fmla="*/ 235 w 566"/>
                <a:gd name="T31" fmla="*/ 332 h 379"/>
                <a:gd name="T32" fmla="*/ 251 w 566"/>
                <a:gd name="T33" fmla="*/ 312 h 379"/>
                <a:gd name="T34" fmla="*/ 272 w 566"/>
                <a:gd name="T35" fmla="*/ 286 h 379"/>
                <a:gd name="T36" fmla="*/ 288 w 566"/>
                <a:gd name="T37" fmla="*/ 279 h 379"/>
                <a:gd name="T38" fmla="*/ 327 w 566"/>
                <a:gd name="T39" fmla="*/ 301 h 379"/>
                <a:gd name="T40" fmla="*/ 360 w 566"/>
                <a:gd name="T41" fmla="*/ 301 h 379"/>
                <a:gd name="T42" fmla="*/ 338 w 566"/>
                <a:gd name="T43" fmla="*/ 321 h 379"/>
                <a:gd name="T44" fmla="*/ 326 w 566"/>
                <a:gd name="T45" fmla="*/ 336 h 379"/>
                <a:gd name="T46" fmla="*/ 336 w 566"/>
                <a:gd name="T47" fmla="*/ 335 h 379"/>
                <a:gd name="T48" fmla="*/ 359 w 566"/>
                <a:gd name="T49" fmla="*/ 348 h 379"/>
                <a:gd name="T50" fmla="*/ 356 w 566"/>
                <a:gd name="T51" fmla="*/ 368 h 379"/>
                <a:gd name="T52" fmla="*/ 363 w 566"/>
                <a:gd name="T53" fmla="*/ 378 h 379"/>
                <a:gd name="T54" fmla="*/ 383 w 566"/>
                <a:gd name="T55" fmla="*/ 369 h 379"/>
                <a:gd name="T56" fmla="*/ 408 w 566"/>
                <a:gd name="T57" fmla="*/ 355 h 379"/>
                <a:gd name="T58" fmla="*/ 425 w 566"/>
                <a:gd name="T59" fmla="*/ 346 h 379"/>
                <a:gd name="T60" fmla="*/ 451 w 566"/>
                <a:gd name="T61" fmla="*/ 333 h 379"/>
                <a:gd name="T62" fmla="*/ 418 w 566"/>
                <a:gd name="T63" fmla="*/ 337 h 379"/>
                <a:gd name="T64" fmla="*/ 402 w 566"/>
                <a:gd name="T65" fmla="*/ 315 h 379"/>
                <a:gd name="T66" fmla="*/ 398 w 566"/>
                <a:gd name="T67" fmla="*/ 297 h 379"/>
                <a:gd name="T68" fmla="*/ 418 w 566"/>
                <a:gd name="T69" fmla="*/ 286 h 379"/>
                <a:gd name="T70" fmla="*/ 458 w 566"/>
                <a:gd name="T71" fmla="*/ 270 h 379"/>
                <a:gd name="T72" fmla="*/ 506 w 566"/>
                <a:gd name="T73" fmla="*/ 235 h 379"/>
                <a:gd name="T74" fmla="*/ 537 w 566"/>
                <a:gd name="T75" fmla="*/ 221 h 379"/>
                <a:gd name="T76" fmla="*/ 557 w 566"/>
                <a:gd name="T77" fmla="*/ 196 h 379"/>
                <a:gd name="T78" fmla="*/ 560 w 566"/>
                <a:gd name="T79" fmla="*/ 138 h 379"/>
                <a:gd name="T80" fmla="*/ 549 w 566"/>
                <a:gd name="T81" fmla="*/ 136 h 379"/>
                <a:gd name="T82" fmla="*/ 520 w 566"/>
                <a:gd name="T83" fmla="*/ 123 h 379"/>
                <a:gd name="T84" fmla="*/ 476 w 566"/>
                <a:gd name="T85" fmla="*/ 100 h 379"/>
                <a:gd name="T86" fmla="*/ 442 w 566"/>
                <a:gd name="T87" fmla="*/ 99 h 379"/>
                <a:gd name="T88" fmla="*/ 427 w 566"/>
                <a:gd name="T89" fmla="*/ 101 h 379"/>
                <a:gd name="T90" fmla="*/ 418 w 566"/>
                <a:gd name="T91" fmla="*/ 86 h 379"/>
                <a:gd name="T92" fmla="*/ 405 w 566"/>
                <a:gd name="T93" fmla="*/ 58 h 379"/>
                <a:gd name="T94" fmla="*/ 375 w 566"/>
                <a:gd name="T95" fmla="*/ 36 h 379"/>
                <a:gd name="T96" fmla="*/ 383 w 566"/>
                <a:gd name="T97" fmla="*/ 27 h 379"/>
                <a:gd name="T98" fmla="*/ 331 w 566"/>
                <a:gd name="T99" fmla="*/ 6 h 379"/>
                <a:gd name="T100" fmla="*/ 303 w 566"/>
                <a:gd name="T101" fmla="*/ 14 h 379"/>
                <a:gd name="T102" fmla="*/ 267 w 566"/>
                <a:gd name="T103" fmla="*/ 51 h 379"/>
                <a:gd name="T104" fmla="*/ 257 w 566"/>
                <a:gd name="T105" fmla="*/ 50 h 379"/>
                <a:gd name="T106" fmla="*/ 245 w 566"/>
                <a:gd name="T107" fmla="*/ 45 h 379"/>
                <a:gd name="T108" fmla="*/ 125 w 566"/>
                <a:gd name="T109" fmla="*/ 23 h 379"/>
                <a:gd name="T110" fmla="*/ 70 w 566"/>
                <a:gd name="T111" fmla="*/ 23 h 379"/>
                <a:gd name="T112" fmla="*/ 59 w 566"/>
                <a:gd name="T113" fmla="*/ 41 h 379"/>
                <a:gd name="T114" fmla="*/ 55 w 566"/>
                <a:gd name="T115" fmla="*/ 37 h 379"/>
                <a:gd name="T116" fmla="*/ 62 w 566"/>
                <a:gd name="T117" fmla="*/ 88 h 379"/>
                <a:gd name="T118" fmla="*/ 51 w 566"/>
                <a:gd name="T119" fmla="*/ 100 h 379"/>
                <a:gd name="T120" fmla="*/ 16 w 566"/>
                <a:gd name="T121" fmla="*/ 139 h 379"/>
                <a:gd name="T122" fmla="*/ 2 w 566"/>
                <a:gd name="T123" fmla="*/ 187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6" h="379">
                  <a:moveTo>
                    <a:pt x="2" y="187"/>
                  </a:moveTo>
                  <a:lnTo>
                    <a:pt x="0" y="195"/>
                  </a:lnTo>
                  <a:lnTo>
                    <a:pt x="2" y="195"/>
                  </a:lnTo>
                  <a:lnTo>
                    <a:pt x="4" y="197"/>
                  </a:lnTo>
                  <a:lnTo>
                    <a:pt x="15" y="209"/>
                  </a:lnTo>
                  <a:lnTo>
                    <a:pt x="22" y="210"/>
                  </a:lnTo>
                  <a:lnTo>
                    <a:pt x="24" y="216"/>
                  </a:lnTo>
                  <a:lnTo>
                    <a:pt x="30" y="213"/>
                  </a:lnTo>
                  <a:lnTo>
                    <a:pt x="37" y="212"/>
                  </a:lnTo>
                  <a:lnTo>
                    <a:pt x="39" y="214"/>
                  </a:lnTo>
                  <a:lnTo>
                    <a:pt x="40" y="214"/>
                  </a:lnTo>
                  <a:lnTo>
                    <a:pt x="42" y="215"/>
                  </a:lnTo>
                  <a:lnTo>
                    <a:pt x="43" y="215"/>
                  </a:lnTo>
                  <a:lnTo>
                    <a:pt x="44" y="214"/>
                  </a:lnTo>
                  <a:lnTo>
                    <a:pt x="63" y="217"/>
                  </a:lnTo>
                  <a:lnTo>
                    <a:pt x="72" y="216"/>
                  </a:lnTo>
                  <a:lnTo>
                    <a:pt x="76" y="216"/>
                  </a:lnTo>
                  <a:lnTo>
                    <a:pt x="77" y="216"/>
                  </a:lnTo>
                  <a:lnTo>
                    <a:pt x="78" y="217"/>
                  </a:lnTo>
                  <a:lnTo>
                    <a:pt x="79" y="218"/>
                  </a:lnTo>
                  <a:lnTo>
                    <a:pt x="82" y="223"/>
                  </a:lnTo>
                  <a:lnTo>
                    <a:pt x="86" y="228"/>
                  </a:lnTo>
                  <a:lnTo>
                    <a:pt x="87" y="228"/>
                  </a:lnTo>
                  <a:lnTo>
                    <a:pt x="91" y="227"/>
                  </a:lnTo>
                  <a:lnTo>
                    <a:pt x="91" y="227"/>
                  </a:lnTo>
                  <a:lnTo>
                    <a:pt x="93" y="226"/>
                  </a:lnTo>
                  <a:lnTo>
                    <a:pt x="94" y="226"/>
                  </a:lnTo>
                  <a:lnTo>
                    <a:pt x="94" y="225"/>
                  </a:lnTo>
                  <a:lnTo>
                    <a:pt x="94" y="225"/>
                  </a:lnTo>
                  <a:lnTo>
                    <a:pt x="95" y="224"/>
                  </a:lnTo>
                  <a:lnTo>
                    <a:pt x="95" y="223"/>
                  </a:lnTo>
                  <a:lnTo>
                    <a:pt x="97" y="221"/>
                  </a:lnTo>
                  <a:lnTo>
                    <a:pt x="97" y="219"/>
                  </a:lnTo>
                  <a:lnTo>
                    <a:pt x="98" y="219"/>
                  </a:lnTo>
                  <a:lnTo>
                    <a:pt x="98" y="219"/>
                  </a:lnTo>
                  <a:lnTo>
                    <a:pt x="100" y="218"/>
                  </a:lnTo>
                  <a:lnTo>
                    <a:pt x="116" y="216"/>
                  </a:lnTo>
                  <a:lnTo>
                    <a:pt x="125" y="215"/>
                  </a:lnTo>
                  <a:lnTo>
                    <a:pt x="126" y="215"/>
                  </a:lnTo>
                  <a:lnTo>
                    <a:pt x="127" y="214"/>
                  </a:lnTo>
                  <a:lnTo>
                    <a:pt x="128" y="214"/>
                  </a:lnTo>
                  <a:lnTo>
                    <a:pt x="130" y="209"/>
                  </a:lnTo>
                  <a:lnTo>
                    <a:pt x="130" y="209"/>
                  </a:lnTo>
                  <a:lnTo>
                    <a:pt x="131" y="207"/>
                  </a:lnTo>
                  <a:lnTo>
                    <a:pt x="131" y="206"/>
                  </a:lnTo>
                  <a:lnTo>
                    <a:pt x="140" y="203"/>
                  </a:lnTo>
                  <a:lnTo>
                    <a:pt x="140" y="201"/>
                  </a:lnTo>
                  <a:lnTo>
                    <a:pt x="140" y="201"/>
                  </a:lnTo>
                  <a:lnTo>
                    <a:pt x="144" y="195"/>
                  </a:lnTo>
                  <a:lnTo>
                    <a:pt x="148" y="194"/>
                  </a:lnTo>
                  <a:lnTo>
                    <a:pt x="148" y="195"/>
                  </a:lnTo>
                  <a:lnTo>
                    <a:pt x="149" y="196"/>
                  </a:lnTo>
                  <a:lnTo>
                    <a:pt x="150" y="197"/>
                  </a:lnTo>
                  <a:lnTo>
                    <a:pt x="151" y="197"/>
                  </a:lnTo>
                  <a:lnTo>
                    <a:pt x="152" y="197"/>
                  </a:lnTo>
                  <a:lnTo>
                    <a:pt x="160" y="197"/>
                  </a:lnTo>
                  <a:lnTo>
                    <a:pt x="164" y="195"/>
                  </a:lnTo>
                  <a:lnTo>
                    <a:pt x="168" y="193"/>
                  </a:lnTo>
                  <a:lnTo>
                    <a:pt x="170" y="192"/>
                  </a:lnTo>
                  <a:lnTo>
                    <a:pt x="175" y="193"/>
                  </a:lnTo>
                  <a:lnTo>
                    <a:pt x="177" y="193"/>
                  </a:lnTo>
                  <a:lnTo>
                    <a:pt x="195" y="203"/>
                  </a:lnTo>
                  <a:lnTo>
                    <a:pt x="199" y="211"/>
                  </a:lnTo>
                  <a:lnTo>
                    <a:pt x="200" y="209"/>
                  </a:lnTo>
                  <a:lnTo>
                    <a:pt x="212" y="214"/>
                  </a:lnTo>
                  <a:lnTo>
                    <a:pt x="221" y="214"/>
                  </a:lnTo>
                  <a:lnTo>
                    <a:pt x="223" y="224"/>
                  </a:lnTo>
                  <a:lnTo>
                    <a:pt x="222" y="231"/>
                  </a:lnTo>
                  <a:lnTo>
                    <a:pt x="222" y="232"/>
                  </a:lnTo>
                  <a:lnTo>
                    <a:pt x="220" y="238"/>
                  </a:lnTo>
                  <a:lnTo>
                    <a:pt x="221" y="236"/>
                  </a:lnTo>
                  <a:lnTo>
                    <a:pt x="221" y="239"/>
                  </a:lnTo>
                  <a:lnTo>
                    <a:pt x="221" y="240"/>
                  </a:lnTo>
                  <a:lnTo>
                    <a:pt x="221" y="240"/>
                  </a:lnTo>
                  <a:lnTo>
                    <a:pt x="234" y="262"/>
                  </a:lnTo>
                  <a:lnTo>
                    <a:pt x="235" y="264"/>
                  </a:lnTo>
                  <a:lnTo>
                    <a:pt x="238" y="267"/>
                  </a:lnTo>
                  <a:lnTo>
                    <a:pt x="245" y="270"/>
                  </a:lnTo>
                  <a:lnTo>
                    <a:pt x="244" y="274"/>
                  </a:lnTo>
                  <a:lnTo>
                    <a:pt x="244" y="275"/>
                  </a:lnTo>
                  <a:lnTo>
                    <a:pt x="244" y="275"/>
                  </a:lnTo>
                  <a:lnTo>
                    <a:pt x="244" y="279"/>
                  </a:lnTo>
                  <a:lnTo>
                    <a:pt x="243" y="281"/>
                  </a:lnTo>
                  <a:lnTo>
                    <a:pt x="251" y="287"/>
                  </a:lnTo>
                  <a:lnTo>
                    <a:pt x="245" y="288"/>
                  </a:lnTo>
                  <a:lnTo>
                    <a:pt x="244" y="288"/>
                  </a:lnTo>
                  <a:lnTo>
                    <a:pt x="244" y="287"/>
                  </a:lnTo>
                  <a:lnTo>
                    <a:pt x="222" y="281"/>
                  </a:lnTo>
                  <a:lnTo>
                    <a:pt x="217" y="282"/>
                  </a:lnTo>
                  <a:lnTo>
                    <a:pt x="213" y="285"/>
                  </a:lnTo>
                  <a:lnTo>
                    <a:pt x="213" y="286"/>
                  </a:lnTo>
                  <a:lnTo>
                    <a:pt x="214" y="286"/>
                  </a:lnTo>
                  <a:lnTo>
                    <a:pt x="214" y="287"/>
                  </a:lnTo>
                  <a:lnTo>
                    <a:pt x="215" y="291"/>
                  </a:lnTo>
                  <a:lnTo>
                    <a:pt x="217" y="297"/>
                  </a:lnTo>
                  <a:lnTo>
                    <a:pt x="215" y="303"/>
                  </a:lnTo>
                  <a:lnTo>
                    <a:pt x="215" y="305"/>
                  </a:lnTo>
                  <a:lnTo>
                    <a:pt x="208" y="313"/>
                  </a:lnTo>
                  <a:lnTo>
                    <a:pt x="206" y="316"/>
                  </a:lnTo>
                  <a:lnTo>
                    <a:pt x="195" y="327"/>
                  </a:lnTo>
                  <a:lnTo>
                    <a:pt x="190" y="330"/>
                  </a:lnTo>
                  <a:lnTo>
                    <a:pt x="190" y="331"/>
                  </a:lnTo>
                  <a:lnTo>
                    <a:pt x="207" y="340"/>
                  </a:lnTo>
                  <a:lnTo>
                    <a:pt x="210" y="337"/>
                  </a:lnTo>
                  <a:lnTo>
                    <a:pt x="222" y="332"/>
                  </a:lnTo>
                  <a:lnTo>
                    <a:pt x="225" y="331"/>
                  </a:lnTo>
                  <a:lnTo>
                    <a:pt x="228" y="332"/>
                  </a:lnTo>
                  <a:lnTo>
                    <a:pt x="231" y="333"/>
                  </a:lnTo>
                  <a:lnTo>
                    <a:pt x="232" y="333"/>
                  </a:lnTo>
                  <a:lnTo>
                    <a:pt x="233" y="333"/>
                  </a:lnTo>
                  <a:lnTo>
                    <a:pt x="234" y="334"/>
                  </a:lnTo>
                  <a:lnTo>
                    <a:pt x="235" y="335"/>
                  </a:lnTo>
                  <a:lnTo>
                    <a:pt x="236" y="336"/>
                  </a:lnTo>
                  <a:lnTo>
                    <a:pt x="236" y="337"/>
                  </a:lnTo>
                  <a:lnTo>
                    <a:pt x="237" y="337"/>
                  </a:lnTo>
                  <a:lnTo>
                    <a:pt x="237" y="338"/>
                  </a:lnTo>
                  <a:lnTo>
                    <a:pt x="237" y="339"/>
                  </a:lnTo>
                  <a:lnTo>
                    <a:pt x="236" y="339"/>
                  </a:lnTo>
                  <a:lnTo>
                    <a:pt x="236" y="341"/>
                  </a:lnTo>
                  <a:lnTo>
                    <a:pt x="237" y="340"/>
                  </a:lnTo>
                  <a:lnTo>
                    <a:pt x="238" y="340"/>
                  </a:lnTo>
                  <a:lnTo>
                    <a:pt x="239" y="336"/>
                  </a:lnTo>
                  <a:lnTo>
                    <a:pt x="239" y="336"/>
                  </a:lnTo>
                  <a:lnTo>
                    <a:pt x="239" y="331"/>
                  </a:lnTo>
                  <a:lnTo>
                    <a:pt x="238" y="330"/>
                  </a:lnTo>
                  <a:lnTo>
                    <a:pt x="237" y="330"/>
                  </a:lnTo>
                  <a:lnTo>
                    <a:pt x="236" y="332"/>
                  </a:lnTo>
                  <a:lnTo>
                    <a:pt x="235" y="332"/>
                  </a:lnTo>
                  <a:lnTo>
                    <a:pt x="235" y="331"/>
                  </a:lnTo>
                  <a:lnTo>
                    <a:pt x="234" y="330"/>
                  </a:lnTo>
                  <a:lnTo>
                    <a:pt x="234" y="329"/>
                  </a:lnTo>
                  <a:lnTo>
                    <a:pt x="234" y="326"/>
                  </a:lnTo>
                  <a:lnTo>
                    <a:pt x="234" y="320"/>
                  </a:lnTo>
                  <a:lnTo>
                    <a:pt x="235" y="314"/>
                  </a:lnTo>
                  <a:lnTo>
                    <a:pt x="251" y="311"/>
                  </a:lnTo>
                  <a:lnTo>
                    <a:pt x="251" y="312"/>
                  </a:lnTo>
                  <a:lnTo>
                    <a:pt x="251" y="313"/>
                  </a:lnTo>
                  <a:lnTo>
                    <a:pt x="251" y="314"/>
                  </a:lnTo>
                  <a:lnTo>
                    <a:pt x="261" y="303"/>
                  </a:lnTo>
                  <a:lnTo>
                    <a:pt x="262" y="302"/>
                  </a:lnTo>
                  <a:lnTo>
                    <a:pt x="268" y="294"/>
                  </a:lnTo>
                  <a:lnTo>
                    <a:pt x="271" y="289"/>
                  </a:lnTo>
                  <a:lnTo>
                    <a:pt x="271" y="288"/>
                  </a:lnTo>
                  <a:lnTo>
                    <a:pt x="272" y="286"/>
                  </a:lnTo>
                  <a:lnTo>
                    <a:pt x="271" y="284"/>
                  </a:lnTo>
                  <a:lnTo>
                    <a:pt x="272" y="281"/>
                  </a:lnTo>
                  <a:lnTo>
                    <a:pt x="275" y="280"/>
                  </a:lnTo>
                  <a:lnTo>
                    <a:pt x="278" y="279"/>
                  </a:lnTo>
                  <a:lnTo>
                    <a:pt x="279" y="279"/>
                  </a:lnTo>
                  <a:lnTo>
                    <a:pt x="284" y="278"/>
                  </a:lnTo>
                  <a:lnTo>
                    <a:pt x="284" y="278"/>
                  </a:lnTo>
                  <a:lnTo>
                    <a:pt x="288" y="279"/>
                  </a:lnTo>
                  <a:lnTo>
                    <a:pt x="303" y="283"/>
                  </a:lnTo>
                  <a:lnTo>
                    <a:pt x="310" y="294"/>
                  </a:lnTo>
                  <a:lnTo>
                    <a:pt x="318" y="300"/>
                  </a:lnTo>
                  <a:lnTo>
                    <a:pt x="322" y="301"/>
                  </a:lnTo>
                  <a:lnTo>
                    <a:pt x="326" y="302"/>
                  </a:lnTo>
                  <a:lnTo>
                    <a:pt x="326" y="302"/>
                  </a:lnTo>
                  <a:lnTo>
                    <a:pt x="326" y="301"/>
                  </a:lnTo>
                  <a:lnTo>
                    <a:pt x="327" y="301"/>
                  </a:lnTo>
                  <a:lnTo>
                    <a:pt x="329" y="301"/>
                  </a:lnTo>
                  <a:lnTo>
                    <a:pt x="333" y="300"/>
                  </a:lnTo>
                  <a:lnTo>
                    <a:pt x="344" y="300"/>
                  </a:lnTo>
                  <a:lnTo>
                    <a:pt x="353" y="301"/>
                  </a:lnTo>
                  <a:lnTo>
                    <a:pt x="357" y="301"/>
                  </a:lnTo>
                  <a:lnTo>
                    <a:pt x="359" y="299"/>
                  </a:lnTo>
                  <a:lnTo>
                    <a:pt x="360" y="299"/>
                  </a:lnTo>
                  <a:lnTo>
                    <a:pt x="360" y="301"/>
                  </a:lnTo>
                  <a:lnTo>
                    <a:pt x="361" y="301"/>
                  </a:lnTo>
                  <a:lnTo>
                    <a:pt x="362" y="310"/>
                  </a:lnTo>
                  <a:lnTo>
                    <a:pt x="353" y="316"/>
                  </a:lnTo>
                  <a:lnTo>
                    <a:pt x="346" y="317"/>
                  </a:lnTo>
                  <a:lnTo>
                    <a:pt x="344" y="319"/>
                  </a:lnTo>
                  <a:lnTo>
                    <a:pt x="341" y="320"/>
                  </a:lnTo>
                  <a:lnTo>
                    <a:pt x="339" y="321"/>
                  </a:lnTo>
                  <a:lnTo>
                    <a:pt x="338" y="321"/>
                  </a:lnTo>
                  <a:lnTo>
                    <a:pt x="327" y="329"/>
                  </a:lnTo>
                  <a:lnTo>
                    <a:pt x="326" y="330"/>
                  </a:lnTo>
                  <a:lnTo>
                    <a:pt x="326" y="330"/>
                  </a:lnTo>
                  <a:lnTo>
                    <a:pt x="326" y="332"/>
                  </a:lnTo>
                  <a:lnTo>
                    <a:pt x="325" y="333"/>
                  </a:lnTo>
                  <a:lnTo>
                    <a:pt x="325" y="333"/>
                  </a:lnTo>
                  <a:lnTo>
                    <a:pt x="325" y="335"/>
                  </a:lnTo>
                  <a:lnTo>
                    <a:pt x="326" y="336"/>
                  </a:lnTo>
                  <a:lnTo>
                    <a:pt x="327" y="336"/>
                  </a:lnTo>
                  <a:lnTo>
                    <a:pt x="329" y="336"/>
                  </a:lnTo>
                  <a:lnTo>
                    <a:pt x="330" y="336"/>
                  </a:lnTo>
                  <a:lnTo>
                    <a:pt x="331" y="336"/>
                  </a:lnTo>
                  <a:lnTo>
                    <a:pt x="331" y="335"/>
                  </a:lnTo>
                  <a:lnTo>
                    <a:pt x="332" y="335"/>
                  </a:lnTo>
                  <a:lnTo>
                    <a:pt x="335" y="335"/>
                  </a:lnTo>
                  <a:lnTo>
                    <a:pt x="336" y="335"/>
                  </a:lnTo>
                  <a:lnTo>
                    <a:pt x="337" y="335"/>
                  </a:lnTo>
                  <a:lnTo>
                    <a:pt x="339" y="336"/>
                  </a:lnTo>
                  <a:lnTo>
                    <a:pt x="353" y="343"/>
                  </a:lnTo>
                  <a:lnTo>
                    <a:pt x="354" y="344"/>
                  </a:lnTo>
                  <a:lnTo>
                    <a:pt x="357" y="345"/>
                  </a:lnTo>
                  <a:lnTo>
                    <a:pt x="358" y="346"/>
                  </a:lnTo>
                  <a:lnTo>
                    <a:pt x="358" y="347"/>
                  </a:lnTo>
                  <a:lnTo>
                    <a:pt x="359" y="348"/>
                  </a:lnTo>
                  <a:lnTo>
                    <a:pt x="360" y="352"/>
                  </a:lnTo>
                  <a:lnTo>
                    <a:pt x="360" y="352"/>
                  </a:lnTo>
                  <a:lnTo>
                    <a:pt x="360" y="354"/>
                  </a:lnTo>
                  <a:lnTo>
                    <a:pt x="360" y="355"/>
                  </a:lnTo>
                  <a:lnTo>
                    <a:pt x="360" y="356"/>
                  </a:lnTo>
                  <a:lnTo>
                    <a:pt x="358" y="364"/>
                  </a:lnTo>
                  <a:lnTo>
                    <a:pt x="357" y="368"/>
                  </a:lnTo>
                  <a:lnTo>
                    <a:pt x="356" y="368"/>
                  </a:lnTo>
                  <a:lnTo>
                    <a:pt x="355" y="368"/>
                  </a:lnTo>
                  <a:lnTo>
                    <a:pt x="353" y="369"/>
                  </a:lnTo>
                  <a:lnTo>
                    <a:pt x="353" y="370"/>
                  </a:lnTo>
                  <a:lnTo>
                    <a:pt x="353" y="371"/>
                  </a:lnTo>
                  <a:lnTo>
                    <a:pt x="355" y="371"/>
                  </a:lnTo>
                  <a:lnTo>
                    <a:pt x="356" y="372"/>
                  </a:lnTo>
                  <a:lnTo>
                    <a:pt x="360" y="375"/>
                  </a:lnTo>
                  <a:lnTo>
                    <a:pt x="363" y="378"/>
                  </a:lnTo>
                  <a:lnTo>
                    <a:pt x="365" y="378"/>
                  </a:lnTo>
                  <a:lnTo>
                    <a:pt x="370" y="379"/>
                  </a:lnTo>
                  <a:lnTo>
                    <a:pt x="371" y="379"/>
                  </a:lnTo>
                  <a:lnTo>
                    <a:pt x="372" y="378"/>
                  </a:lnTo>
                  <a:lnTo>
                    <a:pt x="376" y="375"/>
                  </a:lnTo>
                  <a:lnTo>
                    <a:pt x="376" y="375"/>
                  </a:lnTo>
                  <a:lnTo>
                    <a:pt x="383" y="370"/>
                  </a:lnTo>
                  <a:lnTo>
                    <a:pt x="383" y="369"/>
                  </a:lnTo>
                  <a:lnTo>
                    <a:pt x="383" y="367"/>
                  </a:lnTo>
                  <a:lnTo>
                    <a:pt x="385" y="364"/>
                  </a:lnTo>
                  <a:lnTo>
                    <a:pt x="386" y="364"/>
                  </a:lnTo>
                  <a:lnTo>
                    <a:pt x="389" y="362"/>
                  </a:lnTo>
                  <a:lnTo>
                    <a:pt x="391" y="362"/>
                  </a:lnTo>
                  <a:lnTo>
                    <a:pt x="395" y="360"/>
                  </a:lnTo>
                  <a:lnTo>
                    <a:pt x="402" y="357"/>
                  </a:lnTo>
                  <a:lnTo>
                    <a:pt x="408" y="355"/>
                  </a:lnTo>
                  <a:lnTo>
                    <a:pt x="411" y="352"/>
                  </a:lnTo>
                  <a:lnTo>
                    <a:pt x="416" y="348"/>
                  </a:lnTo>
                  <a:lnTo>
                    <a:pt x="417" y="348"/>
                  </a:lnTo>
                  <a:lnTo>
                    <a:pt x="419" y="346"/>
                  </a:lnTo>
                  <a:lnTo>
                    <a:pt x="420" y="345"/>
                  </a:lnTo>
                  <a:lnTo>
                    <a:pt x="423" y="345"/>
                  </a:lnTo>
                  <a:lnTo>
                    <a:pt x="423" y="346"/>
                  </a:lnTo>
                  <a:lnTo>
                    <a:pt x="425" y="346"/>
                  </a:lnTo>
                  <a:lnTo>
                    <a:pt x="426" y="348"/>
                  </a:lnTo>
                  <a:lnTo>
                    <a:pt x="428" y="348"/>
                  </a:lnTo>
                  <a:lnTo>
                    <a:pt x="429" y="350"/>
                  </a:lnTo>
                  <a:lnTo>
                    <a:pt x="434" y="351"/>
                  </a:lnTo>
                  <a:lnTo>
                    <a:pt x="442" y="351"/>
                  </a:lnTo>
                  <a:lnTo>
                    <a:pt x="446" y="349"/>
                  </a:lnTo>
                  <a:lnTo>
                    <a:pt x="449" y="348"/>
                  </a:lnTo>
                  <a:lnTo>
                    <a:pt x="451" y="333"/>
                  </a:lnTo>
                  <a:lnTo>
                    <a:pt x="445" y="330"/>
                  </a:lnTo>
                  <a:lnTo>
                    <a:pt x="438" y="330"/>
                  </a:lnTo>
                  <a:lnTo>
                    <a:pt x="438" y="331"/>
                  </a:lnTo>
                  <a:lnTo>
                    <a:pt x="437" y="332"/>
                  </a:lnTo>
                  <a:lnTo>
                    <a:pt x="433" y="334"/>
                  </a:lnTo>
                  <a:lnTo>
                    <a:pt x="419" y="337"/>
                  </a:lnTo>
                  <a:lnTo>
                    <a:pt x="418" y="338"/>
                  </a:lnTo>
                  <a:lnTo>
                    <a:pt x="418" y="337"/>
                  </a:lnTo>
                  <a:lnTo>
                    <a:pt x="415" y="336"/>
                  </a:lnTo>
                  <a:lnTo>
                    <a:pt x="414" y="334"/>
                  </a:lnTo>
                  <a:lnTo>
                    <a:pt x="413" y="333"/>
                  </a:lnTo>
                  <a:lnTo>
                    <a:pt x="411" y="331"/>
                  </a:lnTo>
                  <a:lnTo>
                    <a:pt x="406" y="322"/>
                  </a:lnTo>
                  <a:lnTo>
                    <a:pt x="405" y="321"/>
                  </a:lnTo>
                  <a:lnTo>
                    <a:pt x="403" y="318"/>
                  </a:lnTo>
                  <a:lnTo>
                    <a:pt x="402" y="315"/>
                  </a:lnTo>
                  <a:lnTo>
                    <a:pt x="399" y="310"/>
                  </a:lnTo>
                  <a:lnTo>
                    <a:pt x="399" y="310"/>
                  </a:lnTo>
                  <a:lnTo>
                    <a:pt x="398" y="304"/>
                  </a:lnTo>
                  <a:lnTo>
                    <a:pt x="398" y="303"/>
                  </a:lnTo>
                  <a:lnTo>
                    <a:pt x="397" y="298"/>
                  </a:lnTo>
                  <a:lnTo>
                    <a:pt x="397" y="298"/>
                  </a:lnTo>
                  <a:lnTo>
                    <a:pt x="398" y="298"/>
                  </a:lnTo>
                  <a:lnTo>
                    <a:pt x="398" y="297"/>
                  </a:lnTo>
                  <a:lnTo>
                    <a:pt x="410" y="284"/>
                  </a:lnTo>
                  <a:lnTo>
                    <a:pt x="411" y="286"/>
                  </a:lnTo>
                  <a:lnTo>
                    <a:pt x="411" y="287"/>
                  </a:lnTo>
                  <a:lnTo>
                    <a:pt x="413" y="291"/>
                  </a:lnTo>
                  <a:lnTo>
                    <a:pt x="412" y="294"/>
                  </a:lnTo>
                  <a:lnTo>
                    <a:pt x="414" y="291"/>
                  </a:lnTo>
                  <a:lnTo>
                    <a:pt x="415" y="289"/>
                  </a:lnTo>
                  <a:lnTo>
                    <a:pt x="418" y="286"/>
                  </a:lnTo>
                  <a:lnTo>
                    <a:pt x="427" y="279"/>
                  </a:lnTo>
                  <a:lnTo>
                    <a:pt x="429" y="279"/>
                  </a:lnTo>
                  <a:lnTo>
                    <a:pt x="429" y="278"/>
                  </a:lnTo>
                  <a:lnTo>
                    <a:pt x="431" y="277"/>
                  </a:lnTo>
                  <a:lnTo>
                    <a:pt x="432" y="277"/>
                  </a:lnTo>
                  <a:lnTo>
                    <a:pt x="437" y="276"/>
                  </a:lnTo>
                  <a:lnTo>
                    <a:pt x="448" y="274"/>
                  </a:lnTo>
                  <a:lnTo>
                    <a:pt x="458" y="270"/>
                  </a:lnTo>
                  <a:lnTo>
                    <a:pt x="473" y="263"/>
                  </a:lnTo>
                  <a:lnTo>
                    <a:pt x="483" y="257"/>
                  </a:lnTo>
                  <a:lnTo>
                    <a:pt x="500" y="256"/>
                  </a:lnTo>
                  <a:lnTo>
                    <a:pt x="504" y="256"/>
                  </a:lnTo>
                  <a:lnTo>
                    <a:pt x="504" y="256"/>
                  </a:lnTo>
                  <a:lnTo>
                    <a:pt x="506" y="244"/>
                  </a:lnTo>
                  <a:lnTo>
                    <a:pt x="506" y="236"/>
                  </a:lnTo>
                  <a:lnTo>
                    <a:pt x="506" y="235"/>
                  </a:lnTo>
                  <a:lnTo>
                    <a:pt x="507" y="235"/>
                  </a:lnTo>
                  <a:lnTo>
                    <a:pt x="508" y="232"/>
                  </a:lnTo>
                  <a:lnTo>
                    <a:pt x="511" y="231"/>
                  </a:lnTo>
                  <a:lnTo>
                    <a:pt x="516" y="231"/>
                  </a:lnTo>
                  <a:lnTo>
                    <a:pt x="521" y="229"/>
                  </a:lnTo>
                  <a:lnTo>
                    <a:pt x="521" y="228"/>
                  </a:lnTo>
                  <a:lnTo>
                    <a:pt x="522" y="224"/>
                  </a:lnTo>
                  <a:lnTo>
                    <a:pt x="537" y="221"/>
                  </a:lnTo>
                  <a:lnTo>
                    <a:pt x="552" y="222"/>
                  </a:lnTo>
                  <a:lnTo>
                    <a:pt x="554" y="214"/>
                  </a:lnTo>
                  <a:lnTo>
                    <a:pt x="557" y="205"/>
                  </a:lnTo>
                  <a:lnTo>
                    <a:pt x="560" y="204"/>
                  </a:lnTo>
                  <a:lnTo>
                    <a:pt x="560" y="201"/>
                  </a:lnTo>
                  <a:lnTo>
                    <a:pt x="557" y="197"/>
                  </a:lnTo>
                  <a:lnTo>
                    <a:pt x="557" y="197"/>
                  </a:lnTo>
                  <a:lnTo>
                    <a:pt x="557" y="196"/>
                  </a:lnTo>
                  <a:lnTo>
                    <a:pt x="550" y="187"/>
                  </a:lnTo>
                  <a:lnTo>
                    <a:pt x="551" y="179"/>
                  </a:lnTo>
                  <a:lnTo>
                    <a:pt x="553" y="178"/>
                  </a:lnTo>
                  <a:lnTo>
                    <a:pt x="550" y="166"/>
                  </a:lnTo>
                  <a:lnTo>
                    <a:pt x="550" y="165"/>
                  </a:lnTo>
                  <a:lnTo>
                    <a:pt x="560" y="160"/>
                  </a:lnTo>
                  <a:lnTo>
                    <a:pt x="566" y="152"/>
                  </a:lnTo>
                  <a:lnTo>
                    <a:pt x="560" y="138"/>
                  </a:lnTo>
                  <a:lnTo>
                    <a:pt x="557" y="140"/>
                  </a:lnTo>
                  <a:lnTo>
                    <a:pt x="557" y="140"/>
                  </a:lnTo>
                  <a:lnTo>
                    <a:pt x="556" y="140"/>
                  </a:lnTo>
                  <a:lnTo>
                    <a:pt x="554" y="140"/>
                  </a:lnTo>
                  <a:lnTo>
                    <a:pt x="554" y="139"/>
                  </a:lnTo>
                  <a:lnTo>
                    <a:pt x="550" y="138"/>
                  </a:lnTo>
                  <a:lnTo>
                    <a:pt x="550" y="137"/>
                  </a:lnTo>
                  <a:lnTo>
                    <a:pt x="549" y="136"/>
                  </a:lnTo>
                  <a:lnTo>
                    <a:pt x="548" y="134"/>
                  </a:lnTo>
                  <a:lnTo>
                    <a:pt x="548" y="132"/>
                  </a:lnTo>
                  <a:lnTo>
                    <a:pt x="543" y="130"/>
                  </a:lnTo>
                  <a:lnTo>
                    <a:pt x="542" y="130"/>
                  </a:lnTo>
                  <a:lnTo>
                    <a:pt x="541" y="131"/>
                  </a:lnTo>
                  <a:lnTo>
                    <a:pt x="526" y="125"/>
                  </a:lnTo>
                  <a:lnTo>
                    <a:pt x="523" y="125"/>
                  </a:lnTo>
                  <a:lnTo>
                    <a:pt x="520" y="123"/>
                  </a:lnTo>
                  <a:lnTo>
                    <a:pt x="518" y="120"/>
                  </a:lnTo>
                  <a:lnTo>
                    <a:pt x="516" y="120"/>
                  </a:lnTo>
                  <a:lnTo>
                    <a:pt x="508" y="119"/>
                  </a:lnTo>
                  <a:lnTo>
                    <a:pt x="503" y="121"/>
                  </a:lnTo>
                  <a:lnTo>
                    <a:pt x="497" y="120"/>
                  </a:lnTo>
                  <a:lnTo>
                    <a:pt x="496" y="119"/>
                  </a:lnTo>
                  <a:lnTo>
                    <a:pt x="486" y="110"/>
                  </a:lnTo>
                  <a:lnTo>
                    <a:pt x="476" y="100"/>
                  </a:lnTo>
                  <a:lnTo>
                    <a:pt x="475" y="101"/>
                  </a:lnTo>
                  <a:lnTo>
                    <a:pt x="471" y="102"/>
                  </a:lnTo>
                  <a:lnTo>
                    <a:pt x="470" y="102"/>
                  </a:lnTo>
                  <a:lnTo>
                    <a:pt x="468" y="102"/>
                  </a:lnTo>
                  <a:lnTo>
                    <a:pt x="465" y="102"/>
                  </a:lnTo>
                  <a:lnTo>
                    <a:pt x="446" y="105"/>
                  </a:lnTo>
                  <a:lnTo>
                    <a:pt x="444" y="101"/>
                  </a:lnTo>
                  <a:lnTo>
                    <a:pt x="442" y="99"/>
                  </a:lnTo>
                  <a:lnTo>
                    <a:pt x="441" y="97"/>
                  </a:lnTo>
                  <a:lnTo>
                    <a:pt x="438" y="96"/>
                  </a:lnTo>
                  <a:lnTo>
                    <a:pt x="437" y="96"/>
                  </a:lnTo>
                  <a:lnTo>
                    <a:pt x="436" y="96"/>
                  </a:lnTo>
                  <a:lnTo>
                    <a:pt x="430" y="97"/>
                  </a:lnTo>
                  <a:lnTo>
                    <a:pt x="429" y="99"/>
                  </a:lnTo>
                  <a:lnTo>
                    <a:pt x="428" y="100"/>
                  </a:lnTo>
                  <a:lnTo>
                    <a:pt x="427" y="101"/>
                  </a:lnTo>
                  <a:lnTo>
                    <a:pt x="426" y="101"/>
                  </a:lnTo>
                  <a:lnTo>
                    <a:pt x="425" y="101"/>
                  </a:lnTo>
                  <a:lnTo>
                    <a:pt x="423" y="101"/>
                  </a:lnTo>
                  <a:lnTo>
                    <a:pt x="423" y="101"/>
                  </a:lnTo>
                  <a:lnTo>
                    <a:pt x="421" y="99"/>
                  </a:lnTo>
                  <a:lnTo>
                    <a:pt x="421" y="96"/>
                  </a:lnTo>
                  <a:lnTo>
                    <a:pt x="417" y="86"/>
                  </a:lnTo>
                  <a:lnTo>
                    <a:pt x="418" y="86"/>
                  </a:lnTo>
                  <a:lnTo>
                    <a:pt x="418" y="82"/>
                  </a:lnTo>
                  <a:lnTo>
                    <a:pt x="418" y="82"/>
                  </a:lnTo>
                  <a:lnTo>
                    <a:pt x="418" y="80"/>
                  </a:lnTo>
                  <a:lnTo>
                    <a:pt x="417" y="80"/>
                  </a:lnTo>
                  <a:lnTo>
                    <a:pt x="416" y="79"/>
                  </a:lnTo>
                  <a:lnTo>
                    <a:pt x="415" y="75"/>
                  </a:lnTo>
                  <a:lnTo>
                    <a:pt x="415" y="73"/>
                  </a:lnTo>
                  <a:lnTo>
                    <a:pt x="405" y="58"/>
                  </a:lnTo>
                  <a:lnTo>
                    <a:pt x="403" y="58"/>
                  </a:lnTo>
                  <a:lnTo>
                    <a:pt x="397" y="61"/>
                  </a:lnTo>
                  <a:lnTo>
                    <a:pt x="395" y="61"/>
                  </a:lnTo>
                  <a:lnTo>
                    <a:pt x="381" y="58"/>
                  </a:lnTo>
                  <a:lnTo>
                    <a:pt x="380" y="57"/>
                  </a:lnTo>
                  <a:lnTo>
                    <a:pt x="380" y="56"/>
                  </a:lnTo>
                  <a:lnTo>
                    <a:pt x="381" y="51"/>
                  </a:lnTo>
                  <a:lnTo>
                    <a:pt x="375" y="36"/>
                  </a:lnTo>
                  <a:lnTo>
                    <a:pt x="376" y="35"/>
                  </a:lnTo>
                  <a:lnTo>
                    <a:pt x="382" y="34"/>
                  </a:lnTo>
                  <a:lnTo>
                    <a:pt x="385" y="34"/>
                  </a:lnTo>
                  <a:lnTo>
                    <a:pt x="385" y="33"/>
                  </a:lnTo>
                  <a:lnTo>
                    <a:pt x="385" y="32"/>
                  </a:lnTo>
                  <a:lnTo>
                    <a:pt x="385" y="32"/>
                  </a:lnTo>
                  <a:lnTo>
                    <a:pt x="384" y="29"/>
                  </a:lnTo>
                  <a:lnTo>
                    <a:pt x="383" y="27"/>
                  </a:lnTo>
                  <a:lnTo>
                    <a:pt x="380" y="25"/>
                  </a:lnTo>
                  <a:lnTo>
                    <a:pt x="374" y="16"/>
                  </a:lnTo>
                  <a:lnTo>
                    <a:pt x="372" y="8"/>
                  </a:lnTo>
                  <a:lnTo>
                    <a:pt x="370" y="6"/>
                  </a:lnTo>
                  <a:lnTo>
                    <a:pt x="366" y="1"/>
                  </a:lnTo>
                  <a:lnTo>
                    <a:pt x="365" y="1"/>
                  </a:lnTo>
                  <a:lnTo>
                    <a:pt x="346" y="0"/>
                  </a:lnTo>
                  <a:lnTo>
                    <a:pt x="331" y="6"/>
                  </a:lnTo>
                  <a:lnTo>
                    <a:pt x="320" y="13"/>
                  </a:lnTo>
                  <a:lnTo>
                    <a:pt x="318" y="15"/>
                  </a:lnTo>
                  <a:lnTo>
                    <a:pt x="318" y="15"/>
                  </a:lnTo>
                  <a:lnTo>
                    <a:pt x="312" y="17"/>
                  </a:lnTo>
                  <a:lnTo>
                    <a:pt x="309" y="18"/>
                  </a:lnTo>
                  <a:lnTo>
                    <a:pt x="308" y="18"/>
                  </a:lnTo>
                  <a:lnTo>
                    <a:pt x="307" y="18"/>
                  </a:lnTo>
                  <a:lnTo>
                    <a:pt x="303" y="14"/>
                  </a:lnTo>
                  <a:lnTo>
                    <a:pt x="275" y="16"/>
                  </a:lnTo>
                  <a:lnTo>
                    <a:pt x="272" y="22"/>
                  </a:lnTo>
                  <a:lnTo>
                    <a:pt x="269" y="26"/>
                  </a:lnTo>
                  <a:lnTo>
                    <a:pt x="268" y="27"/>
                  </a:lnTo>
                  <a:lnTo>
                    <a:pt x="268" y="27"/>
                  </a:lnTo>
                  <a:lnTo>
                    <a:pt x="263" y="37"/>
                  </a:lnTo>
                  <a:lnTo>
                    <a:pt x="265" y="42"/>
                  </a:lnTo>
                  <a:lnTo>
                    <a:pt x="267" y="51"/>
                  </a:lnTo>
                  <a:lnTo>
                    <a:pt x="267" y="53"/>
                  </a:lnTo>
                  <a:lnTo>
                    <a:pt x="265" y="56"/>
                  </a:lnTo>
                  <a:lnTo>
                    <a:pt x="263" y="57"/>
                  </a:lnTo>
                  <a:lnTo>
                    <a:pt x="259" y="54"/>
                  </a:lnTo>
                  <a:lnTo>
                    <a:pt x="258" y="54"/>
                  </a:lnTo>
                  <a:lnTo>
                    <a:pt x="257" y="52"/>
                  </a:lnTo>
                  <a:lnTo>
                    <a:pt x="257" y="51"/>
                  </a:lnTo>
                  <a:lnTo>
                    <a:pt x="257" y="50"/>
                  </a:lnTo>
                  <a:lnTo>
                    <a:pt x="256" y="48"/>
                  </a:lnTo>
                  <a:lnTo>
                    <a:pt x="256" y="47"/>
                  </a:lnTo>
                  <a:lnTo>
                    <a:pt x="254" y="45"/>
                  </a:lnTo>
                  <a:lnTo>
                    <a:pt x="253" y="44"/>
                  </a:lnTo>
                  <a:lnTo>
                    <a:pt x="252" y="44"/>
                  </a:lnTo>
                  <a:lnTo>
                    <a:pt x="249" y="44"/>
                  </a:lnTo>
                  <a:lnTo>
                    <a:pt x="248" y="44"/>
                  </a:lnTo>
                  <a:lnTo>
                    <a:pt x="245" y="45"/>
                  </a:lnTo>
                  <a:lnTo>
                    <a:pt x="237" y="43"/>
                  </a:lnTo>
                  <a:lnTo>
                    <a:pt x="223" y="42"/>
                  </a:lnTo>
                  <a:lnTo>
                    <a:pt x="212" y="40"/>
                  </a:lnTo>
                  <a:lnTo>
                    <a:pt x="188" y="39"/>
                  </a:lnTo>
                  <a:lnTo>
                    <a:pt x="175" y="41"/>
                  </a:lnTo>
                  <a:lnTo>
                    <a:pt x="158" y="35"/>
                  </a:lnTo>
                  <a:lnTo>
                    <a:pt x="136" y="30"/>
                  </a:lnTo>
                  <a:lnTo>
                    <a:pt x="125" y="23"/>
                  </a:lnTo>
                  <a:lnTo>
                    <a:pt x="98" y="20"/>
                  </a:lnTo>
                  <a:lnTo>
                    <a:pt x="95" y="21"/>
                  </a:lnTo>
                  <a:lnTo>
                    <a:pt x="94" y="21"/>
                  </a:lnTo>
                  <a:lnTo>
                    <a:pt x="90" y="23"/>
                  </a:lnTo>
                  <a:lnTo>
                    <a:pt x="82" y="23"/>
                  </a:lnTo>
                  <a:lnTo>
                    <a:pt x="73" y="23"/>
                  </a:lnTo>
                  <a:lnTo>
                    <a:pt x="70" y="23"/>
                  </a:lnTo>
                  <a:lnTo>
                    <a:pt x="70" y="23"/>
                  </a:lnTo>
                  <a:lnTo>
                    <a:pt x="69" y="24"/>
                  </a:lnTo>
                  <a:lnTo>
                    <a:pt x="69" y="26"/>
                  </a:lnTo>
                  <a:lnTo>
                    <a:pt x="70" y="27"/>
                  </a:lnTo>
                  <a:lnTo>
                    <a:pt x="69" y="31"/>
                  </a:lnTo>
                  <a:lnTo>
                    <a:pt x="69" y="32"/>
                  </a:lnTo>
                  <a:lnTo>
                    <a:pt x="67" y="35"/>
                  </a:lnTo>
                  <a:lnTo>
                    <a:pt x="59" y="40"/>
                  </a:lnTo>
                  <a:lnTo>
                    <a:pt x="59" y="41"/>
                  </a:lnTo>
                  <a:lnTo>
                    <a:pt x="57" y="40"/>
                  </a:lnTo>
                  <a:lnTo>
                    <a:pt x="56" y="40"/>
                  </a:lnTo>
                  <a:lnTo>
                    <a:pt x="56" y="39"/>
                  </a:lnTo>
                  <a:lnTo>
                    <a:pt x="56" y="39"/>
                  </a:lnTo>
                  <a:lnTo>
                    <a:pt x="56" y="39"/>
                  </a:lnTo>
                  <a:lnTo>
                    <a:pt x="56" y="38"/>
                  </a:lnTo>
                  <a:lnTo>
                    <a:pt x="56" y="38"/>
                  </a:lnTo>
                  <a:lnTo>
                    <a:pt x="55" y="37"/>
                  </a:lnTo>
                  <a:lnTo>
                    <a:pt x="51" y="36"/>
                  </a:lnTo>
                  <a:lnTo>
                    <a:pt x="49" y="37"/>
                  </a:lnTo>
                  <a:lnTo>
                    <a:pt x="47" y="39"/>
                  </a:lnTo>
                  <a:lnTo>
                    <a:pt x="46" y="44"/>
                  </a:lnTo>
                  <a:lnTo>
                    <a:pt x="48" y="51"/>
                  </a:lnTo>
                  <a:lnTo>
                    <a:pt x="56" y="70"/>
                  </a:lnTo>
                  <a:lnTo>
                    <a:pt x="61" y="86"/>
                  </a:lnTo>
                  <a:lnTo>
                    <a:pt x="62" y="88"/>
                  </a:lnTo>
                  <a:lnTo>
                    <a:pt x="63" y="92"/>
                  </a:lnTo>
                  <a:lnTo>
                    <a:pt x="59" y="99"/>
                  </a:lnTo>
                  <a:lnTo>
                    <a:pt x="58" y="100"/>
                  </a:lnTo>
                  <a:lnTo>
                    <a:pt x="56" y="100"/>
                  </a:lnTo>
                  <a:lnTo>
                    <a:pt x="56" y="100"/>
                  </a:lnTo>
                  <a:lnTo>
                    <a:pt x="54" y="99"/>
                  </a:lnTo>
                  <a:lnTo>
                    <a:pt x="52" y="100"/>
                  </a:lnTo>
                  <a:lnTo>
                    <a:pt x="51" y="100"/>
                  </a:lnTo>
                  <a:lnTo>
                    <a:pt x="51" y="100"/>
                  </a:lnTo>
                  <a:lnTo>
                    <a:pt x="49" y="101"/>
                  </a:lnTo>
                  <a:lnTo>
                    <a:pt x="37" y="113"/>
                  </a:lnTo>
                  <a:lnTo>
                    <a:pt x="34" y="117"/>
                  </a:lnTo>
                  <a:lnTo>
                    <a:pt x="32" y="120"/>
                  </a:lnTo>
                  <a:lnTo>
                    <a:pt x="30" y="121"/>
                  </a:lnTo>
                  <a:lnTo>
                    <a:pt x="21" y="135"/>
                  </a:lnTo>
                  <a:lnTo>
                    <a:pt x="16" y="139"/>
                  </a:lnTo>
                  <a:lnTo>
                    <a:pt x="16" y="140"/>
                  </a:lnTo>
                  <a:lnTo>
                    <a:pt x="16" y="141"/>
                  </a:lnTo>
                  <a:lnTo>
                    <a:pt x="16" y="142"/>
                  </a:lnTo>
                  <a:lnTo>
                    <a:pt x="19" y="157"/>
                  </a:lnTo>
                  <a:lnTo>
                    <a:pt x="24" y="166"/>
                  </a:lnTo>
                  <a:lnTo>
                    <a:pt x="13" y="163"/>
                  </a:lnTo>
                  <a:lnTo>
                    <a:pt x="10" y="170"/>
                  </a:lnTo>
                  <a:lnTo>
                    <a:pt x="2" y="187"/>
                  </a:lnTo>
                  <a:close/>
                </a:path>
              </a:pathLst>
            </a:custGeom>
            <a:solidFill>
              <a:srgbClr val="79C2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44" name="Freeform 730"/>
            <p:cNvSpPr>
              <a:spLocks/>
            </p:cNvSpPr>
            <p:nvPr/>
          </p:nvSpPr>
          <p:spPr bwMode="auto">
            <a:xfrm>
              <a:off x="5176268" y="3808994"/>
              <a:ext cx="290526" cy="261967"/>
            </a:xfrm>
            <a:custGeom>
              <a:avLst/>
              <a:gdLst>
                <a:gd name="T0" fmla="*/ 26 w 212"/>
                <a:gd name="T1" fmla="*/ 103 h 191"/>
                <a:gd name="T2" fmla="*/ 26 w 212"/>
                <a:gd name="T3" fmla="*/ 126 h 191"/>
                <a:gd name="T4" fmla="*/ 23 w 212"/>
                <a:gd name="T5" fmla="*/ 128 h 191"/>
                <a:gd name="T6" fmla="*/ 21 w 212"/>
                <a:gd name="T7" fmla="*/ 131 h 191"/>
                <a:gd name="T8" fmla="*/ 17 w 212"/>
                <a:gd name="T9" fmla="*/ 134 h 191"/>
                <a:gd name="T10" fmla="*/ 11 w 212"/>
                <a:gd name="T11" fmla="*/ 138 h 191"/>
                <a:gd name="T12" fmla="*/ 12 w 212"/>
                <a:gd name="T13" fmla="*/ 141 h 191"/>
                <a:gd name="T14" fmla="*/ 12 w 212"/>
                <a:gd name="T15" fmla="*/ 145 h 191"/>
                <a:gd name="T16" fmla="*/ 0 w 212"/>
                <a:gd name="T17" fmla="*/ 169 h 191"/>
                <a:gd name="T18" fmla="*/ 0 w 212"/>
                <a:gd name="T19" fmla="*/ 176 h 191"/>
                <a:gd name="T20" fmla="*/ 19 w 212"/>
                <a:gd name="T21" fmla="*/ 183 h 191"/>
                <a:gd name="T22" fmla="*/ 38 w 212"/>
                <a:gd name="T23" fmla="*/ 191 h 191"/>
                <a:gd name="T24" fmla="*/ 59 w 212"/>
                <a:gd name="T25" fmla="*/ 176 h 191"/>
                <a:gd name="T26" fmla="*/ 99 w 212"/>
                <a:gd name="T27" fmla="*/ 151 h 191"/>
                <a:gd name="T28" fmla="*/ 157 w 212"/>
                <a:gd name="T29" fmla="*/ 119 h 191"/>
                <a:gd name="T30" fmla="*/ 171 w 212"/>
                <a:gd name="T31" fmla="*/ 104 h 191"/>
                <a:gd name="T32" fmla="*/ 176 w 212"/>
                <a:gd name="T33" fmla="*/ 87 h 191"/>
                <a:gd name="T34" fmla="*/ 176 w 212"/>
                <a:gd name="T35" fmla="*/ 81 h 191"/>
                <a:gd name="T36" fmla="*/ 181 w 212"/>
                <a:gd name="T37" fmla="*/ 58 h 191"/>
                <a:gd name="T38" fmla="*/ 181 w 212"/>
                <a:gd name="T39" fmla="*/ 33 h 191"/>
                <a:gd name="T40" fmla="*/ 203 w 212"/>
                <a:gd name="T41" fmla="*/ 19 h 191"/>
                <a:gd name="T42" fmla="*/ 206 w 212"/>
                <a:gd name="T43" fmla="*/ 0 h 191"/>
                <a:gd name="T44" fmla="*/ 202 w 212"/>
                <a:gd name="T45" fmla="*/ 6 h 191"/>
                <a:gd name="T46" fmla="*/ 195 w 212"/>
                <a:gd name="T47" fmla="*/ 8 h 191"/>
                <a:gd name="T48" fmla="*/ 184 w 212"/>
                <a:gd name="T49" fmla="*/ 10 h 191"/>
                <a:gd name="T50" fmla="*/ 177 w 212"/>
                <a:gd name="T51" fmla="*/ 10 h 191"/>
                <a:gd name="T52" fmla="*/ 167 w 212"/>
                <a:gd name="T53" fmla="*/ 8 h 191"/>
                <a:gd name="T54" fmla="*/ 162 w 212"/>
                <a:gd name="T55" fmla="*/ 8 h 191"/>
                <a:gd name="T56" fmla="*/ 148 w 212"/>
                <a:gd name="T57" fmla="*/ 14 h 191"/>
                <a:gd name="T58" fmla="*/ 137 w 212"/>
                <a:gd name="T59" fmla="*/ 19 h 191"/>
                <a:gd name="T60" fmla="*/ 131 w 212"/>
                <a:gd name="T61" fmla="*/ 22 h 191"/>
                <a:gd name="T62" fmla="*/ 113 w 212"/>
                <a:gd name="T63" fmla="*/ 26 h 191"/>
                <a:gd name="T64" fmla="*/ 96 w 212"/>
                <a:gd name="T65" fmla="*/ 24 h 191"/>
                <a:gd name="T66" fmla="*/ 92 w 212"/>
                <a:gd name="T67" fmla="*/ 19 h 191"/>
                <a:gd name="T68" fmla="*/ 91 w 212"/>
                <a:gd name="T69" fmla="*/ 17 h 191"/>
                <a:gd name="T70" fmla="*/ 82 w 212"/>
                <a:gd name="T71" fmla="*/ 16 h 191"/>
                <a:gd name="T72" fmla="*/ 65 w 212"/>
                <a:gd name="T73" fmla="*/ 23 h 191"/>
                <a:gd name="T74" fmla="*/ 44 w 212"/>
                <a:gd name="T75" fmla="*/ 23 h 191"/>
                <a:gd name="T76" fmla="*/ 35 w 212"/>
                <a:gd name="T77" fmla="*/ 19 h 191"/>
                <a:gd name="T78" fmla="*/ 30 w 212"/>
                <a:gd name="T79" fmla="*/ 28 h 191"/>
                <a:gd name="T80" fmla="*/ 30 w 212"/>
                <a:gd name="T81" fmla="*/ 36 h 191"/>
                <a:gd name="T82" fmla="*/ 32 w 212"/>
                <a:gd name="T83" fmla="*/ 41 h 191"/>
                <a:gd name="T84" fmla="*/ 33 w 212"/>
                <a:gd name="T85" fmla="*/ 43 h 191"/>
                <a:gd name="T86" fmla="*/ 24 w 212"/>
                <a:gd name="T87" fmla="*/ 43 h 191"/>
                <a:gd name="T88" fmla="*/ 7 w 212"/>
                <a:gd name="T89" fmla="*/ 57 h 191"/>
                <a:gd name="T90" fmla="*/ 7 w 212"/>
                <a:gd name="T91" fmla="*/ 72 h 191"/>
                <a:gd name="T92" fmla="*/ 8 w 212"/>
                <a:gd name="T93" fmla="*/ 89 h 191"/>
                <a:gd name="T94" fmla="*/ 11 w 212"/>
                <a:gd name="T95" fmla="*/ 10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2" h="191">
                  <a:moveTo>
                    <a:pt x="23" y="102"/>
                  </a:moveTo>
                  <a:lnTo>
                    <a:pt x="26" y="103"/>
                  </a:lnTo>
                  <a:lnTo>
                    <a:pt x="26" y="103"/>
                  </a:lnTo>
                  <a:lnTo>
                    <a:pt x="31" y="120"/>
                  </a:lnTo>
                  <a:lnTo>
                    <a:pt x="27" y="126"/>
                  </a:lnTo>
                  <a:lnTo>
                    <a:pt x="26" y="126"/>
                  </a:lnTo>
                  <a:lnTo>
                    <a:pt x="26" y="126"/>
                  </a:lnTo>
                  <a:lnTo>
                    <a:pt x="24" y="127"/>
                  </a:lnTo>
                  <a:lnTo>
                    <a:pt x="23" y="128"/>
                  </a:lnTo>
                  <a:lnTo>
                    <a:pt x="23" y="129"/>
                  </a:lnTo>
                  <a:lnTo>
                    <a:pt x="22" y="130"/>
                  </a:lnTo>
                  <a:lnTo>
                    <a:pt x="21" y="131"/>
                  </a:lnTo>
                  <a:lnTo>
                    <a:pt x="24" y="134"/>
                  </a:lnTo>
                  <a:lnTo>
                    <a:pt x="19" y="134"/>
                  </a:lnTo>
                  <a:lnTo>
                    <a:pt x="17" y="134"/>
                  </a:lnTo>
                  <a:lnTo>
                    <a:pt x="14" y="134"/>
                  </a:lnTo>
                  <a:lnTo>
                    <a:pt x="12" y="136"/>
                  </a:lnTo>
                  <a:lnTo>
                    <a:pt x="11" y="138"/>
                  </a:lnTo>
                  <a:lnTo>
                    <a:pt x="10" y="141"/>
                  </a:lnTo>
                  <a:lnTo>
                    <a:pt x="11" y="141"/>
                  </a:lnTo>
                  <a:lnTo>
                    <a:pt x="12" y="141"/>
                  </a:lnTo>
                  <a:lnTo>
                    <a:pt x="13" y="143"/>
                  </a:lnTo>
                  <a:lnTo>
                    <a:pt x="13" y="144"/>
                  </a:lnTo>
                  <a:lnTo>
                    <a:pt x="12" y="145"/>
                  </a:lnTo>
                  <a:lnTo>
                    <a:pt x="6" y="152"/>
                  </a:lnTo>
                  <a:lnTo>
                    <a:pt x="0" y="156"/>
                  </a:lnTo>
                  <a:lnTo>
                    <a:pt x="0" y="169"/>
                  </a:lnTo>
                  <a:lnTo>
                    <a:pt x="1" y="172"/>
                  </a:lnTo>
                  <a:lnTo>
                    <a:pt x="0" y="174"/>
                  </a:lnTo>
                  <a:lnTo>
                    <a:pt x="0" y="176"/>
                  </a:lnTo>
                  <a:lnTo>
                    <a:pt x="0" y="176"/>
                  </a:lnTo>
                  <a:lnTo>
                    <a:pt x="10" y="176"/>
                  </a:lnTo>
                  <a:lnTo>
                    <a:pt x="19" y="183"/>
                  </a:lnTo>
                  <a:lnTo>
                    <a:pt x="24" y="188"/>
                  </a:lnTo>
                  <a:lnTo>
                    <a:pt x="27" y="188"/>
                  </a:lnTo>
                  <a:lnTo>
                    <a:pt x="38" y="191"/>
                  </a:lnTo>
                  <a:lnTo>
                    <a:pt x="39" y="189"/>
                  </a:lnTo>
                  <a:lnTo>
                    <a:pt x="46" y="185"/>
                  </a:lnTo>
                  <a:lnTo>
                    <a:pt x="59" y="176"/>
                  </a:lnTo>
                  <a:lnTo>
                    <a:pt x="72" y="168"/>
                  </a:lnTo>
                  <a:lnTo>
                    <a:pt x="83" y="161"/>
                  </a:lnTo>
                  <a:lnTo>
                    <a:pt x="99" y="151"/>
                  </a:lnTo>
                  <a:lnTo>
                    <a:pt x="112" y="144"/>
                  </a:lnTo>
                  <a:lnTo>
                    <a:pt x="119" y="139"/>
                  </a:lnTo>
                  <a:lnTo>
                    <a:pt x="157" y="119"/>
                  </a:lnTo>
                  <a:lnTo>
                    <a:pt x="169" y="112"/>
                  </a:lnTo>
                  <a:lnTo>
                    <a:pt x="169" y="111"/>
                  </a:lnTo>
                  <a:lnTo>
                    <a:pt x="171" y="104"/>
                  </a:lnTo>
                  <a:lnTo>
                    <a:pt x="176" y="99"/>
                  </a:lnTo>
                  <a:lnTo>
                    <a:pt x="176" y="98"/>
                  </a:lnTo>
                  <a:lnTo>
                    <a:pt x="176" y="87"/>
                  </a:lnTo>
                  <a:lnTo>
                    <a:pt x="176" y="85"/>
                  </a:lnTo>
                  <a:lnTo>
                    <a:pt x="176" y="83"/>
                  </a:lnTo>
                  <a:lnTo>
                    <a:pt x="176" y="81"/>
                  </a:lnTo>
                  <a:lnTo>
                    <a:pt x="177" y="71"/>
                  </a:lnTo>
                  <a:lnTo>
                    <a:pt x="181" y="66"/>
                  </a:lnTo>
                  <a:lnTo>
                    <a:pt x="181" y="58"/>
                  </a:lnTo>
                  <a:lnTo>
                    <a:pt x="177" y="49"/>
                  </a:lnTo>
                  <a:lnTo>
                    <a:pt x="178" y="37"/>
                  </a:lnTo>
                  <a:lnTo>
                    <a:pt x="181" y="33"/>
                  </a:lnTo>
                  <a:lnTo>
                    <a:pt x="181" y="31"/>
                  </a:lnTo>
                  <a:lnTo>
                    <a:pt x="195" y="29"/>
                  </a:lnTo>
                  <a:lnTo>
                    <a:pt x="203" y="19"/>
                  </a:lnTo>
                  <a:lnTo>
                    <a:pt x="212" y="10"/>
                  </a:lnTo>
                  <a:lnTo>
                    <a:pt x="212" y="8"/>
                  </a:lnTo>
                  <a:lnTo>
                    <a:pt x="206" y="0"/>
                  </a:lnTo>
                  <a:lnTo>
                    <a:pt x="204" y="2"/>
                  </a:lnTo>
                  <a:lnTo>
                    <a:pt x="203" y="5"/>
                  </a:lnTo>
                  <a:lnTo>
                    <a:pt x="202" y="6"/>
                  </a:lnTo>
                  <a:lnTo>
                    <a:pt x="201" y="6"/>
                  </a:lnTo>
                  <a:lnTo>
                    <a:pt x="200" y="7"/>
                  </a:lnTo>
                  <a:lnTo>
                    <a:pt x="195" y="8"/>
                  </a:lnTo>
                  <a:lnTo>
                    <a:pt x="186" y="10"/>
                  </a:lnTo>
                  <a:lnTo>
                    <a:pt x="185" y="10"/>
                  </a:lnTo>
                  <a:lnTo>
                    <a:pt x="184" y="10"/>
                  </a:lnTo>
                  <a:lnTo>
                    <a:pt x="181" y="10"/>
                  </a:lnTo>
                  <a:lnTo>
                    <a:pt x="180" y="10"/>
                  </a:lnTo>
                  <a:lnTo>
                    <a:pt x="177" y="10"/>
                  </a:lnTo>
                  <a:lnTo>
                    <a:pt x="173" y="10"/>
                  </a:lnTo>
                  <a:lnTo>
                    <a:pt x="169" y="9"/>
                  </a:lnTo>
                  <a:lnTo>
                    <a:pt x="167" y="8"/>
                  </a:lnTo>
                  <a:lnTo>
                    <a:pt x="166" y="8"/>
                  </a:lnTo>
                  <a:lnTo>
                    <a:pt x="165" y="8"/>
                  </a:lnTo>
                  <a:lnTo>
                    <a:pt x="162" y="8"/>
                  </a:lnTo>
                  <a:lnTo>
                    <a:pt x="162" y="8"/>
                  </a:lnTo>
                  <a:lnTo>
                    <a:pt x="159" y="9"/>
                  </a:lnTo>
                  <a:lnTo>
                    <a:pt x="148" y="14"/>
                  </a:lnTo>
                  <a:lnTo>
                    <a:pt x="143" y="17"/>
                  </a:lnTo>
                  <a:lnTo>
                    <a:pt x="142" y="17"/>
                  </a:lnTo>
                  <a:lnTo>
                    <a:pt x="137" y="19"/>
                  </a:lnTo>
                  <a:lnTo>
                    <a:pt x="135" y="22"/>
                  </a:lnTo>
                  <a:lnTo>
                    <a:pt x="134" y="22"/>
                  </a:lnTo>
                  <a:lnTo>
                    <a:pt x="131" y="22"/>
                  </a:lnTo>
                  <a:lnTo>
                    <a:pt x="119" y="25"/>
                  </a:lnTo>
                  <a:lnTo>
                    <a:pt x="114" y="26"/>
                  </a:lnTo>
                  <a:lnTo>
                    <a:pt x="113" y="26"/>
                  </a:lnTo>
                  <a:lnTo>
                    <a:pt x="112" y="26"/>
                  </a:lnTo>
                  <a:lnTo>
                    <a:pt x="97" y="25"/>
                  </a:lnTo>
                  <a:lnTo>
                    <a:pt x="96" y="24"/>
                  </a:lnTo>
                  <a:lnTo>
                    <a:pt x="96" y="23"/>
                  </a:lnTo>
                  <a:lnTo>
                    <a:pt x="93" y="21"/>
                  </a:lnTo>
                  <a:lnTo>
                    <a:pt x="92" y="19"/>
                  </a:lnTo>
                  <a:lnTo>
                    <a:pt x="92" y="18"/>
                  </a:lnTo>
                  <a:lnTo>
                    <a:pt x="91" y="18"/>
                  </a:lnTo>
                  <a:lnTo>
                    <a:pt x="91" y="17"/>
                  </a:lnTo>
                  <a:lnTo>
                    <a:pt x="88" y="17"/>
                  </a:lnTo>
                  <a:lnTo>
                    <a:pt x="87" y="17"/>
                  </a:lnTo>
                  <a:lnTo>
                    <a:pt x="82" y="16"/>
                  </a:lnTo>
                  <a:lnTo>
                    <a:pt x="81" y="16"/>
                  </a:lnTo>
                  <a:lnTo>
                    <a:pt x="80" y="16"/>
                  </a:lnTo>
                  <a:lnTo>
                    <a:pt x="65" y="23"/>
                  </a:lnTo>
                  <a:lnTo>
                    <a:pt x="64" y="23"/>
                  </a:lnTo>
                  <a:lnTo>
                    <a:pt x="61" y="25"/>
                  </a:lnTo>
                  <a:lnTo>
                    <a:pt x="44" y="23"/>
                  </a:lnTo>
                  <a:lnTo>
                    <a:pt x="42" y="22"/>
                  </a:lnTo>
                  <a:lnTo>
                    <a:pt x="41" y="22"/>
                  </a:lnTo>
                  <a:lnTo>
                    <a:pt x="35" y="19"/>
                  </a:lnTo>
                  <a:lnTo>
                    <a:pt x="33" y="19"/>
                  </a:lnTo>
                  <a:lnTo>
                    <a:pt x="32" y="19"/>
                  </a:lnTo>
                  <a:lnTo>
                    <a:pt x="30" y="28"/>
                  </a:lnTo>
                  <a:lnTo>
                    <a:pt x="29" y="33"/>
                  </a:lnTo>
                  <a:lnTo>
                    <a:pt x="30" y="35"/>
                  </a:lnTo>
                  <a:lnTo>
                    <a:pt x="30" y="36"/>
                  </a:lnTo>
                  <a:lnTo>
                    <a:pt x="31" y="37"/>
                  </a:lnTo>
                  <a:lnTo>
                    <a:pt x="32" y="40"/>
                  </a:lnTo>
                  <a:lnTo>
                    <a:pt x="32" y="41"/>
                  </a:lnTo>
                  <a:lnTo>
                    <a:pt x="33" y="41"/>
                  </a:lnTo>
                  <a:lnTo>
                    <a:pt x="33" y="42"/>
                  </a:lnTo>
                  <a:lnTo>
                    <a:pt x="33" y="43"/>
                  </a:lnTo>
                  <a:lnTo>
                    <a:pt x="26" y="44"/>
                  </a:lnTo>
                  <a:lnTo>
                    <a:pt x="25" y="44"/>
                  </a:lnTo>
                  <a:lnTo>
                    <a:pt x="24" y="43"/>
                  </a:lnTo>
                  <a:lnTo>
                    <a:pt x="23" y="51"/>
                  </a:lnTo>
                  <a:lnTo>
                    <a:pt x="9" y="54"/>
                  </a:lnTo>
                  <a:lnTo>
                    <a:pt x="7" y="57"/>
                  </a:lnTo>
                  <a:lnTo>
                    <a:pt x="4" y="67"/>
                  </a:lnTo>
                  <a:lnTo>
                    <a:pt x="6" y="70"/>
                  </a:lnTo>
                  <a:lnTo>
                    <a:pt x="7" y="72"/>
                  </a:lnTo>
                  <a:lnTo>
                    <a:pt x="9" y="74"/>
                  </a:lnTo>
                  <a:lnTo>
                    <a:pt x="11" y="82"/>
                  </a:lnTo>
                  <a:lnTo>
                    <a:pt x="8" y="89"/>
                  </a:lnTo>
                  <a:lnTo>
                    <a:pt x="7" y="92"/>
                  </a:lnTo>
                  <a:lnTo>
                    <a:pt x="10" y="101"/>
                  </a:lnTo>
                  <a:lnTo>
                    <a:pt x="11" y="103"/>
                  </a:lnTo>
                  <a:lnTo>
                    <a:pt x="22" y="102"/>
                  </a:lnTo>
                  <a:lnTo>
                    <a:pt x="23" y="102"/>
                  </a:lnTo>
                  <a:close/>
                </a:path>
              </a:pathLst>
            </a:custGeom>
            <a:solidFill>
              <a:srgbClr val="8B42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45" name="Freeform 731"/>
            <p:cNvSpPr>
              <a:spLocks/>
            </p:cNvSpPr>
            <p:nvPr/>
          </p:nvSpPr>
          <p:spPr bwMode="auto">
            <a:xfrm>
              <a:off x="4522186" y="3526784"/>
              <a:ext cx="107955" cy="86926"/>
            </a:xfrm>
            <a:custGeom>
              <a:avLst/>
              <a:gdLst>
                <a:gd name="T0" fmla="*/ 79 w 79"/>
                <a:gd name="T1" fmla="*/ 25 h 63"/>
                <a:gd name="T2" fmla="*/ 75 w 79"/>
                <a:gd name="T3" fmla="*/ 14 h 63"/>
                <a:gd name="T4" fmla="*/ 74 w 79"/>
                <a:gd name="T5" fmla="*/ 14 h 63"/>
                <a:gd name="T6" fmla="*/ 69 w 79"/>
                <a:gd name="T7" fmla="*/ 12 h 63"/>
                <a:gd name="T8" fmla="*/ 69 w 79"/>
                <a:gd name="T9" fmla="*/ 11 h 63"/>
                <a:gd name="T10" fmla="*/ 65 w 79"/>
                <a:gd name="T11" fmla="*/ 9 h 63"/>
                <a:gd name="T12" fmla="*/ 60 w 79"/>
                <a:gd name="T13" fmla="*/ 2 h 63"/>
                <a:gd name="T14" fmla="*/ 59 w 79"/>
                <a:gd name="T15" fmla="*/ 1 h 63"/>
                <a:gd name="T16" fmla="*/ 59 w 79"/>
                <a:gd name="T17" fmla="*/ 0 h 63"/>
                <a:gd name="T18" fmla="*/ 44 w 79"/>
                <a:gd name="T19" fmla="*/ 2 h 63"/>
                <a:gd name="T20" fmla="*/ 34 w 79"/>
                <a:gd name="T21" fmla="*/ 4 h 63"/>
                <a:gd name="T22" fmla="*/ 23 w 79"/>
                <a:gd name="T23" fmla="*/ 7 h 63"/>
                <a:gd name="T24" fmla="*/ 10 w 79"/>
                <a:gd name="T25" fmla="*/ 17 h 63"/>
                <a:gd name="T26" fmla="*/ 10 w 79"/>
                <a:gd name="T27" fmla="*/ 18 h 63"/>
                <a:gd name="T28" fmla="*/ 10 w 79"/>
                <a:gd name="T29" fmla="*/ 19 h 63"/>
                <a:gd name="T30" fmla="*/ 9 w 79"/>
                <a:gd name="T31" fmla="*/ 20 h 63"/>
                <a:gd name="T32" fmla="*/ 9 w 79"/>
                <a:gd name="T33" fmla="*/ 21 h 63"/>
                <a:gd name="T34" fmla="*/ 8 w 79"/>
                <a:gd name="T35" fmla="*/ 21 h 63"/>
                <a:gd name="T36" fmla="*/ 8 w 79"/>
                <a:gd name="T37" fmla="*/ 22 h 63"/>
                <a:gd name="T38" fmla="*/ 8 w 79"/>
                <a:gd name="T39" fmla="*/ 21 h 63"/>
                <a:gd name="T40" fmla="*/ 5 w 79"/>
                <a:gd name="T41" fmla="*/ 21 h 63"/>
                <a:gd name="T42" fmla="*/ 4 w 79"/>
                <a:gd name="T43" fmla="*/ 20 h 63"/>
                <a:gd name="T44" fmla="*/ 3 w 79"/>
                <a:gd name="T45" fmla="*/ 29 h 63"/>
                <a:gd name="T46" fmla="*/ 0 w 79"/>
                <a:gd name="T47" fmla="*/ 33 h 63"/>
                <a:gd name="T48" fmla="*/ 0 w 79"/>
                <a:gd name="T49" fmla="*/ 37 h 63"/>
                <a:gd name="T50" fmla="*/ 2 w 79"/>
                <a:gd name="T51" fmla="*/ 43 h 63"/>
                <a:gd name="T52" fmla="*/ 2 w 79"/>
                <a:gd name="T53" fmla="*/ 47 h 63"/>
                <a:gd name="T54" fmla="*/ 4 w 79"/>
                <a:gd name="T55" fmla="*/ 53 h 63"/>
                <a:gd name="T56" fmla="*/ 9 w 79"/>
                <a:gd name="T57" fmla="*/ 61 h 63"/>
                <a:gd name="T58" fmla="*/ 10 w 79"/>
                <a:gd name="T59" fmla="*/ 61 h 63"/>
                <a:gd name="T60" fmla="*/ 16 w 79"/>
                <a:gd name="T61" fmla="*/ 63 h 63"/>
                <a:gd name="T62" fmla="*/ 22 w 79"/>
                <a:gd name="T63" fmla="*/ 62 h 63"/>
                <a:gd name="T64" fmla="*/ 35 w 79"/>
                <a:gd name="T65" fmla="*/ 62 h 63"/>
                <a:gd name="T66" fmla="*/ 43 w 79"/>
                <a:gd name="T67" fmla="*/ 60 h 63"/>
                <a:gd name="T68" fmla="*/ 46 w 79"/>
                <a:gd name="T69" fmla="*/ 55 h 63"/>
                <a:gd name="T70" fmla="*/ 66 w 79"/>
                <a:gd name="T71" fmla="*/ 52 h 63"/>
                <a:gd name="T72" fmla="*/ 67 w 79"/>
                <a:gd name="T73" fmla="*/ 52 h 63"/>
                <a:gd name="T74" fmla="*/ 72 w 79"/>
                <a:gd name="T75" fmla="*/ 50 h 63"/>
                <a:gd name="T76" fmla="*/ 78 w 79"/>
                <a:gd name="T77" fmla="*/ 42 h 63"/>
                <a:gd name="T78" fmla="*/ 79 w 79"/>
                <a:gd name="T79" fmla="*/ 41 h 63"/>
                <a:gd name="T80" fmla="*/ 79 w 79"/>
                <a:gd name="T81" fmla="*/ 2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9" h="63">
                  <a:moveTo>
                    <a:pt x="79" y="25"/>
                  </a:moveTo>
                  <a:lnTo>
                    <a:pt x="75" y="14"/>
                  </a:lnTo>
                  <a:lnTo>
                    <a:pt x="74" y="14"/>
                  </a:lnTo>
                  <a:lnTo>
                    <a:pt x="69" y="12"/>
                  </a:lnTo>
                  <a:lnTo>
                    <a:pt x="69" y="11"/>
                  </a:lnTo>
                  <a:lnTo>
                    <a:pt x="65" y="9"/>
                  </a:lnTo>
                  <a:lnTo>
                    <a:pt x="60" y="2"/>
                  </a:lnTo>
                  <a:lnTo>
                    <a:pt x="59" y="1"/>
                  </a:lnTo>
                  <a:lnTo>
                    <a:pt x="59" y="0"/>
                  </a:lnTo>
                  <a:lnTo>
                    <a:pt x="44" y="2"/>
                  </a:lnTo>
                  <a:lnTo>
                    <a:pt x="34" y="4"/>
                  </a:lnTo>
                  <a:lnTo>
                    <a:pt x="23" y="7"/>
                  </a:lnTo>
                  <a:lnTo>
                    <a:pt x="10" y="17"/>
                  </a:lnTo>
                  <a:lnTo>
                    <a:pt x="10" y="18"/>
                  </a:lnTo>
                  <a:lnTo>
                    <a:pt x="10" y="19"/>
                  </a:lnTo>
                  <a:lnTo>
                    <a:pt x="9" y="20"/>
                  </a:lnTo>
                  <a:lnTo>
                    <a:pt x="9" y="21"/>
                  </a:lnTo>
                  <a:lnTo>
                    <a:pt x="8" y="21"/>
                  </a:lnTo>
                  <a:lnTo>
                    <a:pt x="8" y="22"/>
                  </a:lnTo>
                  <a:lnTo>
                    <a:pt x="8" y="21"/>
                  </a:lnTo>
                  <a:lnTo>
                    <a:pt x="5" y="21"/>
                  </a:lnTo>
                  <a:lnTo>
                    <a:pt x="4" y="20"/>
                  </a:lnTo>
                  <a:lnTo>
                    <a:pt x="3" y="29"/>
                  </a:lnTo>
                  <a:lnTo>
                    <a:pt x="0" y="33"/>
                  </a:lnTo>
                  <a:lnTo>
                    <a:pt x="0" y="37"/>
                  </a:lnTo>
                  <a:lnTo>
                    <a:pt x="2" y="43"/>
                  </a:lnTo>
                  <a:lnTo>
                    <a:pt x="2" y="47"/>
                  </a:lnTo>
                  <a:lnTo>
                    <a:pt x="4" y="53"/>
                  </a:lnTo>
                  <a:lnTo>
                    <a:pt x="9" y="61"/>
                  </a:lnTo>
                  <a:lnTo>
                    <a:pt x="10" y="61"/>
                  </a:lnTo>
                  <a:lnTo>
                    <a:pt x="16" y="63"/>
                  </a:lnTo>
                  <a:lnTo>
                    <a:pt x="22" y="62"/>
                  </a:lnTo>
                  <a:lnTo>
                    <a:pt x="35" y="62"/>
                  </a:lnTo>
                  <a:lnTo>
                    <a:pt x="43" y="60"/>
                  </a:lnTo>
                  <a:lnTo>
                    <a:pt x="46" y="55"/>
                  </a:lnTo>
                  <a:lnTo>
                    <a:pt x="66" y="52"/>
                  </a:lnTo>
                  <a:lnTo>
                    <a:pt x="67" y="52"/>
                  </a:lnTo>
                  <a:lnTo>
                    <a:pt x="72" y="50"/>
                  </a:lnTo>
                  <a:lnTo>
                    <a:pt x="78" y="42"/>
                  </a:lnTo>
                  <a:lnTo>
                    <a:pt x="79" y="41"/>
                  </a:lnTo>
                  <a:lnTo>
                    <a:pt x="79" y="25"/>
                  </a:lnTo>
                  <a:close/>
                </a:path>
              </a:pathLst>
            </a:custGeom>
            <a:solidFill>
              <a:srgbClr val="94C1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46" name="Freeform 732"/>
            <p:cNvSpPr>
              <a:spLocks/>
            </p:cNvSpPr>
            <p:nvPr/>
          </p:nvSpPr>
          <p:spPr bwMode="auto">
            <a:xfrm>
              <a:off x="5115940" y="4106683"/>
              <a:ext cx="11113" cy="20242"/>
            </a:xfrm>
            <a:custGeom>
              <a:avLst/>
              <a:gdLst>
                <a:gd name="T0" fmla="*/ 9 w 9"/>
                <a:gd name="T1" fmla="*/ 0 h 14"/>
                <a:gd name="T2" fmla="*/ 0 w 9"/>
                <a:gd name="T3" fmla="*/ 9 h 14"/>
                <a:gd name="T4" fmla="*/ 1 w 9"/>
                <a:gd name="T5" fmla="*/ 14 h 14"/>
                <a:gd name="T6" fmla="*/ 9 w 9"/>
                <a:gd name="T7" fmla="*/ 0 h 14"/>
              </a:gdLst>
              <a:ahLst/>
              <a:cxnLst>
                <a:cxn ang="0">
                  <a:pos x="T0" y="T1"/>
                </a:cxn>
                <a:cxn ang="0">
                  <a:pos x="T2" y="T3"/>
                </a:cxn>
                <a:cxn ang="0">
                  <a:pos x="T4" y="T5"/>
                </a:cxn>
                <a:cxn ang="0">
                  <a:pos x="T6" y="T7"/>
                </a:cxn>
              </a:cxnLst>
              <a:rect l="0" t="0" r="r" b="b"/>
              <a:pathLst>
                <a:path w="9" h="14">
                  <a:moveTo>
                    <a:pt x="9" y="0"/>
                  </a:moveTo>
                  <a:lnTo>
                    <a:pt x="0" y="9"/>
                  </a:lnTo>
                  <a:lnTo>
                    <a:pt x="1" y="14"/>
                  </a:lnTo>
                  <a:lnTo>
                    <a:pt x="9" y="0"/>
                  </a:lnTo>
                  <a:close/>
                </a:path>
              </a:pathLst>
            </a:custGeom>
            <a:solidFill>
              <a:srgbClr val="A6A8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47" name="Freeform 733"/>
            <p:cNvSpPr>
              <a:spLocks/>
            </p:cNvSpPr>
            <p:nvPr/>
          </p:nvSpPr>
          <p:spPr bwMode="auto">
            <a:xfrm>
              <a:off x="5154042" y="3949503"/>
              <a:ext cx="63503" cy="82162"/>
            </a:xfrm>
            <a:custGeom>
              <a:avLst/>
              <a:gdLst>
                <a:gd name="T0" fmla="*/ 16 w 47"/>
                <a:gd name="T1" fmla="*/ 54 h 60"/>
                <a:gd name="T2" fmla="*/ 22 w 47"/>
                <a:gd name="T3" fmla="*/ 50 h 60"/>
                <a:gd name="T4" fmla="*/ 28 w 47"/>
                <a:gd name="T5" fmla="*/ 43 h 60"/>
                <a:gd name="T6" fmla="*/ 29 w 47"/>
                <a:gd name="T7" fmla="*/ 42 h 60"/>
                <a:gd name="T8" fmla="*/ 29 w 47"/>
                <a:gd name="T9" fmla="*/ 41 h 60"/>
                <a:gd name="T10" fmla="*/ 28 w 47"/>
                <a:gd name="T11" fmla="*/ 39 h 60"/>
                <a:gd name="T12" fmla="*/ 27 w 47"/>
                <a:gd name="T13" fmla="*/ 39 h 60"/>
                <a:gd name="T14" fmla="*/ 26 w 47"/>
                <a:gd name="T15" fmla="*/ 39 h 60"/>
                <a:gd name="T16" fmla="*/ 27 w 47"/>
                <a:gd name="T17" fmla="*/ 36 h 60"/>
                <a:gd name="T18" fmla="*/ 28 w 47"/>
                <a:gd name="T19" fmla="*/ 34 h 60"/>
                <a:gd name="T20" fmla="*/ 30 w 47"/>
                <a:gd name="T21" fmla="*/ 32 h 60"/>
                <a:gd name="T22" fmla="*/ 33 w 47"/>
                <a:gd name="T23" fmla="*/ 32 h 60"/>
                <a:gd name="T24" fmla="*/ 35 w 47"/>
                <a:gd name="T25" fmla="*/ 32 h 60"/>
                <a:gd name="T26" fmla="*/ 40 w 47"/>
                <a:gd name="T27" fmla="*/ 32 h 60"/>
                <a:gd name="T28" fmla="*/ 37 w 47"/>
                <a:gd name="T29" fmla="*/ 29 h 60"/>
                <a:gd name="T30" fmla="*/ 38 w 47"/>
                <a:gd name="T31" fmla="*/ 28 h 60"/>
                <a:gd name="T32" fmla="*/ 39 w 47"/>
                <a:gd name="T33" fmla="*/ 27 h 60"/>
                <a:gd name="T34" fmla="*/ 39 w 47"/>
                <a:gd name="T35" fmla="*/ 26 h 60"/>
                <a:gd name="T36" fmla="*/ 40 w 47"/>
                <a:gd name="T37" fmla="*/ 25 h 60"/>
                <a:gd name="T38" fmla="*/ 42 w 47"/>
                <a:gd name="T39" fmla="*/ 24 h 60"/>
                <a:gd name="T40" fmla="*/ 42 w 47"/>
                <a:gd name="T41" fmla="*/ 24 h 60"/>
                <a:gd name="T42" fmla="*/ 43 w 47"/>
                <a:gd name="T43" fmla="*/ 24 h 60"/>
                <a:gd name="T44" fmla="*/ 47 w 47"/>
                <a:gd name="T45" fmla="*/ 18 h 60"/>
                <a:gd name="T46" fmla="*/ 42 w 47"/>
                <a:gd name="T47" fmla="*/ 1 h 60"/>
                <a:gd name="T48" fmla="*/ 42 w 47"/>
                <a:gd name="T49" fmla="*/ 1 h 60"/>
                <a:gd name="T50" fmla="*/ 39 w 47"/>
                <a:gd name="T51" fmla="*/ 0 h 60"/>
                <a:gd name="T52" fmla="*/ 38 w 47"/>
                <a:gd name="T53" fmla="*/ 0 h 60"/>
                <a:gd name="T54" fmla="*/ 27 w 47"/>
                <a:gd name="T55" fmla="*/ 1 h 60"/>
                <a:gd name="T56" fmla="*/ 27 w 47"/>
                <a:gd name="T57" fmla="*/ 6 h 60"/>
                <a:gd name="T58" fmla="*/ 17 w 47"/>
                <a:gd name="T59" fmla="*/ 16 h 60"/>
                <a:gd name="T60" fmla="*/ 17 w 47"/>
                <a:gd name="T61" fmla="*/ 24 h 60"/>
                <a:gd name="T62" fmla="*/ 16 w 47"/>
                <a:gd name="T63" fmla="*/ 28 h 60"/>
                <a:gd name="T64" fmla="*/ 14 w 47"/>
                <a:gd name="T65" fmla="*/ 29 h 60"/>
                <a:gd name="T66" fmla="*/ 11 w 47"/>
                <a:gd name="T67" fmla="*/ 33 h 60"/>
                <a:gd name="T68" fmla="*/ 10 w 47"/>
                <a:gd name="T69" fmla="*/ 35 h 60"/>
                <a:gd name="T70" fmla="*/ 8 w 47"/>
                <a:gd name="T71" fmla="*/ 39 h 60"/>
                <a:gd name="T72" fmla="*/ 8 w 47"/>
                <a:gd name="T73" fmla="*/ 41 h 60"/>
                <a:gd name="T74" fmla="*/ 4 w 47"/>
                <a:gd name="T75" fmla="*/ 51 h 60"/>
                <a:gd name="T76" fmla="*/ 0 w 47"/>
                <a:gd name="T77" fmla="*/ 60 h 60"/>
                <a:gd name="T78" fmla="*/ 0 w 47"/>
                <a:gd name="T79" fmla="*/ 60 h 60"/>
                <a:gd name="T80" fmla="*/ 11 w 47"/>
                <a:gd name="T81" fmla="*/ 60 h 60"/>
                <a:gd name="T82" fmla="*/ 16 w 47"/>
                <a:gd name="T83" fmla="*/ 5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 h="60">
                  <a:moveTo>
                    <a:pt x="16" y="54"/>
                  </a:moveTo>
                  <a:lnTo>
                    <a:pt x="22" y="50"/>
                  </a:lnTo>
                  <a:lnTo>
                    <a:pt x="28" y="43"/>
                  </a:lnTo>
                  <a:lnTo>
                    <a:pt x="29" y="42"/>
                  </a:lnTo>
                  <a:lnTo>
                    <a:pt x="29" y="41"/>
                  </a:lnTo>
                  <a:lnTo>
                    <a:pt x="28" y="39"/>
                  </a:lnTo>
                  <a:lnTo>
                    <a:pt x="27" y="39"/>
                  </a:lnTo>
                  <a:lnTo>
                    <a:pt x="26" y="39"/>
                  </a:lnTo>
                  <a:lnTo>
                    <a:pt x="27" y="36"/>
                  </a:lnTo>
                  <a:lnTo>
                    <a:pt x="28" y="34"/>
                  </a:lnTo>
                  <a:lnTo>
                    <a:pt x="30" y="32"/>
                  </a:lnTo>
                  <a:lnTo>
                    <a:pt x="33" y="32"/>
                  </a:lnTo>
                  <a:lnTo>
                    <a:pt x="35" y="32"/>
                  </a:lnTo>
                  <a:lnTo>
                    <a:pt x="40" y="32"/>
                  </a:lnTo>
                  <a:lnTo>
                    <a:pt x="37" y="29"/>
                  </a:lnTo>
                  <a:lnTo>
                    <a:pt x="38" y="28"/>
                  </a:lnTo>
                  <a:lnTo>
                    <a:pt x="39" y="27"/>
                  </a:lnTo>
                  <a:lnTo>
                    <a:pt x="39" y="26"/>
                  </a:lnTo>
                  <a:lnTo>
                    <a:pt x="40" y="25"/>
                  </a:lnTo>
                  <a:lnTo>
                    <a:pt x="42" y="24"/>
                  </a:lnTo>
                  <a:lnTo>
                    <a:pt x="42" y="24"/>
                  </a:lnTo>
                  <a:lnTo>
                    <a:pt x="43" y="24"/>
                  </a:lnTo>
                  <a:lnTo>
                    <a:pt x="47" y="18"/>
                  </a:lnTo>
                  <a:lnTo>
                    <a:pt x="42" y="1"/>
                  </a:lnTo>
                  <a:lnTo>
                    <a:pt x="42" y="1"/>
                  </a:lnTo>
                  <a:lnTo>
                    <a:pt x="39" y="0"/>
                  </a:lnTo>
                  <a:lnTo>
                    <a:pt x="38" y="0"/>
                  </a:lnTo>
                  <a:lnTo>
                    <a:pt x="27" y="1"/>
                  </a:lnTo>
                  <a:lnTo>
                    <a:pt x="27" y="6"/>
                  </a:lnTo>
                  <a:lnTo>
                    <a:pt x="17" y="16"/>
                  </a:lnTo>
                  <a:lnTo>
                    <a:pt x="17" y="24"/>
                  </a:lnTo>
                  <a:lnTo>
                    <a:pt x="16" y="28"/>
                  </a:lnTo>
                  <a:lnTo>
                    <a:pt x="14" y="29"/>
                  </a:lnTo>
                  <a:lnTo>
                    <a:pt x="11" y="33"/>
                  </a:lnTo>
                  <a:lnTo>
                    <a:pt x="10" y="35"/>
                  </a:lnTo>
                  <a:lnTo>
                    <a:pt x="8" y="39"/>
                  </a:lnTo>
                  <a:lnTo>
                    <a:pt x="8" y="41"/>
                  </a:lnTo>
                  <a:lnTo>
                    <a:pt x="4" y="51"/>
                  </a:lnTo>
                  <a:lnTo>
                    <a:pt x="0" y="60"/>
                  </a:lnTo>
                  <a:lnTo>
                    <a:pt x="0" y="60"/>
                  </a:lnTo>
                  <a:lnTo>
                    <a:pt x="11" y="60"/>
                  </a:lnTo>
                  <a:lnTo>
                    <a:pt x="16" y="54"/>
                  </a:lnTo>
                  <a:close/>
                </a:path>
              </a:pathLst>
            </a:custGeom>
            <a:solidFill>
              <a:srgbClr val="DD14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48" name="Freeform 734"/>
            <p:cNvSpPr>
              <a:spLocks/>
            </p:cNvSpPr>
            <p:nvPr/>
          </p:nvSpPr>
          <p:spPr bwMode="auto">
            <a:xfrm>
              <a:off x="4471384" y="3513686"/>
              <a:ext cx="77791" cy="167896"/>
            </a:xfrm>
            <a:custGeom>
              <a:avLst/>
              <a:gdLst>
                <a:gd name="T0" fmla="*/ 33 w 57"/>
                <a:gd name="T1" fmla="*/ 119 h 122"/>
                <a:gd name="T2" fmla="*/ 55 w 57"/>
                <a:gd name="T3" fmla="*/ 85 h 122"/>
                <a:gd name="T4" fmla="*/ 57 w 57"/>
                <a:gd name="T5" fmla="*/ 81 h 122"/>
                <a:gd name="T6" fmla="*/ 47 w 57"/>
                <a:gd name="T7" fmla="*/ 71 h 122"/>
                <a:gd name="T8" fmla="*/ 41 w 57"/>
                <a:gd name="T9" fmla="*/ 63 h 122"/>
                <a:gd name="T10" fmla="*/ 39 w 57"/>
                <a:gd name="T11" fmla="*/ 53 h 122"/>
                <a:gd name="T12" fmla="*/ 37 w 57"/>
                <a:gd name="T13" fmla="*/ 43 h 122"/>
                <a:gd name="T14" fmla="*/ 41 w 57"/>
                <a:gd name="T15" fmla="*/ 30 h 122"/>
                <a:gd name="T16" fmla="*/ 42 w 57"/>
                <a:gd name="T17" fmla="*/ 27 h 122"/>
                <a:gd name="T18" fmla="*/ 40 w 57"/>
                <a:gd name="T19" fmla="*/ 17 h 122"/>
                <a:gd name="T20" fmla="*/ 39 w 57"/>
                <a:gd name="T21" fmla="*/ 16 h 122"/>
                <a:gd name="T22" fmla="*/ 28 w 57"/>
                <a:gd name="T23" fmla="*/ 4 h 122"/>
                <a:gd name="T24" fmla="*/ 26 w 57"/>
                <a:gd name="T25" fmla="*/ 1 h 122"/>
                <a:gd name="T26" fmla="*/ 15 w 57"/>
                <a:gd name="T27" fmla="*/ 0 h 122"/>
                <a:gd name="T28" fmla="*/ 0 w 57"/>
                <a:gd name="T29" fmla="*/ 17 h 122"/>
                <a:gd name="T30" fmla="*/ 4 w 57"/>
                <a:gd name="T31" fmla="*/ 24 h 122"/>
                <a:gd name="T32" fmla="*/ 5 w 57"/>
                <a:gd name="T33" fmla="*/ 31 h 122"/>
                <a:gd name="T34" fmla="*/ 7 w 57"/>
                <a:gd name="T35" fmla="*/ 32 h 122"/>
                <a:gd name="T36" fmla="*/ 10 w 57"/>
                <a:gd name="T37" fmla="*/ 33 h 122"/>
                <a:gd name="T38" fmla="*/ 10 w 57"/>
                <a:gd name="T39" fmla="*/ 39 h 122"/>
                <a:gd name="T40" fmla="*/ 8 w 57"/>
                <a:gd name="T41" fmla="*/ 45 h 122"/>
                <a:gd name="T42" fmla="*/ 6 w 57"/>
                <a:gd name="T43" fmla="*/ 69 h 122"/>
                <a:gd name="T44" fmla="*/ 7 w 57"/>
                <a:gd name="T45" fmla="*/ 70 h 122"/>
                <a:gd name="T46" fmla="*/ 7 w 57"/>
                <a:gd name="T47" fmla="*/ 67 h 122"/>
                <a:gd name="T48" fmla="*/ 7 w 57"/>
                <a:gd name="T49" fmla="*/ 67 h 122"/>
                <a:gd name="T50" fmla="*/ 8 w 57"/>
                <a:gd name="T51" fmla="*/ 69 h 122"/>
                <a:gd name="T52" fmla="*/ 8 w 57"/>
                <a:gd name="T53" fmla="*/ 71 h 122"/>
                <a:gd name="T54" fmla="*/ 6 w 57"/>
                <a:gd name="T55" fmla="*/ 72 h 122"/>
                <a:gd name="T56" fmla="*/ 5 w 57"/>
                <a:gd name="T57" fmla="*/ 70 h 122"/>
                <a:gd name="T58" fmla="*/ 0 w 57"/>
                <a:gd name="T59" fmla="*/ 90 h 122"/>
                <a:gd name="T60" fmla="*/ 4 w 57"/>
                <a:gd name="T61" fmla="*/ 97 h 122"/>
                <a:gd name="T62" fmla="*/ 7 w 57"/>
                <a:gd name="T63" fmla="*/ 99 h 122"/>
                <a:gd name="T64" fmla="*/ 8 w 57"/>
                <a:gd name="T65" fmla="*/ 100 h 122"/>
                <a:gd name="T66" fmla="*/ 14 w 57"/>
                <a:gd name="T67" fmla="*/ 103 h 122"/>
                <a:gd name="T68" fmla="*/ 18 w 57"/>
                <a:gd name="T69" fmla="*/ 105 h 122"/>
                <a:gd name="T70" fmla="*/ 20 w 57"/>
                <a:gd name="T71" fmla="*/ 109 h 122"/>
                <a:gd name="T72" fmla="*/ 22 w 57"/>
                <a:gd name="T73" fmla="*/ 114 h 122"/>
                <a:gd name="T74" fmla="*/ 23 w 57"/>
                <a:gd name="T75" fmla="*/ 121 h 122"/>
                <a:gd name="T76" fmla="*/ 30 w 57"/>
                <a:gd name="T7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 h="122">
                  <a:moveTo>
                    <a:pt x="30" y="122"/>
                  </a:moveTo>
                  <a:lnTo>
                    <a:pt x="33" y="119"/>
                  </a:lnTo>
                  <a:lnTo>
                    <a:pt x="35" y="117"/>
                  </a:lnTo>
                  <a:lnTo>
                    <a:pt x="55" y="85"/>
                  </a:lnTo>
                  <a:lnTo>
                    <a:pt x="57" y="83"/>
                  </a:lnTo>
                  <a:lnTo>
                    <a:pt x="57" y="81"/>
                  </a:lnTo>
                  <a:lnTo>
                    <a:pt x="53" y="73"/>
                  </a:lnTo>
                  <a:lnTo>
                    <a:pt x="47" y="71"/>
                  </a:lnTo>
                  <a:lnTo>
                    <a:pt x="46" y="71"/>
                  </a:lnTo>
                  <a:lnTo>
                    <a:pt x="41" y="63"/>
                  </a:lnTo>
                  <a:lnTo>
                    <a:pt x="39" y="57"/>
                  </a:lnTo>
                  <a:lnTo>
                    <a:pt x="39" y="53"/>
                  </a:lnTo>
                  <a:lnTo>
                    <a:pt x="37" y="47"/>
                  </a:lnTo>
                  <a:lnTo>
                    <a:pt x="37" y="43"/>
                  </a:lnTo>
                  <a:lnTo>
                    <a:pt x="40" y="39"/>
                  </a:lnTo>
                  <a:lnTo>
                    <a:pt x="41" y="30"/>
                  </a:lnTo>
                  <a:lnTo>
                    <a:pt x="42" y="28"/>
                  </a:lnTo>
                  <a:lnTo>
                    <a:pt x="42" y="27"/>
                  </a:lnTo>
                  <a:lnTo>
                    <a:pt x="41" y="20"/>
                  </a:lnTo>
                  <a:lnTo>
                    <a:pt x="40" y="17"/>
                  </a:lnTo>
                  <a:lnTo>
                    <a:pt x="40" y="16"/>
                  </a:lnTo>
                  <a:lnTo>
                    <a:pt x="39" y="16"/>
                  </a:lnTo>
                  <a:lnTo>
                    <a:pt x="37" y="14"/>
                  </a:lnTo>
                  <a:lnTo>
                    <a:pt x="28" y="4"/>
                  </a:lnTo>
                  <a:lnTo>
                    <a:pt x="28" y="3"/>
                  </a:lnTo>
                  <a:lnTo>
                    <a:pt x="26" y="1"/>
                  </a:lnTo>
                  <a:lnTo>
                    <a:pt x="25" y="1"/>
                  </a:lnTo>
                  <a:lnTo>
                    <a:pt x="15" y="0"/>
                  </a:lnTo>
                  <a:lnTo>
                    <a:pt x="10" y="1"/>
                  </a:lnTo>
                  <a:lnTo>
                    <a:pt x="0" y="17"/>
                  </a:lnTo>
                  <a:lnTo>
                    <a:pt x="0" y="17"/>
                  </a:lnTo>
                  <a:lnTo>
                    <a:pt x="4" y="24"/>
                  </a:lnTo>
                  <a:lnTo>
                    <a:pt x="2" y="32"/>
                  </a:lnTo>
                  <a:lnTo>
                    <a:pt x="5" y="31"/>
                  </a:lnTo>
                  <a:lnTo>
                    <a:pt x="6" y="31"/>
                  </a:lnTo>
                  <a:lnTo>
                    <a:pt x="7" y="32"/>
                  </a:lnTo>
                  <a:lnTo>
                    <a:pt x="7" y="32"/>
                  </a:lnTo>
                  <a:lnTo>
                    <a:pt x="10" y="33"/>
                  </a:lnTo>
                  <a:lnTo>
                    <a:pt x="10" y="33"/>
                  </a:lnTo>
                  <a:lnTo>
                    <a:pt x="10" y="39"/>
                  </a:lnTo>
                  <a:lnTo>
                    <a:pt x="9" y="43"/>
                  </a:lnTo>
                  <a:lnTo>
                    <a:pt x="8" y="45"/>
                  </a:lnTo>
                  <a:lnTo>
                    <a:pt x="6" y="50"/>
                  </a:lnTo>
                  <a:lnTo>
                    <a:pt x="6" y="69"/>
                  </a:lnTo>
                  <a:lnTo>
                    <a:pt x="6" y="70"/>
                  </a:lnTo>
                  <a:lnTo>
                    <a:pt x="7" y="70"/>
                  </a:lnTo>
                  <a:lnTo>
                    <a:pt x="7" y="69"/>
                  </a:lnTo>
                  <a:lnTo>
                    <a:pt x="7" y="67"/>
                  </a:lnTo>
                  <a:lnTo>
                    <a:pt x="7" y="67"/>
                  </a:lnTo>
                  <a:lnTo>
                    <a:pt x="7" y="67"/>
                  </a:lnTo>
                  <a:lnTo>
                    <a:pt x="8" y="68"/>
                  </a:lnTo>
                  <a:lnTo>
                    <a:pt x="8" y="69"/>
                  </a:lnTo>
                  <a:lnTo>
                    <a:pt x="8" y="70"/>
                  </a:lnTo>
                  <a:lnTo>
                    <a:pt x="8" y="71"/>
                  </a:lnTo>
                  <a:lnTo>
                    <a:pt x="7" y="71"/>
                  </a:lnTo>
                  <a:lnTo>
                    <a:pt x="6" y="72"/>
                  </a:lnTo>
                  <a:lnTo>
                    <a:pt x="5" y="72"/>
                  </a:lnTo>
                  <a:lnTo>
                    <a:pt x="5" y="70"/>
                  </a:lnTo>
                  <a:lnTo>
                    <a:pt x="4" y="71"/>
                  </a:lnTo>
                  <a:lnTo>
                    <a:pt x="0" y="90"/>
                  </a:lnTo>
                  <a:lnTo>
                    <a:pt x="4" y="95"/>
                  </a:lnTo>
                  <a:lnTo>
                    <a:pt x="4" y="97"/>
                  </a:lnTo>
                  <a:lnTo>
                    <a:pt x="6" y="99"/>
                  </a:lnTo>
                  <a:lnTo>
                    <a:pt x="7" y="99"/>
                  </a:lnTo>
                  <a:lnTo>
                    <a:pt x="7" y="100"/>
                  </a:lnTo>
                  <a:lnTo>
                    <a:pt x="8" y="100"/>
                  </a:lnTo>
                  <a:lnTo>
                    <a:pt x="10" y="102"/>
                  </a:lnTo>
                  <a:lnTo>
                    <a:pt x="14" y="103"/>
                  </a:lnTo>
                  <a:lnTo>
                    <a:pt x="14" y="104"/>
                  </a:lnTo>
                  <a:lnTo>
                    <a:pt x="18" y="105"/>
                  </a:lnTo>
                  <a:lnTo>
                    <a:pt x="18" y="106"/>
                  </a:lnTo>
                  <a:lnTo>
                    <a:pt x="20" y="109"/>
                  </a:lnTo>
                  <a:lnTo>
                    <a:pt x="22" y="110"/>
                  </a:lnTo>
                  <a:lnTo>
                    <a:pt x="22" y="114"/>
                  </a:lnTo>
                  <a:lnTo>
                    <a:pt x="23" y="121"/>
                  </a:lnTo>
                  <a:lnTo>
                    <a:pt x="23" y="121"/>
                  </a:lnTo>
                  <a:lnTo>
                    <a:pt x="27" y="122"/>
                  </a:lnTo>
                  <a:lnTo>
                    <a:pt x="30" y="122"/>
                  </a:lnTo>
                  <a:close/>
                </a:path>
              </a:pathLst>
            </a:custGeom>
            <a:solidFill>
              <a:srgbClr val="85803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49" name="Freeform 735"/>
            <p:cNvSpPr>
              <a:spLocks/>
            </p:cNvSpPr>
            <p:nvPr/>
          </p:nvSpPr>
          <p:spPr bwMode="auto">
            <a:xfrm>
              <a:off x="5569987" y="3674438"/>
              <a:ext cx="57153" cy="50012"/>
            </a:xfrm>
            <a:custGeom>
              <a:avLst/>
              <a:gdLst>
                <a:gd name="T0" fmla="*/ 38 w 42"/>
                <a:gd name="T1" fmla="*/ 23 h 37"/>
                <a:gd name="T2" fmla="*/ 38 w 42"/>
                <a:gd name="T3" fmla="*/ 21 h 37"/>
                <a:gd name="T4" fmla="*/ 38 w 42"/>
                <a:gd name="T5" fmla="*/ 20 h 37"/>
                <a:gd name="T6" fmla="*/ 31 w 42"/>
                <a:gd name="T7" fmla="*/ 8 h 37"/>
                <a:gd name="T8" fmla="*/ 29 w 42"/>
                <a:gd name="T9" fmla="*/ 7 h 37"/>
                <a:gd name="T10" fmla="*/ 29 w 42"/>
                <a:gd name="T11" fmla="*/ 7 h 37"/>
                <a:gd name="T12" fmla="*/ 24 w 42"/>
                <a:gd name="T13" fmla="*/ 9 h 37"/>
                <a:gd name="T14" fmla="*/ 23 w 42"/>
                <a:gd name="T15" fmla="*/ 10 h 37"/>
                <a:gd name="T16" fmla="*/ 22 w 42"/>
                <a:gd name="T17" fmla="*/ 11 h 37"/>
                <a:gd name="T18" fmla="*/ 21 w 42"/>
                <a:gd name="T19" fmla="*/ 11 h 37"/>
                <a:gd name="T20" fmla="*/ 21 w 42"/>
                <a:gd name="T21" fmla="*/ 11 h 37"/>
                <a:gd name="T22" fmla="*/ 17 w 42"/>
                <a:gd name="T23" fmla="*/ 8 h 37"/>
                <a:gd name="T24" fmla="*/ 15 w 42"/>
                <a:gd name="T25" fmla="*/ 7 h 37"/>
                <a:gd name="T26" fmla="*/ 13 w 42"/>
                <a:gd name="T27" fmla="*/ 4 h 37"/>
                <a:gd name="T28" fmla="*/ 13 w 42"/>
                <a:gd name="T29" fmla="*/ 4 h 37"/>
                <a:gd name="T30" fmla="*/ 11 w 42"/>
                <a:gd name="T31" fmla="*/ 0 h 37"/>
                <a:gd name="T32" fmla="*/ 9 w 42"/>
                <a:gd name="T33" fmla="*/ 0 h 37"/>
                <a:gd name="T34" fmla="*/ 9 w 42"/>
                <a:gd name="T35" fmla="*/ 0 h 37"/>
                <a:gd name="T36" fmla="*/ 8 w 42"/>
                <a:gd name="T37" fmla="*/ 0 h 37"/>
                <a:gd name="T38" fmla="*/ 8 w 42"/>
                <a:gd name="T39" fmla="*/ 0 h 37"/>
                <a:gd name="T40" fmla="*/ 6 w 42"/>
                <a:gd name="T41" fmla="*/ 1 h 37"/>
                <a:gd name="T42" fmla="*/ 0 w 42"/>
                <a:gd name="T43" fmla="*/ 2 h 37"/>
                <a:gd name="T44" fmla="*/ 1 w 42"/>
                <a:gd name="T45" fmla="*/ 6 h 37"/>
                <a:gd name="T46" fmla="*/ 2 w 42"/>
                <a:gd name="T47" fmla="*/ 6 h 37"/>
                <a:gd name="T48" fmla="*/ 3 w 42"/>
                <a:gd name="T49" fmla="*/ 6 h 37"/>
                <a:gd name="T50" fmla="*/ 3 w 42"/>
                <a:gd name="T51" fmla="*/ 7 h 37"/>
                <a:gd name="T52" fmla="*/ 8 w 42"/>
                <a:gd name="T53" fmla="*/ 16 h 37"/>
                <a:gd name="T54" fmla="*/ 11 w 42"/>
                <a:gd name="T55" fmla="*/ 20 h 37"/>
                <a:gd name="T56" fmla="*/ 21 w 42"/>
                <a:gd name="T57" fmla="*/ 30 h 37"/>
                <a:gd name="T58" fmla="*/ 21 w 42"/>
                <a:gd name="T59" fmla="*/ 32 h 37"/>
                <a:gd name="T60" fmla="*/ 23 w 42"/>
                <a:gd name="T61" fmla="*/ 33 h 37"/>
                <a:gd name="T62" fmla="*/ 26 w 42"/>
                <a:gd name="T63" fmla="*/ 34 h 37"/>
                <a:gd name="T64" fmla="*/ 32 w 42"/>
                <a:gd name="T65" fmla="*/ 35 h 37"/>
                <a:gd name="T66" fmla="*/ 39 w 42"/>
                <a:gd name="T67" fmla="*/ 36 h 37"/>
                <a:gd name="T68" fmla="*/ 42 w 42"/>
                <a:gd name="T69" fmla="*/ 37 h 37"/>
                <a:gd name="T70" fmla="*/ 38 w 42"/>
                <a:gd name="T71" fmla="*/ 24 h 37"/>
                <a:gd name="T72" fmla="*/ 38 w 42"/>
                <a:gd name="T73" fmla="*/ 23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 h="37">
                  <a:moveTo>
                    <a:pt x="38" y="23"/>
                  </a:moveTo>
                  <a:lnTo>
                    <a:pt x="38" y="21"/>
                  </a:lnTo>
                  <a:lnTo>
                    <a:pt x="38" y="20"/>
                  </a:lnTo>
                  <a:lnTo>
                    <a:pt x="31" y="8"/>
                  </a:lnTo>
                  <a:lnTo>
                    <a:pt x="29" y="7"/>
                  </a:lnTo>
                  <a:lnTo>
                    <a:pt x="29" y="7"/>
                  </a:lnTo>
                  <a:lnTo>
                    <a:pt x="24" y="9"/>
                  </a:lnTo>
                  <a:lnTo>
                    <a:pt x="23" y="10"/>
                  </a:lnTo>
                  <a:lnTo>
                    <a:pt x="22" y="11"/>
                  </a:lnTo>
                  <a:lnTo>
                    <a:pt x="21" y="11"/>
                  </a:lnTo>
                  <a:lnTo>
                    <a:pt x="21" y="11"/>
                  </a:lnTo>
                  <a:lnTo>
                    <a:pt x="17" y="8"/>
                  </a:lnTo>
                  <a:lnTo>
                    <a:pt x="15" y="7"/>
                  </a:lnTo>
                  <a:lnTo>
                    <a:pt x="13" y="4"/>
                  </a:lnTo>
                  <a:lnTo>
                    <a:pt x="13" y="4"/>
                  </a:lnTo>
                  <a:lnTo>
                    <a:pt x="11" y="0"/>
                  </a:lnTo>
                  <a:lnTo>
                    <a:pt x="9" y="0"/>
                  </a:lnTo>
                  <a:lnTo>
                    <a:pt x="9" y="0"/>
                  </a:lnTo>
                  <a:lnTo>
                    <a:pt x="8" y="0"/>
                  </a:lnTo>
                  <a:lnTo>
                    <a:pt x="8" y="0"/>
                  </a:lnTo>
                  <a:lnTo>
                    <a:pt x="6" y="1"/>
                  </a:lnTo>
                  <a:lnTo>
                    <a:pt x="0" y="2"/>
                  </a:lnTo>
                  <a:lnTo>
                    <a:pt x="1" y="6"/>
                  </a:lnTo>
                  <a:lnTo>
                    <a:pt x="2" y="6"/>
                  </a:lnTo>
                  <a:lnTo>
                    <a:pt x="3" y="6"/>
                  </a:lnTo>
                  <a:lnTo>
                    <a:pt x="3" y="7"/>
                  </a:lnTo>
                  <a:lnTo>
                    <a:pt x="8" y="16"/>
                  </a:lnTo>
                  <a:lnTo>
                    <a:pt x="11" y="20"/>
                  </a:lnTo>
                  <a:lnTo>
                    <a:pt x="21" y="30"/>
                  </a:lnTo>
                  <a:lnTo>
                    <a:pt x="21" y="32"/>
                  </a:lnTo>
                  <a:lnTo>
                    <a:pt x="23" y="33"/>
                  </a:lnTo>
                  <a:lnTo>
                    <a:pt x="26" y="34"/>
                  </a:lnTo>
                  <a:lnTo>
                    <a:pt x="32" y="35"/>
                  </a:lnTo>
                  <a:lnTo>
                    <a:pt x="39" y="36"/>
                  </a:lnTo>
                  <a:lnTo>
                    <a:pt x="42" y="37"/>
                  </a:lnTo>
                  <a:lnTo>
                    <a:pt x="38" y="24"/>
                  </a:lnTo>
                  <a:lnTo>
                    <a:pt x="38" y="23"/>
                  </a:lnTo>
                  <a:close/>
                </a:path>
              </a:pathLst>
            </a:custGeom>
            <a:solidFill>
              <a:srgbClr val="A6A8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50" name="Freeform 736"/>
            <p:cNvSpPr>
              <a:spLocks/>
            </p:cNvSpPr>
            <p:nvPr/>
          </p:nvSpPr>
          <p:spPr bwMode="auto">
            <a:xfrm>
              <a:off x="5847812" y="3501778"/>
              <a:ext cx="660432" cy="420337"/>
            </a:xfrm>
            <a:custGeom>
              <a:avLst/>
              <a:gdLst>
                <a:gd name="T0" fmla="*/ 368 w 480"/>
                <a:gd name="T1" fmla="*/ 297 h 305"/>
                <a:gd name="T2" fmla="*/ 387 w 480"/>
                <a:gd name="T3" fmla="*/ 279 h 305"/>
                <a:gd name="T4" fmla="*/ 418 w 480"/>
                <a:gd name="T5" fmla="*/ 263 h 305"/>
                <a:gd name="T6" fmla="*/ 422 w 480"/>
                <a:gd name="T7" fmla="*/ 254 h 305"/>
                <a:gd name="T8" fmla="*/ 426 w 480"/>
                <a:gd name="T9" fmla="*/ 231 h 305"/>
                <a:gd name="T10" fmla="*/ 436 w 480"/>
                <a:gd name="T11" fmla="*/ 225 h 305"/>
                <a:gd name="T12" fmla="*/ 457 w 480"/>
                <a:gd name="T13" fmla="*/ 214 h 305"/>
                <a:gd name="T14" fmla="*/ 480 w 480"/>
                <a:gd name="T15" fmla="*/ 222 h 305"/>
                <a:gd name="T16" fmla="*/ 458 w 480"/>
                <a:gd name="T17" fmla="*/ 187 h 305"/>
                <a:gd name="T18" fmla="*/ 409 w 480"/>
                <a:gd name="T19" fmla="*/ 158 h 305"/>
                <a:gd name="T20" fmla="*/ 397 w 480"/>
                <a:gd name="T21" fmla="*/ 151 h 305"/>
                <a:gd name="T22" fmla="*/ 363 w 480"/>
                <a:gd name="T23" fmla="*/ 125 h 305"/>
                <a:gd name="T24" fmla="*/ 349 w 480"/>
                <a:gd name="T25" fmla="*/ 98 h 305"/>
                <a:gd name="T26" fmla="*/ 342 w 480"/>
                <a:gd name="T27" fmla="*/ 92 h 305"/>
                <a:gd name="T28" fmla="*/ 338 w 480"/>
                <a:gd name="T29" fmla="*/ 78 h 305"/>
                <a:gd name="T30" fmla="*/ 337 w 480"/>
                <a:gd name="T31" fmla="*/ 72 h 305"/>
                <a:gd name="T32" fmla="*/ 322 w 480"/>
                <a:gd name="T33" fmla="*/ 62 h 305"/>
                <a:gd name="T34" fmla="*/ 312 w 480"/>
                <a:gd name="T35" fmla="*/ 67 h 305"/>
                <a:gd name="T36" fmla="*/ 306 w 480"/>
                <a:gd name="T37" fmla="*/ 65 h 305"/>
                <a:gd name="T38" fmla="*/ 277 w 480"/>
                <a:gd name="T39" fmla="*/ 42 h 305"/>
                <a:gd name="T40" fmla="*/ 285 w 480"/>
                <a:gd name="T41" fmla="*/ 44 h 305"/>
                <a:gd name="T42" fmla="*/ 279 w 480"/>
                <a:gd name="T43" fmla="*/ 40 h 305"/>
                <a:gd name="T44" fmla="*/ 275 w 480"/>
                <a:gd name="T45" fmla="*/ 32 h 305"/>
                <a:gd name="T46" fmla="*/ 275 w 480"/>
                <a:gd name="T47" fmla="*/ 26 h 305"/>
                <a:gd name="T48" fmla="*/ 255 w 480"/>
                <a:gd name="T49" fmla="*/ 20 h 305"/>
                <a:gd name="T50" fmla="*/ 249 w 480"/>
                <a:gd name="T51" fmla="*/ 10 h 305"/>
                <a:gd name="T52" fmla="*/ 244 w 480"/>
                <a:gd name="T53" fmla="*/ 11 h 305"/>
                <a:gd name="T54" fmla="*/ 233 w 480"/>
                <a:gd name="T55" fmla="*/ 0 h 305"/>
                <a:gd name="T56" fmla="*/ 225 w 480"/>
                <a:gd name="T57" fmla="*/ 5 h 305"/>
                <a:gd name="T58" fmla="*/ 217 w 480"/>
                <a:gd name="T59" fmla="*/ 7 h 305"/>
                <a:gd name="T60" fmla="*/ 226 w 480"/>
                <a:gd name="T61" fmla="*/ 18 h 305"/>
                <a:gd name="T62" fmla="*/ 224 w 480"/>
                <a:gd name="T63" fmla="*/ 16 h 305"/>
                <a:gd name="T64" fmla="*/ 214 w 480"/>
                <a:gd name="T65" fmla="*/ 12 h 305"/>
                <a:gd name="T66" fmla="*/ 207 w 480"/>
                <a:gd name="T67" fmla="*/ 26 h 305"/>
                <a:gd name="T68" fmla="*/ 196 w 480"/>
                <a:gd name="T69" fmla="*/ 26 h 305"/>
                <a:gd name="T70" fmla="*/ 188 w 480"/>
                <a:gd name="T71" fmla="*/ 29 h 305"/>
                <a:gd name="T72" fmla="*/ 182 w 480"/>
                <a:gd name="T73" fmla="*/ 37 h 305"/>
                <a:gd name="T74" fmla="*/ 181 w 480"/>
                <a:gd name="T75" fmla="*/ 64 h 305"/>
                <a:gd name="T76" fmla="*/ 135 w 480"/>
                <a:gd name="T77" fmla="*/ 64 h 305"/>
                <a:gd name="T78" fmla="*/ 126 w 480"/>
                <a:gd name="T79" fmla="*/ 56 h 305"/>
                <a:gd name="T80" fmla="*/ 113 w 480"/>
                <a:gd name="T81" fmla="*/ 31 h 305"/>
                <a:gd name="T82" fmla="*/ 90 w 480"/>
                <a:gd name="T83" fmla="*/ 19 h 305"/>
                <a:gd name="T84" fmla="*/ 74 w 480"/>
                <a:gd name="T85" fmla="*/ 21 h 305"/>
                <a:gd name="T86" fmla="*/ 49 w 480"/>
                <a:gd name="T87" fmla="*/ 32 h 305"/>
                <a:gd name="T88" fmla="*/ 10 w 480"/>
                <a:gd name="T89" fmla="*/ 78 h 305"/>
                <a:gd name="T90" fmla="*/ 13 w 480"/>
                <a:gd name="T91" fmla="*/ 141 h 305"/>
                <a:gd name="T92" fmla="*/ 24 w 480"/>
                <a:gd name="T93" fmla="*/ 199 h 305"/>
                <a:gd name="T94" fmla="*/ 59 w 480"/>
                <a:gd name="T95" fmla="*/ 214 h 305"/>
                <a:gd name="T96" fmla="*/ 116 w 480"/>
                <a:gd name="T97" fmla="*/ 205 h 305"/>
                <a:gd name="T98" fmla="*/ 128 w 480"/>
                <a:gd name="T99" fmla="*/ 196 h 305"/>
                <a:gd name="T100" fmla="*/ 145 w 480"/>
                <a:gd name="T101" fmla="*/ 192 h 305"/>
                <a:gd name="T102" fmla="*/ 161 w 480"/>
                <a:gd name="T103" fmla="*/ 193 h 305"/>
                <a:gd name="T104" fmla="*/ 161 w 480"/>
                <a:gd name="T105" fmla="*/ 188 h 305"/>
                <a:gd name="T106" fmla="*/ 167 w 480"/>
                <a:gd name="T107" fmla="*/ 186 h 305"/>
                <a:gd name="T108" fmla="*/ 204 w 480"/>
                <a:gd name="T109" fmla="*/ 199 h 305"/>
                <a:gd name="T110" fmla="*/ 220 w 480"/>
                <a:gd name="T111" fmla="*/ 208 h 305"/>
                <a:gd name="T112" fmla="*/ 236 w 480"/>
                <a:gd name="T113" fmla="*/ 210 h 305"/>
                <a:gd name="T114" fmla="*/ 242 w 480"/>
                <a:gd name="T115" fmla="*/ 210 h 305"/>
                <a:gd name="T116" fmla="*/ 287 w 480"/>
                <a:gd name="T117" fmla="*/ 249 h 305"/>
                <a:gd name="T118" fmla="*/ 310 w 480"/>
                <a:gd name="T119" fmla="*/ 275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0" h="305">
                  <a:moveTo>
                    <a:pt x="336" y="295"/>
                  </a:moveTo>
                  <a:lnTo>
                    <a:pt x="349" y="305"/>
                  </a:lnTo>
                  <a:lnTo>
                    <a:pt x="358" y="304"/>
                  </a:lnTo>
                  <a:lnTo>
                    <a:pt x="360" y="303"/>
                  </a:lnTo>
                  <a:lnTo>
                    <a:pt x="361" y="303"/>
                  </a:lnTo>
                  <a:lnTo>
                    <a:pt x="368" y="297"/>
                  </a:lnTo>
                  <a:lnTo>
                    <a:pt x="373" y="290"/>
                  </a:lnTo>
                  <a:lnTo>
                    <a:pt x="377" y="286"/>
                  </a:lnTo>
                  <a:lnTo>
                    <a:pt x="373" y="280"/>
                  </a:lnTo>
                  <a:lnTo>
                    <a:pt x="379" y="280"/>
                  </a:lnTo>
                  <a:lnTo>
                    <a:pt x="379" y="280"/>
                  </a:lnTo>
                  <a:lnTo>
                    <a:pt x="387" y="279"/>
                  </a:lnTo>
                  <a:lnTo>
                    <a:pt x="395" y="275"/>
                  </a:lnTo>
                  <a:lnTo>
                    <a:pt x="399" y="273"/>
                  </a:lnTo>
                  <a:lnTo>
                    <a:pt x="415" y="265"/>
                  </a:lnTo>
                  <a:lnTo>
                    <a:pt x="416" y="265"/>
                  </a:lnTo>
                  <a:lnTo>
                    <a:pt x="417" y="264"/>
                  </a:lnTo>
                  <a:lnTo>
                    <a:pt x="418" y="263"/>
                  </a:lnTo>
                  <a:lnTo>
                    <a:pt x="419" y="260"/>
                  </a:lnTo>
                  <a:lnTo>
                    <a:pt x="419" y="259"/>
                  </a:lnTo>
                  <a:lnTo>
                    <a:pt x="420" y="258"/>
                  </a:lnTo>
                  <a:lnTo>
                    <a:pt x="420" y="257"/>
                  </a:lnTo>
                  <a:lnTo>
                    <a:pt x="422" y="256"/>
                  </a:lnTo>
                  <a:lnTo>
                    <a:pt x="422" y="254"/>
                  </a:lnTo>
                  <a:lnTo>
                    <a:pt x="420" y="253"/>
                  </a:lnTo>
                  <a:lnTo>
                    <a:pt x="420" y="252"/>
                  </a:lnTo>
                  <a:lnTo>
                    <a:pt x="420" y="252"/>
                  </a:lnTo>
                  <a:lnTo>
                    <a:pt x="420" y="250"/>
                  </a:lnTo>
                  <a:lnTo>
                    <a:pt x="426" y="232"/>
                  </a:lnTo>
                  <a:lnTo>
                    <a:pt x="426" y="231"/>
                  </a:lnTo>
                  <a:lnTo>
                    <a:pt x="427" y="230"/>
                  </a:lnTo>
                  <a:lnTo>
                    <a:pt x="433" y="227"/>
                  </a:lnTo>
                  <a:lnTo>
                    <a:pt x="433" y="227"/>
                  </a:lnTo>
                  <a:lnTo>
                    <a:pt x="434" y="225"/>
                  </a:lnTo>
                  <a:lnTo>
                    <a:pt x="435" y="225"/>
                  </a:lnTo>
                  <a:lnTo>
                    <a:pt x="436" y="225"/>
                  </a:lnTo>
                  <a:lnTo>
                    <a:pt x="447" y="225"/>
                  </a:lnTo>
                  <a:lnTo>
                    <a:pt x="449" y="225"/>
                  </a:lnTo>
                  <a:lnTo>
                    <a:pt x="449" y="225"/>
                  </a:lnTo>
                  <a:lnTo>
                    <a:pt x="450" y="225"/>
                  </a:lnTo>
                  <a:lnTo>
                    <a:pt x="452" y="222"/>
                  </a:lnTo>
                  <a:lnTo>
                    <a:pt x="457" y="214"/>
                  </a:lnTo>
                  <a:lnTo>
                    <a:pt x="459" y="215"/>
                  </a:lnTo>
                  <a:lnTo>
                    <a:pt x="459" y="216"/>
                  </a:lnTo>
                  <a:lnTo>
                    <a:pt x="472" y="222"/>
                  </a:lnTo>
                  <a:lnTo>
                    <a:pt x="478" y="223"/>
                  </a:lnTo>
                  <a:lnTo>
                    <a:pt x="479" y="222"/>
                  </a:lnTo>
                  <a:lnTo>
                    <a:pt x="480" y="222"/>
                  </a:lnTo>
                  <a:lnTo>
                    <a:pt x="480" y="221"/>
                  </a:lnTo>
                  <a:lnTo>
                    <a:pt x="480" y="206"/>
                  </a:lnTo>
                  <a:lnTo>
                    <a:pt x="472" y="192"/>
                  </a:lnTo>
                  <a:lnTo>
                    <a:pt x="469" y="190"/>
                  </a:lnTo>
                  <a:lnTo>
                    <a:pt x="463" y="187"/>
                  </a:lnTo>
                  <a:lnTo>
                    <a:pt x="458" y="187"/>
                  </a:lnTo>
                  <a:lnTo>
                    <a:pt x="449" y="185"/>
                  </a:lnTo>
                  <a:lnTo>
                    <a:pt x="432" y="171"/>
                  </a:lnTo>
                  <a:lnTo>
                    <a:pt x="427" y="169"/>
                  </a:lnTo>
                  <a:lnTo>
                    <a:pt x="414" y="160"/>
                  </a:lnTo>
                  <a:lnTo>
                    <a:pt x="411" y="157"/>
                  </a:lnTo>
                  <a:lnTo>
                    <a:pt x="409" y="158"/>
                  </a:lnTo>
                  <a:lnTo>
                    <a:pt x="408" y="159"/>
                  </a:lnTo>
                  <a:lnTo>
                    <a:pt x="407" y="159"/>
                  </a:lnTo>
                  <a:lnTo>
                    <a:pt x="407" y="159"/>
                  </a:lnTo>
                  <a:lnTo>
                    <a:pt x="406" y="158"/>
                  </a:lnTo>
                  <a:lnTo>
                    <a:pt x="402" y="155"/>
                  </a:lnTo>
                  <a:lnTo>
                    <a:pt x="397" y="151"/>
                  </a:lnTo>
                  <a:lnTo>
                    <a:pt x="395" y="149"/>
                  </a:lnTo>
                  <a:lnTo>
                    <a:pt x="394" y="148"/>
                  </a:lnTo>
                  <a:lnTo>
                    <a:pt x="391" y="146"/>
                  </a:lnTo>
                  <a:lnTo>
                    <a:pt x="379" y="136"/>
                  </a:lnTo>
                  <a:lnTo>
                    <a:pt x="367" y="129"/>
                  </a:lnTo>
                  <a:lnTo>
                    <a:pt x="363" y="125"/>
                  </a:lnTo>
                  <a:lnTo>
                    <a:pt x="356" y="119"/>
                  </a:lnTo>
                  <a:lnTo>
                    <a:pt x="354" y="117"/>
                  </a:lnTo>
                  <a:lnTo>
                    <a:pt x="352" y="111"/>
                  </a:lnTo>
                  <a:lnTo>
                    <a:pt x="352" y="107"/>
                  </a:lnTo>
                  <a:lnTo>
                    <a:pt x="350" y="102"/>
                  </a:lnTo>
                  <a:lnTo>
                    <a:pt x="349" y="98"/>
                  </a:lnTo>
                  <a:lnTo>
                    <a:pt x="348" y="98"/>
                  </a:lnTo>
                  <a:lnTo>
                    <a:pt x="347" y="97"/>
                  </a:lnTo>
                  <a:lnTo>
                    <a:pt x="346" y="96"/>
                  </a:lnTo>
                  <a:lnTo>
                    <a:pt x="345" y="96"/>
                  </a:lnTo>
                  <a:lnTo>
                    <a:pt x="344" y="96"/>
                  </a:lnTo>
                  <a:lnTo>
                    <a:pt x="342" y="92"/>
                  </a:lnTo>
                  <a:lnTo>
                    <a:pt x="340" y="86"/>
                  </a:lnTo>
                  <a:lnTo>
                    <a:pt x="340" y="85"/>
                  </a:lnTo>
                  <a:lnTo>
                    <a:pt x="338" y="80"/>
                  </a:lnTo>
                  <a:lnTo>
                    <a:pt x="338" y="79"/>
                  </a:lnTo>
                  <a:lnTo>
                    <a:pt x="338" y="79"/>
                  </a:lnTo>
                  <a:lnTo>
                    <a:pt x="338" y="78"/>
                  </a:lnTo>
                  <a:lnTo>
                    <a:pt x="338" y="77"/>
                  </a:lnTo>
                  <a:lnTo>
                    <a:pt x="338" y="76"/>
                  </a:lnTo>
                  <a:lnTo>
                    <a:pt x="337" y="75"/>
                  </a:lnTo>
                  <a:lnTo>
                    <a:pt x="337" y="73"/>
                  </a:lnTo>
                  <a:lnTo>
                    <a:pt x="337" y="73"/>
                  </a:lnTo>
                  <a:lnTo>
                    <a:pt x="337" y="72"/>
                  </a:lnTo>
                  <a:lnTo>
                    <a:pt x="335" y="71"/>
                  </a:lnTo>
                  <a:lnTo>
                    <a:pt x="335" y="70"/>
                  </a:lnTo>
                  <a:lnTo>
                    <a:pt x="329" y="66"/>
                  </a:lnTo>
                  <a:lnTo>
                    <a:pt x="327" y="64"/>
                  </a:lnTo>
                  <a:lnTo>
                    <a:pt x="326" y="63"/>
                  </a:lnTo>
                  <a:lnTo>
                    <a:pt x="322" y="62"/>
                  </a:lnTo>
                  <a:lnTo>
                    <a:pt x="321" y="62"/>
                  </a:lnTo>
                  <a:lnTo>
                    <a:pt x="320" y="62"/>
                  </a:lnTo>
                  <a:lnTo>
                    <a:pt x="320" y="63"/>
                  </a:lnTo>
                  <a:lnTo>
                    <a:pt x="320" y="63"/>
                  </a:lnTo>
                  <a:lnTo>
                    <a:pt x="319" y="65"/>
                  </a:lnTo>
                  <a:lnTo>
                    <a:pt x="312" y="67"/>
                  </a:lnTo>
                  <a:lnTo>
                    <a:pt x="311" y="67"/>
                  </a:lnTo>
                  <a:lnTo>
                    <a:pt x="310" y="67"/>
                  </a:lnTo>
                  <a:lnTo>
                    <a:pt x="310" y="66"/>
                  </a:lnTo>
                  <a:lnTo>
                    <a:pt x="310" y="66"/>
                  </a:lnTo>
                  <a:lnTo>
                    <a:pt x="308" y="65"/>
                  </a:lnTo>
                  <a:lnTo>
                    <a:pt x="306" y="65"/>
                  </a:lnTo>
                  <a:lnTo>
                    <a:pt x="305" y="65"/>
                  </a:lnTo>
                  <a:lnTo>
                    <a:pt x="289" y="65"/>
                  </a:lnTo>
                  <a:lnTo>
                    <a:pt x="288" y="64"/>
                  </a:lnTo>
                  <a:lnTo>
                    <a:pt x="284" y="61"/>
                  </a:lnTo>
                  <a:lnTo>
                    <a:pt x="278" y="47"/>
                  </a:lnTo>
                  <a:lnTo>
                    <a:pt x="277" y="42"/>
                  </a:lnTo>
                  <a:lnTo>
                    <a:pt x="278" y="41"/>
                  </a:lnTo>
                  <a:lnTo>
                    <a:pt x="279" y="42"/>
                  </a:lnTo>
                  <a:lnTo>
                    <a:pt x="280" y="42"/>
                  </a:lnTo>
                  <a:lnTo>
                    <a:pt x="283" y="43"/>
                  </a:lnTo>
                  <a:lnTo>
                    <a:pt x="284" y="44"/>
                  </a:lnTo>
                  <a:lnTo>
                    <a:pt x="285" y="44"/>
                  </a:lnTo>
                  <a:lnTo>
                    <a:pt x="285" y="43"/>
                  </a:lnTo>
                  <a:lnTo>
                    <a:pt x="286" y="43"/>
                  </a:lnTo>
                  <a:lnTo>
                    <a:pt x="285" y="42"/>
                  </a:lnTo>
                  <a:lnTo>
                    <a:pt x="283" y="41"/>
                  </a:lnTo>
                  <a:lnTo>
                    <a:pt x="283" y="40"/>
                  </a:lnTo>
                  <a:lnTo>
                    <a:pt x="279" y="40"/>
                  </a:lnTo>
                  <a:lnTo>
                    <a:pt x="276" y="37"/>
                  </a:lnTo>
                  <a:lnTo>
                    <a:pt x="275" y="36"/>
                  </a:lnTo>
                  <a:lnTo>
                    <a:pt x="275" y="32"/>
                  </a:lnTo>
                  <a:lnTo>
                    <a:pt x="275" y="32"/>
                  </a:lnTo>
                  <a:lnTo>
                    <a:pt x="276" y="32"/>
                  </a:lnTo>
                  <a:lnTo>
                    <a:pt x="275" y="32"/>
                  </a:lnTo>
                  <a:lnTo>
                    <a:pt x="275" y="31"/>
                  </a:lnTo>
                  <a:lnTo>
                    <a:pt x="275" y="30"/>
                  </a:lnTo>
                  <a:lnTo>
                    <a:pt x="275" y="29"/>
                  </a:lnTo>
                  <a:lnTo>
                    <a:pt x="275" y="29"/>
                  </a:lnTo>
                  <a:lnTo>
                    <a:pt x="274" y="28"/>
                  </a:lnTo>
                  <a:lnTo>
                    <a:pt x="275" y="26"/>
                  </a:lnTo>
                  <a:lnTo>
                    <a:pt x="275" y="24"/>
                  </a:lnTo>
                  <a:lnTo>
                    <a:pt x="262" y="21"/>
                  </a:lnTo>
                  <a:lnTo>
                    <a:pt x="261" y="21"/>
                  </a:lnTo>
                  <a:lnTo>
                    <a:pt x="260" y="21"/>
                  </a:lnTo>
                  <a:lnTo>
                    <a:pt x="259" y="21"/>
                  </a:lnTo>
                  <a:lnTo>
                    <a:pt x="255" y="20"/>
                  </a:lnTo>
                  <a:lnTo>
                    <a:pt x="252" y="15"/>
                  </a:lnTo>
                  <a:lnTo>
                    <a:pt x="252" y="14"/>
                  </a:lnTo>
                  <a:lnTo>
                    <a:pt x="252" y="13"/>
                  </a:lnTo>
                  <a:lnTo>
                    <a:pt x="250" y="11"/>
                  </a:lnTo>
                  <a:lnTo>
                    <a:pt x="249" y="11"/>
                  </a:lnTo>
                  <a:lnTo>
                    <a:pt x="249" y="10"/>
                  </a:lnTo>
                  <a:lnTo>
                    <a:pt x="248" y="11"/>
                  </a:lnTo>
                  <a:lnTo>
                    <a:pt x="248" y="11"/>
                  </a:lnTo>
                  <a:lnTo>
                    <a:pt x="248" y="12"/>
                  </a:lnTo>
                  <a:lnTo>
                    <a:pt x="247" y="12"/>
                  </a:lnTo>
                  <a:lnTo>
                    <a:pt x="245" y="11"/>
                  </a:lnTo>
                  <a:lnTo>
                    <a:pt x="244" y="11"/>
                  </a:lnTo>
                  <a:lnTo>
                    <a:pt x="242" y="10"/>
                  </a:lnTo>
                  <a:lnTo>
                    <a:pt x="241" y="10"/>
                  </a:lnTo>
                  <a:lnTo>
                    <a:pt x="240" y="9"/>
                  </a:lnTo>
                  <a:lnTo>
                    <a:pt x="237" y="6"/>
                  </a:lnTo>
                  <a:lnTo>
                    <a:pt x="235" y="2"/>
                  </a:lnTo>
                  <a:lnTo>
                    <a:pt x="233" y="0"/>
                  </a:lnTo>
                  <a:lnTo>
                    <a:pt x="233" y="2"/>
                  </a:lnTo>
                  <a:lnTo>
                    <a:pt x="232" y="5"/>
                  </a:lnTo>
                  <a:lnTo>
                    <a:pt x="231" y="5"/>
                  </a:lnTo>
                  <a:lnTo>
                    <a:pt x="228" y="5"/>
                  </a:lnTo>
                  <a:lnTo>
                    <a:pt x="226" y="5"/>
                  </a:lnTo>
                  <a:lnTo>
                    <a:pt x="225" y="5"/>
                  </a:lnTo>
                  <a:lnTo>
                    <a:pt x="224" y="5"/>
                  </a:lnTo>
                  <a:lnTo>
                    <a:pt x="224" y="5"/>
                  </a:lnTo>
                  <a:lnTo>
                    <a:pt x="221" y="4"/>
                  </a:lnTo>
                  <a:lnTo>
                    <a:pt x="220" y="5"/>
                  </a:lnTo>
                  <a:lnTo>
                    <a:pt x="217" y="6"/>
                  </a:lnTo>
                  <a:lnTo>
                    <a:pt x="217" y="7"/>
                  </a:lnTo>
                  <a:lnTo>
                    <a:pt x="222" y="11"/>
                  </a:lnTo>
                  <a:lnTo>
                    <a:pt x="223" y="12"/>
                  </a:lnTo>
                  <a:lnTo>
                    <a:pt x="224" y="14"/>
                  </a:lnTo>
                  <a:lnTo>
                    <a:pt x="224" y="16"/>
                  </a:lnTo>
                  <a:lnTo>
                    <a:pt x="225" y="18"/>
                  </a:lnTo>
                  <a:lnTo>
                    <a:pt x="226" y="18"/>
                  </a:lnTo>
                  <a:lnTo>
                    <a:pt x="226" y="21"/>
                  </a:lnTo>
                  <a:lnTo>
                    <a:pt x="224" y="21"/>
                  </a:lnTo>
                  <a:lnTo>
                    <a:pt x="224" y="19"/>
                  </a:lnTo>
                  <a:lnTo>
                    <a:pt x="224" y="18"/>
                  </a:lnTo>
                  <a:lnTo>
                    <a:pt x="224" y="16"/>
                  </a:lnTo>
                  <a:lnTo>
                    <a:pt x="224" y="16"/>
                  </a:lnTo>
                  <a:lnTo>
                    <a:pt x="224" y="16"/>
                  </a:lnTo>
                  <a:lnTo>
                    <a:pt x="224" y="15"/>
                  </a:lnTo>
                  <a:lnTo>
                    <a:pt x="223" y="14"/>
                  </a:lnTo>
                  <a:lnTo>
                    <a:pt x="222" y="14"/>
                  </a:lnTo>
                  <a:lnTo>
                    <a:pt x="215" y="12"/>
                  </a:lnTo>
                  <a:lnTo>
                    <a:pt x="214" y="12"/>
                  </a:lnTo>
                  <a:lnTo>
                    <a:pt x="214" y="12"/>
                  </a:lnTo>
                  <a:lnTo>
                    <a:pt x="213" y="12"/>
                  </a:lnTo>
                  <a:lnTo>
                    <a:pt x="210" y="22"/>
                  </a:lnTo>
                  <a:lnTo>
                    <a:pt x="209" y="23"/>
                  </a:lnTo>
                  <a:lnTo>
                    <a:pt x="208" y="26"/>
                  </a:lnTo>
                  <a:lnTo>
                    <a:pt x="207" y="26"/>
                  </a:lnTo>
                  <a:lnTo>
                    <a:pt x="203" y="26"/>
                  </a:lnTo>
                  <a:lnTo>
                    <a:pt x="200" y="26"/>
                  </a:lnTo>
                  <a:lnTo>
                    <a:pt x="199" y="26"/>
                  </a:lnTo>
                  <a:lnTo>
                    <a:pt x="198" y="26"/>
                  </a:lnTo>
                  <a:lnTo>
                    <a:pt x="197" y="26"/>
                  </a:lnTo>
                  <a:lnTo>
                    <a:pt x="196" y="26"/>
                  </a:lnTo>
                  <a:lnTo>
                    <a:pt x="194" y="26"/>
                  </a:lnTo>
                  <a:lnTo>
                    <a:pt x="192" y="26"/>
                  </a:lnTo>
                  <a:lnTo>
                    <a:pt x="190" y="27"/>
                  </a:lnTo>
                  <a:lnTo>
                    <a:pt x="190" y="28"/>
                  </a:lnTo>
                  <a:lnTo>
                    <a:pt x="189" y="28"/>
                  </a:lnTo>
                  <a:lnTo>
                    <a:pt x="188" y="29"/>
                  </a:lnTo>
                  <a:lnTo>
                    <a:pt x="187" y="30"/>
                  </a:lnTo>
                  <a:lnTo>
                    <a:pt x="186" y="32"/>
                  </a:lnTo>
                  <a:lnTo>
                    <a:pt x="186" y="32"/>
                  </a:lnTo>
                  <a:lnTo>
                    <a:pt x="186" y="33"/>
                  </a:lnTo>
                  <a:lnTo>
                    <a:pt x="185" y="36"/>
                  </a:lnTo>
                  <a:lnTo>
                    <a:pt x="182" y="37"/>
                  </a:lnTo>
                  <a:lnTo>
                    <a:pt x="181" y="40"/>
                  </a:lnTo>
                  <a:lnTo>
                    <a:pt x="180" y="40"/>
                  </a:lnTo>
                  <a:lnTo>
                    <a:pt x="181" y="49"/>
                  </a:lnTo>
                  <a:lnTo>
                    <a:pt x="182" y="50"/>
                  </a:lnTo>
                  <a:lnTo>
                    <a:pt x="182" y="54"/>
                  </a:lnTo>
                  <a:lnTo>
                    <a:pt x="181" y="64"/>
                  </a:lnTo>
                  <a:lnTo>
                    <a:pt x="150" y="62"/>
                  </a:lnTo>
                  <a:lnTo>
                    <a:pt x="147" y="61"/>
                  </a:lnTo>
                  <a:lnTo>
                    <a:pt x="146" y="61"/>
                  </a:lnTo>
                  <a:lnTo>
                    <a:pt x="138" y="63"/>
                  </a:lnTo>
                  <a:lnTo>
                    <a:pt x="136" y="64"/>
                  </a:lnTo>
                  <a:lnTo>
                    <a:pt x="135" y="64"/>
                  </a:lnTo>
                  <a:lnTo>
                    <a:pt x="134" y="64"/>
                  </a:lnTo>
                  <a:lnTo>
                    <a:pt x="133" y="63"/>
                  </a:lnTo>
                  <a:lnTo>
                    <a:pt x="131" y="62"/>
                  </a:lnTo>
                  <a:lnTo>
                    <a:pt x="128" y="58"/>
                  </a:lnTo>
                  <a:lnTo>
                    <a:pt x="127" y="57"/>
                  </a:lnTo>
                  <a:lnTo>
                    <a:pt x="126" y="56"/>
                  </a:lnTo>
                  <a:lnTo>
                    <a:pt x="124" y="51"/>
                  </a:lnTo>
                  <a:lnTo>
                    <a:pt x="124" y="51"/>
                  </a:lnTo>
                  <a:lnTo>
                    <a:pt x="118" y="43"/>
                  </a:lnTo>
                  <a:lnTo>
                    <a:pt x="118" y="42"/>
                  </a:lnTo>
                  <a:lnTo>
                    <a:pt x="113" y="32"/>
                  </a:lnTo>
                  <a:lnTo>
                    <a:pt x="113" y="31"/>
                  </a:lnTo>
                  <a:lnTo>
                    <a:pt x="111" y="30"/>
                  </a:lnTo>
                  <a:lnTo>
                    <a:pt x="102" y="25"/>
                  </a:lnTo>
                  <a:lnTo>
                    <a:pt x="96" y="21"/>
                  </a:lnTo>
                  <a:lnTo>
                    <a:pt x="94" y="19"/>
                  </a:lnTo>
                  <a:lnTo>
                    <a:pt x="93" y="19"/>
                  </a:lnTo>
                  <a:lnTo>
                    <a:pt x="90" y="19"/>
                  </a:lnTo>
                  <a:lnTo>
                    <a:pt x="87" y="19"/>
                  </a:lnTo>
                  <a:lnTo>
                    <a:pt x="86" y="19"/>
                  </a:lnTo>
                  <a:lnTo>
                    <a:pt x="85" y="19"/>
                  </a:lnTo>
                  <a:lnTo>
                    <a:pt x="82" y="20"/>
                  </a:lnTo>
                  <a:lnTo>
                    <a:pt x="75" y="21"/>
                  </a:lnTo>
                  <a:lnTo>
                    <a:pt x="74" y="21"/>
                  </a:lnTo>
                  <a:lnTo>
                    <a:pt x="70" y="22"/>
                  </a:lnTo>
                  <a:lnTo>
                    <a:pt x="68" y="22"/>
                  </a:lnTo>
                  <a:lnTo>
                    <a:pt x="66" y="23"/>
                  </a:lnTo>
                  <a:lnTo>
                    <a:pt x="57" y="27"/>
                  </a:lnTo>
                  <a:lnTo>
                    <a:pt x="56" y="28"/>
                  </a:lnTo>
                  <a:lnTo>
                    <a:pt x="49" y="32"/>
                  </a:lnTo>
                  <a:lnTo>
                    <a:pt x="45" y="37"/>
                  </a:lnTo>
                  <a:lnTo>
                    <a:pt x="39" y="43"/>
                  </a:lnTo>
                  <a:lnTo>
                    <a:pt x="30" y="49"/>
                  </a:lnTo>
                  <a:lnTo>
                    <a:pt x="10" y="60"/>
                  </a:lnTo>
                  <a:lnTo>
                    <a:pt x="0" y="65"/>
                  </a:lnTo>
                  <a:lnTo>
                    <a:pt x="10" y="78"/>
                  </a:lnTo>
                  <a:lnTo>
                    <a:pt x="13" y="89"/>
                  </a:lnTo>
                  <a:lnTo>
                    <a:pt x="14" y="97"/>
                  </a:lnTo>
                  <a:lnTo>
                    <a:pt x="14" y="103"/>
                  </a:lnTo>
                  <a:lnTo>
                    <a:pt x="14" y="123"/>
                  </a:lnTo>
                  <a:lnTo>
                    <a:pt x="14" y="130"/>
                  </a:lnTo>
                  <a:lnTo>
                    <a:pt x="13" y="141"/>
                  </a:lnTo>
                  <a:lnTo>
                    <a:pt x="9" y="150"/>
                  </a:lnTo>
                  <a:lnTo>
                    <a:pt x="3" y="159"/>
                  </a:lnTo>
                  <a:lnTo>
                    <a:pt x="3" y="167"/>
                  </a:lnTo>
                  <a:lnTo>
                    <a:pt x="13" y="186"/>
                  </a:lnTo>
                  <a:lnTo>
                    <a:pt x="17" y="193"/>
                  </a:lnTo>
                  <a:lnTo>
                    <a:pt x="24" y="199"/>
                  </a:lnTo>
                  <a:lnTo>
                    <a:pt x="27" y="201"/>
                  </a:lnTo>
                  <a:lnTo>
                    <a:pt x="29" y="202"/>
                  </a:lnTo>
                  <a:lnTo>
                    <a:pt x="42" y="204"/>
                  </a:lnTo>
                  <a:lnTo>
                    <a:pt x="45" y="205"/>
                  </a:lnTo>
                  <a:lnTo>
                    <a:pt x="51" y="210"/>
                  </a:lnTo>
                  <a:lnTo>
                    <a:pt x="59" y="214"/>
                  </a:lnTo>
                  <a:lnTo>
                    <a:pt x="73" y="223"/>
                  </a:lnTo>
                  <a:lnTo>
                    <a:pt x="84" y="221"/>
                  </a:lnTo>
                  <a:lnTo>
                    <a:pt x="95" y="222"/>
                  </a:lnTo>
                  <a:lnTo>
                    <a:pt x="108" y="218"/>
                  </a:lnTo>
                  <a:lnTo>
                    <a:pt x="109" y="218"/>
                  </a:lnTo>
                  <a:lnTo>
                    <a:pt x="116" y="205"/>
                  </a:lnTo>
                  <a:lnTo>
                    <a:pt x="120" y="200"/>
                  </a:lnTo>
                  <a:lnTo>
                    <a:pt x="122" y="198"/>
                  </a:lnTo>
                  <a:lnTo>
                    <a:pt x="124" y="198"/>
                  </a:lnTo>
                  <a:lnTo>
                    <a:pt x="127" y="197"/>
                  </a:lnTo>
                  <a:lnTo>
                    <a:pt x="128" y="196"/>
                  </a:lnTo>
                  <a:lnTo>
                    <a:pt x="128" y="196"/>
                  </a:lnTo>
                  <a:lnTo>
                    <a:pt x="129" y="195"/>
                  </a:lnTo>
                  <a:lnTo>
                    <a:pt x="132" y="193"/>
                  </a:lnTo>
                  <a:lnTo>
                    <a:pt x="133" y="193"/>
                  </a:lnTo>
                  <a:lnTo>
                    <a:pt x="143" y="190"/>
                  </a:lnTo>
                  <a:lnTo>
                    <a:pt x="144" y="192"/>
                  </a:lnTo>
                  <a:lnTo>
                    <a:pt x="145" y="192"/>
                  </a:lnTo>
                  <a:lnTo>
                    <a:pt x="145" y="193"/>
                  </a:lnTo>
                  <a:lnTo>
                    <a:pt x="146" y="193"/>
                  </a:lnTo>
                  <a:lnTo>
                    <a:pt x="149" y="194"/>
                  </a:lnTo>
                  <a:lnTo>
                    <a:pt x="150" y="194"/>
                  </a:lnTo>
                  <a:lnTo>
                    <a:pt x="157" y="194"/>
                  </a:lnTo>
                  <a:lnTo>
                    <a:pt x="161" y="193"/>
                  </a:lnTo>
                  <a:lnTo>
                    <a:pt x="161" y="192"/>
                  </a:lnTo>
                  <a:lnTo>
                    <a:pt x="161" y="190"/>
                  </a:lnTo>
                  <a:lnTo>
                    <a:pt x="161" y="190"/>
                  </a:lnTo>
                  <a:lnTo>
                    <a:pt x="160" y="190"/>
                  </a:lnTo>
                  <a:lnTo>
                    <a:pt x="160" y="189"/>
                  </a:lnTo>
                  <a:lnTo>
                    <a:pt x="161" y="188"/>
                  </a:lnTo>
                  <a:lnTo>
                    <a:pt x="162" y="187"/>
                  </a:lnTo>
                  <a:lnTo>
                    <a:pt x="163" y="187"/>
                  </a:lnTo>
                  <a:lnTo>
                    <a:pt x="163" y="186"/>
                  </a:lnTo>
                  <a:lnTo>
                    <a:pt x="164" y="186"/>
                  </a:lnTo>
                  <a:lnTo>
                    <a:pt x="165" y="186"/>
                  </a:lnTo>
                  <a:lnTo>
                    <a:pt x="167" y="186"/>
                  </a:lnTo>
                  <a:lnTo>
                    <a:pt x="187" y="185"/>
                  </a:lnTo>
                  <a:lnTo>
                    <a:pt x="188" y="185"/>
                  </a:lnTo>
                  <a:lnTo>
                    <a:pt x="189" y="185"/>
                  </a:lnTo>
                  <a:lnTo>
                    <a:pt x="189" y="186"/>
                  </a:lnTo>
                  <a:lnTo>
                    <a:pt x="194" y="193"/>
                  </a:lnTo>
                  <a:lnTo>
                    <a:pt x="204" y="199"/>
                  </a:lnTo>
                  <a:lnTo>
                    <a:pt x="205" y="200"/>
                  </a:lnTo>
                  <a:lnTo>
                    <a:pt x="218" y="204"/>
                  </a:lnTo>
                  <a:lnTo>
                    <a:pt x="219" y="204"/>
                  </a:lnTo>
                  <a:lnTo>
                    <a:pt x="219" y="205"/>
                  </a:lnTo>
                  <a:lnTo>
                    <a:pt x="220" y="206"/>
                  </a:lnTo>
                  <a:lnTo>
                    <a:pt x="220" y="208"/>
                  </a:lnTo>
                  <a:lnTo>
                    <a:pt x="220" y="210"/>
                  </a:lnTo>
                  <a:lnTo>
                    <a:pt x="221" y="210"/>
                  </a:lnTo>
                  <a:lnTo>
                    <a:pt x="225" y="211"/>
                  </a:lnTo>
                  <a:lnTo>
                    <a:pt x="227" y="211"/>
                  </a:lnTo>
                  <a:lnTo>
                    <a:pt x="235" y="210"/>
                  </a:lnTo>
                  <a:lnTo>
                    <a:pt x="236" y="210"/>
                  </a:lnTo>
                  <a:lnTo>
                    <a:pt x="237" y="210"/>
                  </a:lnTo>
                  <a:lnTo>
                    <a:pt x="237" y="210"/>
                  </a:lnTo>
                  <a:lnTo>
                    <a:pt x="238" y="210"/>
                  </a:lnTo>
                  <a:lnTo>
                    <a:pt x="240" y="210"/>
                  </a:lnTo>
                  <a:lnTo>
                    <a:pt x="241" y="210"/>
                  </a:lnTo>
                  <a:lnTo>
                    <a:pt x="242" y="210"/>
                  </a:lnTo>
                  <a:lnTo>
                    <a:pt x="244" y="210"/>
                  </a:lnTo>
                  <a:lnTo>
                    <a:pt x="245" y="211"/>
                  </a:lnTo>
                  <a:lnTo>
                    <a:pt x="252" y="216"/>
                  </a:lnTo>
                  <a:lnTo>
                    <a:pt x="280" y="240"/>
                  </a:lnTo>
                  <a:lnTo>
                    <a:pt x="286" y="249"/>
                  </a:lnTo>
                  <a:lnTo>
                    <a:pt x="287" y="249"/>
                  </a:lnTo>
                  <a:lnTo>
                    <a:pt x="312" y="249"/>
                  </a:lnTo>
                  <a:lnTo>
                    <a:pt x="312" y="250"/>
                  </a:lnTo>
                  <a:lnTo>
                    <a:pt x="313" y="252"/>
                  </a:lnTo>
                  <a:lnTo>
                    <a:pt x="313" y="270"/>
                  </a:lnTo>
                  <a:lnTo>
                    <a:pt x="312" y="275"/>
                  </a:lnTo>
                  <a:lnTo>
                    <a:pt x="310" y="275"/>
                  </a:lnTo>
                  <a:lnTo>
                    <a:pt x="315" y="290"/>
                  </a:lnTo>
                  <a:lnTo>
                    <a:pt x="321" y="291"/>
                  </a:lnTo>
                  <a:lnTo>
                    <a:pt x="336" y="295"/>
                  </a:lnTo>
                  <a:close/>
                </a:path>
              </a:pathLst>
            </a:custGeom>
            <a:solidFill>
              <a:srgbClr val="F296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51" name="Freeform 737"/>
            <p:cNvSpPr>
              <a:spLocks/>
            </p:cNvSpPr>
            <p:nvPr/>
          </p:nvSpPr>
          <p:spPr bwMode="auto">
            <a:xfrm>
              <a:off x="6054197" y="3335072"/>
              <a:ext cx="739811" cy="482256"/>
            </a:xfrm>
            <a:custGeom>
              <a:avLst/>
              <a:gdLst>
                <a:gd name="T0" fmla="*/ 36 w 538"/>
                <a:gd name="T1" fmla="*/ 155 h 351"/>
                <a:gd name="T2" fmla="*/ 42 w 538"/>
                <a:gd name="T3" fmla="*/ 148 h 351"/>
                <a:gd name="T4" fmla="*/ 57 w 538"/>
                <a:gd name="T5" fmla="*/ 148 h 351"/>
                <a:gd name="T6" fmla="*/ 72 w 538"/>
                <a:gd name="T7" fmla="*/ 136 h 351"/>
                <a:gd name="T8" fmla="*/ 67 w 538"/>
                <a:gd name="T9" fmla="*/ 129 h 351"/>
                <a:gd name="T10" fmla="*/ 78 w 538"/>
                <a:gd name="T11" fmla="*/ 127 h 351"/>
                <a:gd name="T12" fmla="*/ 91 w 538"/>
                <a:gd name="T13" fmla="*/ 132 h 351"/>
                <a:gd name="T14" fmla="*/ 99 w 538"/>
                <a:gd name="T15" fmla="*/ 132 h 351"/>
                <a:gd name="T16" fmla="*/ 110 w 538"/>
                <a:gd name="T17" fmla="*/ 143 h 351"/>
                <a:gd name="T18" fmla="*/ 125 w 538"/>
                <a:gd name="T19" fmla="*/ 152 h 351"/>
                <a:gd name="T20" fmla="*/ 129 w 538"/>
                <a:gd name="T21" fmla="*/ 162 h 351"/>
                <a:gd name="T22" fmla="*/ 133 w 538"/>
                <a:gd name="T23" fmla="*/ 165 h 351"/>
                <a:gd name="T24" fmla="*/ 139 w 538"/>
                <a:gd name="T25" fmla="*/ 187 h 351"/>
                <a:gd name="T26" fmla="*/ 162 w 538"/>
                <a:gd name="T27" fmla="*/ 189 h 351"/>
                <a:gd name="T28" fmla="*/ 177 w 538"/>
                <a:gd name="T29" fmla="*/ 186 h 351"/>
                <a:gd name="T30" fmla="*/ 188 w 538"/>
                <a:gd name="T31" fmla="*/ 198 h 351"/>
                <a:gd name="T32" fmla="*/ 192 w 538"/>
                <a:gd name="T33" fmla="*/ 214 h 351"/>
                <a:gd name="T34" fmla="*/ 202 w 538"/>
                <a:gd name="T35" fmla="*/ 229 h 351"/>
                <a:gd name="T36" fmla="*/ 244 w 538"/>
                <a:gd name="T37" fmla="*/ 270 h 351"/>
                <a:gd name="T38" fmla="*/ 259 w 538"/>
                <a:gd name="T39" fmla="*/ 280 h 351"/>
                <a:gd name="T40" fmla="*/ 319 w 538"/>
                <a:gd name="T41" fmla="*/ 312 h 351"/>
                <a:gd name="T42" fmla="*/ 368 w 538"/>
                <a:gd name="T43" fmla="*/ 349 h 351"/>
                <a:gd name="T44" fmla="*/ 383 w 538"/>
                <a:gd name="T45" fmla="*/ 323 h 351"/>
                <a:gd name="T46" fmla="*/ 378 w 538"/>
                <a:gd name="T47" fmla="*/ 290 h 351"/>
                <a:gd name="T48" fmla="*/ 380 w 538"/>
                <a:gd name="T49" fmla="*/ 277 h 351"/>
                <a:gd name="T50" fmla="*/ 361 w 538"/>
                <a:gd name="T51" fmla="*/ 266 h 351"/>
                <a:gd name="T52" fmla="*/ 374 w 538"/>
                <a:gd name="T53" fmla="*/ 255 h 351"/>
                <a:gd name="T54" fmla="*/ 405 w 538"/>
                <a:gd name="T55" fmla="*/ 242 h 351"/>
                <a:gd name="T56" fmla="*/ 396 w 538"/>
                <a:gd name="T57" fmla="*/ 234 h 351"/>
                <a:gd name="T58" fmla="*/ 417 w 538"/>
                <a:gd name="T59" fmla="*/ 230 h 351"/>
                <a:gd name="T60" fmla="*/ 419 w 538"/>
                <a:gd name="T61" fmla="*/ 207 h 351"/>
                <a:gd name="T62" fmla="*/ 450 w 538"/>
                <a:gd name="T63" fmla="*/ 201 h 351"/>
                <a:gd name="T64" fmla="*/ 454 w 538"/>
                <a:gd name="T65" fmla="*/ 196 h 351"/>
                <a:gd name="T66" fmla="*/ 458 w 538"/>
                <a:gd name="T67" fmla="*/ 232 h 351"/>
                <a:gd name="T68" fmla="*/ 476 w 538"/>
                <a:gd name="T69" fmla="*/ 224 h 351"/>
                <a:gd name="T70" fmla="*/ 492 w 538"/>
                <a:gd name="T71" fmla="*/ 232 h 351"/>
                <a:gd name="T72" fmla="*/ 509 w 538"/>
                <a:gd name="T73" fmla="*/ 217 h 351"/>
                <a:gd name="T74" fmla="*/ 538 w 538"/>
                <a:gd name="T75" fmla="*/ 204 h 351"/>
                <a:gd name="T76" fmla="*/ 504 w 538"/>
                <a:gd name="T77" fmla="*/ 192 h 351"/>
                <a:gd name="T78" fmla="*/ 500 w 538"/>
                <a:gd name="T79" fmla="*/ 184 h 351"/>
                <a:gd name="T80" fmla="*/ 493 w 538"/>
                <a:gd name="T81" fmla="*/ 173 h 351"/>
                <a:gd name="T82" fmla="*/ 457 w 538"/>
                <a:gd name="T83" fmla="*/ 178 h 351"/>
                <a:gd name="T84" fmla="*/ 476 w 538"/>
                <a:gd name="T85" fmla="*/ 150 h 351"/>
                <a:gd name="T86" fmla="*/ 469 w 538"/>
                <a:gd name="T87" fmla="*/ 144 h 351"/>
                <a:gd name="T88" fmla="*/ 409 w 538"/>
                <a:gd name="T89" fmla="*/ 182 h 351"/>
                <a:gd name="T90" fmla="*/ 396 w 538"/>
                <a:gd name="T91" fmla="*/ 208 h 351"/>
                <a:gd name="T92" fmla="*/ 390 w 538"/>
                <a:gd name="T93" fmla="*/ 213 h 351"/>
                <a:gd name="T94" fmla="*/ 378 w 538"/>
                <a:gd name="T95" fmla="*/ 204 h 351"/>
                <a:gd name="T96" fmla="*/ 381 w 538"/>
                <a:gd name="T97" fmla="*/ 197 h 351"/>
                <a:gd name="T98" fmla="*/ 345 w 538"/>
                <a:gd name="T99" fmla="*/ 187 h 351"/>
                <a:gd name="T100" fmla="*/ 314 w 538"/>
                <a:gd name="T101" fmla="*/ 140 h 351"/>
                <a:gd name="T102" fmla="*/ 295 w 538"/>
                <a:gd name="T103" fmla="*/ 93 h 351"/>
                <a:gd name="T104" fmla="*/ 285 w 538"/>
                <a:gd name="T105" fmla="*/ 79 h 351"/>
                <a:gd name="T106" fmla="*/ 233 w 538"/>
                <a:gd name="T107" fmla="*/ 84 h 351"/>
                <a:gd name="T108" fmla="*/ 188 w 538"/>
                <a:gd name="T109" fmla="*/ 91 h 351"/>
                <a:gd name="T110" fmla="*/ 2 w 538"/>
                <a:gd name="T111" fmla="*/ 25 h 351"/>
                <a:gd name="T112" fmla="*/ 0 w 538"/>
                <a:gd name="T113" fmla="*/ 29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8" h="351">
                  <a:moveTo>
                    <a:pt x="32" y="176"/>
                  </a:moveTo>
                  <a:lnTo>
                    <a:pt x="32" y="172"/>
                  </a:lnTo>
                  <a:lnTo>
                    <a:pt x="31" y="171"/>
                  </a:lnTo>
                  <a:lnTo>
                    <a:pt x="30" y="162"/>
                  </a:lnTo>
                  <a:lnTo>
                    <a:pt x="31" y="162"/>
                  </a:lnTo>
                  <a:lnTo>
                    <a:pt x="32" y="159"/>
                  </a:lnTo>
                  <a:lnTo>
                    <a:pt x="35" y="158"/>
                  </a:lnTo>
                  <a:lnTo>
                    <a:pt x="36" y="155"/>
                  </a:lnTo>
                  <a:lnTo>
                    <a:pt x="36" y="154"/>
                  </a:lnTo>
                  <a:lnTo>
                    <a:pt x="36" y="154"/>
                  </a:lnTo>
                  <a:lnTo>
                    <a:pt x="37" y="152"/>
                  </a:lnTo>
                  <a:lnTo>
                    <a:pt x="38" y="151"/>
                  </a:lnTo>
                  <a:lnTo>
                    <a:pt x="39" y="150"/>
                  </a:lnTo>
                  <a:lnTo>
                    <a:pt x="40" y="150"/>
                  </a:lnTo>
                  <a:lnTo>
                    <a:pt x="40" y="149"/>
                  </a:lnTo>
                  <a:lnTo>
                    <a:pt x="42" y="148"/>
                  </a:lnTo>
                  <a:lnTo>
                    <a:pt x="44" y="148"/>
                  </a:lnTo>
                  <a:lnTo>
                    <a:pt x="46" y="148"/>
                  </a:lnTo>
                  <a:lnTo>
                    <a:pt x="47" y="148"/>
                  </a:lnTo>
                  <a:lnTo>
                    <a:pt x="48" y="148"/>
                  </a:lnTo>
                  <a:lnTo>
                    <a:pt x="49" y="148"/>
                  </a:lnTo>
                  <a:lnTo>
                    <a:pt x="50" y="148"/>
                  </a:lnTo>
                  <a:lnTo>
                    <a:pt x="53" y="148"/>
                  </a:lnTo>
                  <a:lnTo>
                    <a:pt x="57" y="148"/>
                  </a:lnTo>
                  <a:lnTo>
                    <a:pt x="58" y="148"/>
                  </a:lnTo>
                  <a:lnTo>
                    <a:pt x="59" y="145"/>
                  </a:lnTo>
                  <a:lnTo>
                    <a:pt x="60" y="144"/>
                  </a:lnTo>
                  <a:lnTo>
                    <a:pt x="63" y="134"/>
                  </a:lnTo>
                  <a:lnTo>
                    <a:pt x="64" y="134"/>
                  </a:lnTo>
                  <a:lnTo>
                    <a:pt x="64" y="134"/>
                  </a:lnTo>
                  <a:lnTo>
                    <a:pt x="65" y="134"/>
                  </a:lnTo>
                  <a:lnTo>
                    <a:pt x="72" y="136"/>
                  </a:lnTo>
                  <a:lnTo>
                    <a:pt x="73" y="136"/>
                  </a:lnTo>
                  <a:lnTo>
                    <a:pt x="74" y="137"/>
                  </a:lnTo>
                  <a:lnTo>
                    <a:pt x="74" y="138"/>
                  </a:lnTo>
                  <a:lnTo>
                    <a:pt x="74" y="138"/>
                  </a:lnTo>
                  <a:lnTo>
                    <a:pt x="74" y="136"/>
                  </a:lnTo>
                  <a:lnTo>
                    <a:pt x="73" y="134"/>
                  </a:lnTo>
                  <a:lnTo>
                    <a:pt x="72" y="133"/>
                  </a:lnTo>
                  <a:lnTo>
                    <a:pt x="67" y="129"/>
                  </a:lnTo>
                  <a:lnTo>
                    <a:pt x="67" y="128"/>
                  </a:lnTo>
                  <a:lnTo>
                    <a:pt x="70" y="127"/>
                  </a:lnTo>
                  <a:lnTo>
                    <a:pt x="71" y="126"/>
                  </a:lnTo>
                  <a:lnTo>
                    <a:pt x="74" y="127"/>
                  </a:lnTo>
                  <a:lnTo>
                    <a:pt x="74" y="127"/>
                  </a:lnTo>
                  <a:lnTo>
                    <a:pt x="75" y="127"/>
                  </a:lnTo>
                  <a:lnTo>
                    <a:pt x="76" y="127"/>
                  </a:lnTo>
                  <a:lnTo>
                    <a:pt x="78" y="127"/>
                  </a:lnTo>
                  <a:lnTo>
                    <a:pt x="81" y="127"/>
                  </a:lnTo>
                  <a:lnTo>
                    <a:pt x="82" y="127"/>
                  </a:lnTo>
                  <a:lnTo>
                    <a:pt x="83" y="124"/>
                  </a:lnTo>
                  <a:lnTo>
                    <a:pt x="83" y="122"/>
                  </a:lnTo>
                  <a:lnTo>
                    <a:pt x="85" y="124"/>
                  </a:lnTo>
                  <a:lnTo>
                    <a:pt x="87" y="128"/>
                  </a:lnTo>
                  <a:lnTo>
                    <a:pt x="90" y="131"/>
                  </a:lnTo>
                  <a:lnTo>
                    <a:pt x="91" y="132"/>
                  </a:lnTo>
                  <a:lnTo>
                    <a:pt x="92" y="132"/>
                  </a:lnTo>
                  <a:lnTo>
                    <a:pt x="94" y="133"/>
                  </a:lnTo>
                  <a:lnTo>
                    <a:pt x="95" y="133"/>
                  </a:lnTo>
                  <a:lnTo>
                    <a:pt x="97" y="134"/>
                  </a:lnTo>
                  <a:lnTo>
                    <a:pt x="98" y="134"/>
                  </a:lnTo>
                  <a:lnTo>
                    <a:pt x="98" y="133"/>
                  </a:lnTo>
                  <a:lnTo>
                    <a:pt x="98" y="133"/>
                  </a:lnTo>
                  <a:lnTo>
                    <a:pt x="99" y="132"/>
                  </a:lnTo>
                  <a:lnTo>
                    <a:pt x="99" y="133"/>
                  </a:lnTo>
                  <a:lnTo>
                    <a:pt x="100" y="133"/>
                  </a:lnTo>
                  <a:lnTo>
                    <a:pt x="102" y="135"/>
                  </a:lnTo>
                  <a:lnTo>
                    <a:pt x="102" y="136"/>
                  </a:lnTo>
                  <a:lnTo>
                    <a:pt x="102" y="137"/>
                  </a:lnTo>
                  <a:lnTo>
                    <a:pt x="105" y="142"/>
                  </a:lnTo>
                  <a:lnTo>
                    <a:pt x="109" y="143"/>
                  </a:lnTo>
                  <a:lnTo>
                    <a:pt x="110" y="143"/>
                  </a:lnTo>
                  <a:lnTo>
                    <a:pt x="111" y="143"/>
                  </a:lnTo>
                  <a:lnTo>
                    <a:pt x="112" y="143"/>
                  </a:lnTo>
                  <a:lnTo>
                    <a:pt x="125" y="146"/>
                  </a:lnTo>
                  <a:lnTo>
                    <a:pt x="125" y="148"/>
                  </a:lnTo>
                  <a:lnTo>
                    <a:pt x="124" y="150"/>
                  </a:lnTo>
                  <a:lnTo>
                    <a:pt x="125" y="151"/>
                  </a:lnTo>
                  <a:lnTo>
                    <a:pt x="125" y="151"/>
                  </a:lnTo>
                  <a:lnTo>
                    <a:pt x="125" y="152"/>
                  </a:lnTo>
                  <a:lnTo>
                    <a:pt x="125" y="153"/>
                  </a:lnTo>
                  <a:lnTo>
                    <a:pt x="125" y="154"/>
                  </a:lnTo>
                  <a:lnTo>
                    <a:pt x="126" y="154"/>
                  </a:lnTo>
                  <a:lnTo>
                    <a:pt x="125" y="154"/>
                  </a:lnTo>
                  <a:lnTo>
                    <a:pt x="125" y="154"/>
                  </a:lnTo>
                  <a:lnTo>
                    <a:pt x="125" y="158"/>
                  </a:lnTo>
                  <a:lnTo>
                    <a:pt x="126" y="159"/>
                  </a:lnTo>
                  <a:lnTo>
                    <a:pt x="129" y="162"/>
                  </a:lnTo>
                  <a:lnTo>
                    <a:pt x="133" y="162"/>
                  </a:lnTo>
                  <a:lnTo>
                    <a:pt x="133" y="163"/>
                  </a:lnTo>
                  <a:lnTo>
                    <a:pt x="135" y="164"/>
                  </a:lnTo>
                  <a:lnTo>
                    <a:pt x="136" y="165"/>
                  </a:lnTo>
                  <a:lnTo>
                    <a:pt x="135" y="165"/>
                  </a:lnTo>
                  <a:lnTo>
                    <a:pt x="135" y="166"/>
                  </a:lnTo>
                  <a:lnTo>
                    <a:pt x="134" y="166"/>
                  </a:lnTo>
                  <a:lnTo>
                    <a:pt x="133" y="165"/>
                  </a:lnTo>
                  <a:lnTo>
                    <a:pt x="130" y="164"/>
                  </a:lnTo>
                  <a:lnTo>
                    <a:pt x="129" y="164"/>
                  </a:lnTo>
                  <a:lnTo>
                    <a:pt x="128" y="163"/>
                  </a:lnTo>
                  <a:lnTo>
                    <a:pt x="127" y="164"/>
                  </a:lnTo>
                  <a:lnTo>
                    <a:pt x="128" y="169"/>
                  </a:lnTo>
                  <a:lnTo>
                    <a:pt x="134" y="183"/>
                  </a:lnTo>
                  <a:lnTo>
                    <a:pt x="138" y="186"/>
                  </a:lnTo>
                  <a:lnTo>
                    <a:pt x="139" y="187"/>
                  </a:lnTo>
                  <a:lnTo>
                    <a:pt x="155" y="187"/>
                  </a:lnTo>
                  <a:lnTo>
                    <a:pt x="156" y="187"/>
                  </a:lnTo>
                  <a:lnTo>
                    <a:pt x="158" y="187"/>
                  </a:lnTo>
                  <a:lnTo>
                    <a:pt x="160" y="188"/>
                  </a:lnTo>
                  <a:lnTo>
                    <a:pt x="160" y="188"/>
                  </a:lnTo>
                  <a:lnTo>
                    <a:pt x="160" y="189"/>
                  </a:lnTo>
                  <a:lnTo>
                    <a:pt x="161" y="189"/>
                  </a:lnTo>
                  <a:lnTo>
                    <a:pt x="162" y="189"/>
                  </a:lnTo>
                  <a:lnTo>
                    <a:pt x="169" y="187"/>
                  </a:lnTo>
                  <a:lnTo>
                    <a:pt x="170" y="185"/>
                  </a:lnTo>
                  <a:lnTo>
                    <a:pt x="170" y="185"/>
                  </a:lnTo>
                  <a:lnTo>
                    <a:pt x="170" y="184"/>
                  </a:lnTo>
                  <a:lnTo>
                    <a:pt x="171" y="184"/>
                  </a:lnTo>
                  <a:lnTo>
                    <a:pt x="172" y="184"/>
                  </a:lnTo>
                  <a:lnTo>
                    <a:pt x="176" y="185"/>
                  </a:lnTo>
                  <a:lnTo>
                    <a:pt x="177" y="186"/>
                  </a:lnTo>
                  <a:lnTo>
                    <a:pt x="179" y="188"/>
                  </a:lnTo>
                  <a:lnTo>
                    <a:pt x="185" y="192"/>
                  </a:lnTo>
                  <a:lnTo>
                    <a:pt x="185" y="193"/>
                  </a:lnTo>
                  <a:lnTo>
                    <a:pt x="187" y="194"/>
                  </a:lnTo>
                  <a:lnTo>
                    <a:pt x="187" y="195"/>
                  </a:lnTo>
                  <a:lnTo>
                    <a:pt x="187" y="195"/>
                  </a:lnTo>
                  <a:lnTo>
                    <a:pt x="187" y="197"/>
                  </a:lnTo>
                  <a:lnTo>
                    <a:pt x="188" y="198"/>
                  </a:lnTo>
                  <a:lnTo>
                    <a:pt x="188" y="199"/>
                  </a:lnTo>
                  <a:lnTo>
                    <a:pt x="188" y="200"/>
                  </a:lnTo>
                  <a:lnTo>
                    <a:pt x="188" y="201"/>
                  </a:lnTo>
                  <a:lnTo>
                    <a:pt x="188" y="201"/>
                  </a:lnTo>
                  <a:lnTo>
                    <a:pt x="188" y="202"/>
                  </a:lnTo>
                  <a:lnTo>
                    <a:pt x="190" y="207"/>
                  </a:lnTo>
                  <a:lnTo>
                    <a:pt x="190" y="208"/>
                  </a:lnTo>
                  <a:lnTo>
                    <a:pt x="192" y="214"/>
                  </a:lnTo>
                  <a:lnTo>
                    <a:pt x="194" y="218"/>
                  </a:lnTo>
                  <a:lnTo>
                    <a:pt x="195" y="218"/>
                  </a:lnTo>
                  <a:lnTo>
                    <a:pt x="196" y="218"/>
                  </a:lnTo>
                  <a:lnTo>
                    <a:pt x="197" y="219"/>
                  </a:lnTo>
                  <a:lnTo>
                    <a:pt x="198" y="220"/>
                  </a:lnTo>
                  <a:lnTo>
                    <a:pt x="199" y="220"/>
                  </a:lnTo>
                  <a:lnTo>
                    <a:pt x="200" y="224"/>
                  </a:lnTo>
                  <a:lnTo>
                    <a:pt x="202" y="229"/>
                  </a:lnTo>
                  <a:lnTo>
                    <a:pt x="202" y="233"/>
                  </a:lnTo>
                  <a:lnTo>
                    <a:pt x="204" y="239"/>
                  </a:lnTo>
                  <a:lnTo>
                    <a:pt x="206" y="241"/>
                  </a:lnTo>
                  <a:lnTo>
                    <a:pt x="213" y="247"/>
                  </a:lnTo>
                  <a:lnTo>
                    <a:pt x="217" y="251"/>
                  </a:lnTo>
                  <a:lnTo>
                    <a:pt x="229" y="258"/>
                  </a:lnTo>
                  <a:lnTo>
                    <a:pt x="241" y="268"/>
                  </a:lnTo>
                  <a:lnTo>
                    <a:pt x="244" y="270"/>
                  </a:lnTo>
                  <a:lnTo>
                    <a:pt x="245" y="271"/>
                  </a:lnTo>
                  <a:lnTo>
                    <a:pt x="247" y="273"/>
                  </a:lnTo>
                  <a:lnTo>
                    <a:pt x="252" y="277"/>
                  </a:lnTo>
                  <a:lnTo>
                    <a:pt x="256" y="280"/>
                  </a:lnTo>
                  <a:lnTo>
                    <a:pt x="257" y="281"/>
                  </a:lnTo>
                  <a:lnTo>
                    <a:pt x="257" y="281"/>
                  </a:lnTo>
                  <a:lnTo>
                    <a:pt x="258" y="281"/>
                  </a:lnTo>
                  <a:lnTo>
                    <a:pt x="259" y="280"/>
                  </a:lnTo>
                  <a:lnTo>
                    <a:pt x="261" y="279"/>
                  </a:lnTo>
                  <a:lnTo>
                    <a:pt x="264" y="282"/>
                  </a:lnTo>
                  <a:lnTo>
                    <a:pt x="277" y="291"/>
                  </a:lnTo>
                  <a:lnTo>
                    <a:pt x="282" y="293"/>
                  </a:lnTo>
                  <a:lnTo>
                    <a:pt x="299" y="307"/>
                  </a:lnTo>
                  <a:lnTo>
                    <a:pt x="308" y="309"/>
                  </a:lnTo>
                  <a:lnTo>
                    <a:pt x="313" y="309"/>
                  </a:lnTo>
                  <a:lnTo>
                    <a:pt x="319" y="312"/>
                  </a:lnTo>
                  <a:lnTo>
                    <a:pt x="322" y="314"/>
                  </a:lnTo>
                  <a:lnTo>
                    <a:pt x="330" y="328"/>
                  </a:lnTo>
                  <a:lnTo>
                    <a:pt x="330" y="343"/>
                  </a:lnTo>
                  <a:lnTo>
                    <a:pt x="334" y="343"/>
                  </a:lnTo>
                  <a:lnTo>
                    <a:pt x="338" y="343"/>
                  </a:lnTo>
                  <a:lnTo>
                    <a:pt x="346" y="343"/>
                  </a:lnTo>
                  <a:lnTo>
                    <a:pt x="365" y="347"/>
                  </a:lnTo>
                  <a:lnTo>
                    <a:pt x="368" y="349"/>
                  </a:lnTo>
                  <a:lnTo>
                    <a:pt x="369" y="350"/>
                  </a:lnTo>
                  <a:lnTo>
                    <a:pt x="369" y="351"/>
                  </a:lnTo>
                  <a:lnTo>
                    <a:pt x="371" y="340"/>
                  </a:lnTo>
                  <a:lnTo>
                    <a:pt x="372" y="337"/>
                  </a:lnTo>
                  <a:lnTo>
                    <a:pt x="374" y="333"/>
                  </a:lnTo>
                  <a:lnTo>
                    <a:pt x="380" y="323"/>
                  </a:lnTo>
                  <a:lnTo>
                    <a:pt x="381" y="323"/>
                  </a:lnTo>
                  <a:lnTo>
                    <a:pt x="383" y="323"/>
                  </a:lnTo>
                  <a:lnTo>
                    <a:pt x="384" y="322"/>
                  </a:lnTo>
                  <a:lnTo>
                    <a:pt x="387" y="316"/>
                  </a:lnTo>
                  <a:lnTo>
                    <a:pt x="388" y="311"/>
                  </a:lnTo>
                  <a:lnTo>
                    <a:pt x="388" y="310"/>
                  </a:lnTo>
                  <a:lnTo>
                    <a:pt x="387" y="309"/>
                  </a:lnTo>
                  <a:lnTo>
                    <a:pt x="381" y="301"/>
                  </a:lnTo>
                  <a:lnTo>
                    <a:pt x="379" y="298"/>
                  </a:lnTo>
                  <a:lnTo>
                    <a:pt x="378" y="290"/>
                  </a:lnTo>
                  <a:lnTo>
                    <a:pt x="379" y="286"/>
                  </a:lnTo>
                  <a:lnTo>
                    <a:pt x="380" y="286"/>
                  </a:lnTo>
                  <a:lnTo>
                    <a:pt x="380" y="286"/>
                  </a:lnTo>
                  <a:lnTo>
                    <a:pt x="381" y="286"/>
                  </a:lnTo>
                  <a:lnTo>
                    <a:pt x="383" y="285"/>
                  </a:lnTo>
                  <a:lnTo>
                    <a:pt x="383" y="282"/>
                  </a:lnTo>
                  <a:lnTo>
                    <a:pt x="383" y="282"/>
                  </a:lnTo>
                  <a:lnTo>
                    <a:pt x="380" y="277"/>
                  </a:lnTo>
                  <a:lnTo>
                    <a:pt x="379" y="277"/>
                  </a:lnTo>
                  <a:lnTo>
                    <a:pt x="378" y="277"/>
                  </a:lnTo>
                  <a:lnTo>
                    <a:pt x="375" y="277"/>
                  </a:lnTo>
                  <a:lnTo>
                    <a:pt x="368" y="277"/>
                  </a:lnTo>
                  <a:lnTo>
                    <a:pt x="367" y="279"/>
                  </a:lnTo>
                  <a:lnTo>
                    <a:pt x="367" y="277"/>
                  </a:lnTo>
                  <a:lnTo>
                    <a:pt x="361" y="271"/>
                  </a:lnTo>
                  <a:lnTo>
                    <a:pt x="361" y="266"/>
                  </a:lnTo>
                  <a:lnTo>
                    <a:pt x="357" y="257"/>
                  </a:lnTo>
                  <a:lnTo>
                    <a:pt x="361" y="257"/>
                  </a:lnTo>
                  <a:lnTo>
                    <a:pt x="363" y="255"/>
                  </a:lnTo>
                  <a:lnTo>
                    <a:pt x="367" y="252"/>
                  </a:lnTo>
                  <a:lnTo>
                    <a:pt x="369" y="252"/>
                  </a:lnTo>
                  <a:lnTo>
                    <a:pt x="370" y="252"/>
                  </a:lnTo>
                  <a:lnTo>
                    <a:pt x="371" y="253"/>
                  </a:lnTo>
                  <a:lnTo>
                    <a:pt x="374" y="255"/>
                  </a:lnTo>
                  <a:lnTo>
                    <a:pt x="376" y="255"/>
                  </a:lnTo>
                  <a:lnTo>
                    <a:pt x="380" y="255"/>
                  </a:lnTo>
                  <a:lnTo>
                    <a:pt x="387" y="257"/>
                  </a:lnTo>
                  <a:lnTo>
                    <a:pt x="387" y="257"/>
                  </a:lnTo>
                  <a:lnTo>
                    <a:pt x="391" y="257"/>
                  </a:lnTo>
                  <a:lnTo>
                    <a:pt x="392" y="256"/>
                  </a:lnTo>
                  <a:lnTo>
                    <a:pt x="404" y="244"/>
                  </a:lnTo>
                  <a:lnTo>
                    <a:pt x="405" y="242"/>
                  </a:lnTo>
                  <a:lnTo>
                    <a:pt x="404" y="242"/>
                  </a:lnTo>
                  <a:lnTo>
                    <a:pt x="404" y="241"/>
                  </a:lnTo>
                  <a:lnTo>
                    <a:pt x="403" y="239"/>
                  </a:lnTo>
                  <a:lnTo>
                    <a:pt x="402" y="238"/>
                  </a:lnTo>
                  <a:lnTo>
                    <a:pt x="402" y="235"/>
                  </a:lnTo>
                  <a:lnTo>
                    <a:pt x="398" y="234"/>
                  </a:lnTo>
                  <a:lnTo>
                    <a:pt x="396" y="234"/>
                  </a:lnTo>
                  <a:lnTo>
                    <a:pt x="396" y="234"/>
                  </a:lnTo>
                  <a:lnTo>
                    <a:pt x="393" y="233"/>
                  </a:lnTo>
                  <a:lnTo>
                    <a:pt x="392" y="232"/>
                  </a:lnTo>
                  <a:lnTo>
                    <a:pt x="400" y="230"/>
                  </a:lnTo>
                  <a:lnTo>
                    <a:pt x="405" y="229"/>
                  </a:lnTo>
                  <a:lnTo>
                    <a:pt x="407" y="229"/>
                  </a:lnTo>
                  <a:lnTo>
                    <a:pt x="409" y="229"/>
                  </a:lnTo>
                  <a:lnTo>
                    <a:pt x="415" y="230"/>
                  </a:lnTo>
                  <a:lnTo>
                    <a:pt x="417" y="230"/>
                  </a:lnTo>
                  <a:lnTo>
                    <a:pt x="417" y="229"/>
                  </a:lnTo>
                  <a:lnTo>
                    <a:pt x="415" y="228"/>
                  </a:lnTo>
                  <a:lnTo>
                    <a:pt x="418" y="225"/>
                  </a:lnTo>
                  <a:lnTo>
                    <a:pt x="416" y="217"/>
                  </a:lnTo>
                  <a:lnTo>
                    <a:pt x="415" y="216"/>
                  </a:lnTo>
                  <a:lnTo>
                    <a:pt x="415" y="216"/>
                  </a:lnTo>
                  <a:lnTo>
                    <a:pt x="415" y="216"/>
                  </a:lnTo>
                  <a:lnTo>
                    <a:pt x="419" y="207"/>
                  </a:lnTo>
                  <a:lnTo>
                    <a:pt x="420" y="205"/>
                  </a:lnTo>
                  <a:lnTo>
                    <a:pt x="421" y="205"/>
                  </a:lnTo>
                  <a:lnTo>
                    <a:pt x="424" y="206"/>
                  </a:lnTo>
                  <a:lnTo>
                    <a:pt x="424" y="207"/>
                  </a:lnTo>
                  <a:lnTo>
                    <a:pt x="428" y="213"/>
                  </a:lnTo>
                  <a:lnTo>
                    <a:pt x="439" y="208"/>
                  </a:lnTo>
                  <a:lnTo>
                    <a:pt x="439" y="207"/>
                  </a:lnTo>
                  <a:lnTo>
                    <a:pt x="450" y="201"/>
                  </a:lnTo>
                  <a:lnTo>
                    <a:pt x="451" y="201"/>
                  </a:lnTo>
                  <a:lnTo>
                    <a:pt x="450" y="200"/>
                  </a:lnTo>
                  <a:lnTo>
                    <a:pt x="451" y="199"/>
                  </a:lnTo>
                  <a:lnTo>
                    <a:pt x="452" y="196"/>
                  </a:lnTo>
                  <a:lnTo>
                    <a:pt x="453" y="195"/>
                  </a:lnTo>
                  <a:lnTo>
                    <a:pt x="453" y="195"/>
                  </a:lnTo>
                  <a:lnTo>
                    <a:pt x="453" y="196"/>
                  </a:lnTo>
                  <a:lnTo>
                    <a:pt x="454" y="196"/>
                  </a:lnTo>
                  <a:lnTo>
                    <a:pt x="456" y="198"/>
                  </a:lnTo>
                  <a:lnTo>
                    <a:pt x="457" y="200"/>
                  </a:lnTo>
                  <a:lnTo>
                    <a:pt x="465" y="208"/>
                  </a:lnTo>
                  <a:lnTo>
                    <a:pt x="463" y="208"/>
                  </a:lnTo>
                  <a:lnTo>
                    <a:pt x="450" y="220"/>
                  </a:lnTo>
                  <a:lnTo>
                    <a:pt x="452" y="223"/>
                  </a:lnTo>
                  <a:lnTo>
                    <a:pt x="458" y="231"/>
                  </a:lnTo>
                  <a:lnTo>
                    <a:pt x="458" y="232"/>
                  </a:lnTo>
                  <a:lnTo>
                    <a:pt x="459" y="232"/>
                  </a:lnTo>
                  <a:lnTo>
                    <a:pt x="461" y="231"/>
                  </a:lnTo>
                  <a:lnTo>
                    <a:pt x="463" y="231"/>
                  </a:lnTo>
                  <a:lnTo>
                    <a:pt x="469" y="229"/>
                  </a:lnTo>
                  <a:lnTo>
                    <a:pt x="469" y="228"/>
                  </a:lnTo>
                  <a:lnTo>
                    <a:pt x="474" y="224"/>
                  </a:lnTo>
                  <a:lnTo>
                    <a:pt x="476" y="224"/>
                  </a:lnTo>
                  <a:lnTo>
                    <a:pt x="476" y="224"/>
                  </a:lnTo>
                  <a:lnTo>
                    <a:pt x="478" y="224"/>
                  </a:lnTo>
                  <a:lnTo>
                    <a:pt x="480" y="224"/>
                  </a:lnTo>
                  <a:lnTo>
                    <a:pt x="481" y="225"/>
                  </a:lnTo>
                  <a:lnTo>
                    <a:pt x="483" y="225"/>
                  </a:lnTo>
                  <a:lnTo>
                    <a:pt x="484" y="228"/>
                  </a:lnTo>
                  <a:lnTo>
                    <a:pt x="486" y="229"/>
                  </a:lnTo>
                  <a:lnTo>
                    <a:pt x="488" y="230"/>
                  </a:lnTo>
                  <a:lnTo>
                    <a:pt x="492" y="232"/>
                  </a:lnTo>
                  <a:lnTo>
                    <a:pt x="493" y="232"/>
                  </a:lnTo>
                  <a:lnTo>
                    <a:pt x="494" y="232"/>
                  </a:lnTo>
                  <a:lnTo>
                    <a:pt x="496" y="230"/>
                  </a:lnTo>
                  <a:lnTo>
                    <a:pt x="497" y="230"/>
                  </a:lnTo>
                  <a:lnTo>
                    <a:pt x="498" y="228"/>
                  </a:lnTo>
                  <a:lnTo>
                    <a:pt x="500" y="225"/>
                  </a:lnTo>
                  <a:lnTo>
                    <a:pt x="507" y="217"/>
                  </a:lnTo>
                  <a:lnTo>
                    <a:pt x="509" y="217"/>
                  </a:lnTo>
                  <a:lnTo>
                    <a:pt x="509" y="218"/>
                  </a:lnTo>
                  <a:lnTo>
                    <a:pt x="513" y="221"/>
                  </a:lnTo>
                  <a:lnTo>
                    <a:pt x="514" y="221"/>
                  </a:lnTo>
                  <a:lnTo>
                    <a:pt x="515" y="221"/>
                  </a:lnTo>
                  <a:lnTo>
                    <a:pt x="521" y="216"/>
                  </a:lnTo>
                  <a:lnTo>
                    <a:pt x="537" y="205"/>
                  </a:lnTo>
                  <a:lnTo>
                    <a:pt x="537" y="204"/>
                  </a:lnTo>
                  <a:lnTo>
                    <a:pt x="538" y="204"/>
                  </a:lnTo>
                  <a:lnTo>
                    <a:pt x="538" y="203"/>
                  </a:lnTo>
                  <a:lnTo>
                    <a:pt x="537" y="203"/>
                  </a:lnTo>
                  <a:lnTo>
                    <a:pt x="537" y="202"/>
                  </a:lnTo>
                  <a:lnTo>
                    <a:pt x="533" y="202"/>
                  </a:lnTo>
                  <a:lnTo>
                    <a:pt x="531" y="204"/>
                  </a:lnTo>
                  <a:lnTo>
                    <a:pt x="521" y="202"/>
                  </a:lnTo>
                  <a:lnTo>
                    <a:pt x="506" y="189"/>
                  </a:lnTo>
                  <a:lnTo>
                    <a:pt x="504" y="192"/>
                  </a:lnTo>
                  <a:lnTo>
                    <a:pt x="500" y="190"/>
                  </a:lnTo>
                  <a:lnTo>
                    <a:pt x="500" y="189"/>
                  </a:lnTo>
                  <a:lnTo>
                    <a:pt x="498" y="189"/>
                  </a:lnTo>
                  <a:lnTo>
                    <a:pt x="497" y="189"/>
                  </a:lnTo>
                  <a:lnTo>
                    <a:pt x="497" y="188"/>
                  </a:lnTo>
                  <a:lnTo>
                    <a:pt x="497" y="187"/>
                  </a:lnTo>
                  <a:lnTo>
                    <a:pt x="498" y="185"/>
                  </a:lnTo>
                  <a:lnTo>
                    <a:pt x="500" y="184"/>
                  </a:lnTo>
                  <a:lnTo>
                    <a:pt x="494" y="178"/>
                  </a:lnTo>
                  <a:lnTo>
                    <a:pt x="493" y="178"/>
                  </a:lnTo>
                  <a:lnTo>
                    <a:pt x="493" y="178"/>
                  </a:lnTo>
                  <a:lnTo>
                    <a:pt x="492" y="179"/>
                  </a:lnTo>
                  <a:lnTo>
                    <a:pt x="492" y="178"/>
                  </a:lnTo>
                  <a:lnTo>
                    <a:pt x="493" y="178"/>
                  </a:lnTo>
                  <a:lnTo>
                    <a:pt x="493" y="177"/>
                  </a:lnTo>
                  <a:lnTo>
                    <a:pt x="493" y="173"/>
                  </a:lnTo>
                  <a:lnTo>
                    <a:pt x="492" y="173"/>
                  </a:lnTo>
                  <a:lnTo>
                    <a:pt x="492" y="173"/>
                  </a:lnTo>
                  <a:lnTo>
                    <a:pt x="491" y="176"/>
                  </a:lnTo>
                  <a:lnTo>
                    <a:pt x="481" y="189"/>
                  </a:lnTo>
                  <a:lnTo>
                    <a:pt x="473" y="189"/>
                  </a:lnTo>
                  <a:lnTo>
                    <a:pt x="467" y="187"/>
                  </a:lnTo>
                  <a:lnTo>
                    <a:pt x="463" y="188"/>
                  </a:lnTo>
                  <a:lnTo>
                    <a:pt x="457" y="178"/>
                  </a:lnTo>
                  <a:lnTo>
                    <a:pt x="452" y="178"/>
                  </a:lnTo>
                  <a:lnTo>
                    <a:pt x="445" y="176"/>
                  </a:lnTo>
                  <a:lnTo>
                    <a:pt x="444" y="175"/>
                  </a:lnTo>
                  <a:lnTo>
                    <a:pt x="444" y="173"/>
                  </a:lnTo>
                  <a:lnTo>
                    <a:pt x="444" y="173"/>
                  </a:lnTo>
                  <a:lnTo>
                    <a:pt x="445" y="172"/>
                  </a:lnTo>
                  <a:lnTo>
                    <a:pt x="461" y="159"/>
                  </a:lnTo>
                  <a:lnTo>
                    <a:pt x="476" y="150"/>
                  </a:lnTo>
                  <a:lnTo>
                    <a:pt x="476" y="149"/>
                  </a:lnTo>
                  <a:lnTo>
                    <a:pt x="478" y="148"/>
                  </a:lnTo>
                  <a:lnTo>
                    <a:pt x="478" y="147"/>
                  </a:lnTo>
                  <a:lnTo>
                    <a:pt x="475" y="144"/>
                  </a:lnTo>
                  <a:lnTo>
                    <a:pt x="474" y="144"/>
                  </a:lnTo>
                  <a:lnTo>
                    <a:pt x="473" y="143"/>
                  </a:lnTo>
                  <a:lnTo>
                    <a:pt x="472" y="143"/>
                  </a:lnTo>
                  <a:lnTo>
                    <a:pt x="469" y="144"/>
                  </a:lnTo>
                  <a:lnTo>
                    <a:pt x="468" y="146"/>
                  </a:lnTo>
                  <a:lnTo>
                    <a:pt x="467" y="146"/>
                  </a:lnTo>
                  <a:lnTo>
                    <a:pt x="440" y="164"/>
                  </a:lnTo>
                  <a:lnTo>
                    <a:pt x="439" y="165"/>
                  </a:lnTo>
                  <a:lnTo>
                    <a:pt x="439" y="164"/>
                  </a:lnTo>
                  <a:lnTo>
                    <a:pt x="426" y="169"/>
                  </a:lnTo>
                  <a:lnTo>
                    <a:pt x="414" y="178"/>
                  </a:lnTo>
                  <a:lnTo>
                    <a:pt x="409" y="182"/>
                  </a:lnTo>
                  <a:lnTo>
                    <a:pt x="396" y="200"/>
                  </a:lnTo>
                  <a:lnTo>
                    <a:pt x="396" y="201"/>
                  </a:lnTo>
                  <a:lnTo>
                    <a:pt x="395" y="202"/>
                  </a:lnTo>
                  <a:lnTo>
                    <a:pt x="395" y="203"/>
                  </a:lnTo>
                  <a:lnTo>
                    <a:pt x="395" y="204"/>
                  </a:lnTo>
                  <a:lnTo>
                    <a:pt x="396" y="207"/>
                  </a:lnTo>
                  <a:lnTo>
                    <a:pt x="396" y="208"/>
                  </a:lnTo>
                  <a:lnTo>
                    <a:pt x="396" y="208"/>
                  </a:lnTo>
                  <a:lnTo>
                    <a:pt x="396" y="208"/>
                  </a:lnTo>
                  <a:lnTo>
                    <a:pt x="397" y="211"/>
                  </a:lnTo>
                  <a:lnTo>
                    <a:pt x="397" y="213"/>
                  </a:lnTo>
                  <a:lnTo>
                    <a:pt x="396" y="213"/>
                  </a:lnTo>
                  <a:lnTo>
                    <a:pt x="396" y="213"/>
                  </a:lnTo>
                  <a:lnTo>
                    <a:pt x="391" y="213"/>
                  </a:lnTo>
                  <a:lnTo>
                    <a:pt x="391" y="213"/>
                  </a:lnTo>
                  <a:lnTo>
                    <a:pt x="390" y="213"/>
                  </a:lnTo>
                  <a:lnTo>
                    <a:pt x="389" y="213"/>
                  </a:lnTo>
                  <a:lnTo>
                    <a:pt x="387" y="212"/>
                  </a:lnTo>
                  <a:lnTo>
                    <a:pt x="384" y="210"/>
                  </a:lnTo>
                  <a:lnTo>
                    <a:pt x="384" y="208"/>
                  </a:lnTo>
                  <a:lnTo>
                    <a:pt x="382" y="208"/>
                  </a:lnTo>
                  <a:lnTo>
                    <a:pt x="379" y="205"/>
                  </a:lnTo>
                  <a:lnTo>
                    <a:pt x="379" y="204"/>
                  </a:lnTo>
                  <a:lnTo>
                    <a:pt x="378" y="204"/>
                  </a:lnTo>
                  <a:lnTo>
                    <a:pt x="378" y="204"/>
                  </a:lnTo>
                  <a:lnTo>
                    <a:pt x="379" y="203"/>
                  </a:lnTo>
                  <a:lnTo>
                    <a:pt x="380" y="202"/>
                  </a:lnTo>
                  <a:lnTo>
                    <a:pt x="380" y="201"/>
                  </a:lnTo>
                  <a:lnTo>
                    <a:pt x="380" y="201"/>
                  </a:lnTo>
                  <a:lnTo>
                    <a:pt x="380" y="201"/>
                  </a:lnTo>
                  <a:lnTo>
                    <a:pt x="381" y="197"/>
                  </a:lnTo>
                  <a:lnTo>
                    <a:pt x="381" y="197"/>
                  </a:lnTo>
                  <a:lnTo>
                    <a:pt x="381" y="196"/>
                  </a:lnTo>
                  <a:lnTo>
                    <a:pt x="381" y="195"/>
                  </a:lnTo>
                  <a:lnTo>
                    <a:pt x="376" y="192"/>
                  </a:lnTo>
                  <a:lnTo>
                    <a:pt x="372" y="189"/>
                  </a:lnTo>
                  <a:lnTo>
                    <a:pt x="369" y="188"/>
                  </a:lnTo>
                  <a:lnTo>
                    <a:pt x="357" y="188"/>
                  </a:lnTo>
                  <a:lnTo>
                    <a:pt x="349" y="187"/>
                  </a:lnTo>
                  <a:lnTo>
                    <a:pt x="345" y="187"/>
                  </a:lnTo>
                  <a:lnTo>
                    <a:pt x="333" y="186"/>
                  </a:lnTo>
                  <a:lnTo>
                    <a:pt x="332" y="185"/>
                  </a:lnTo>
                  <a:lnTo>
                    <a:pt x="332" y="182"/>
                  </a:lnTo>
                  <a:lnTo>
                    <a:pt x="331" y="168"/>
                  </a:lnTo>
                  <a:lnTo>
                    <a:pt x="330" y="160"/>
                  </a:lnTo>
                  <a:lnTo>
                    <a:pt x="322" y="159"/>
                  </a:lnTo>
                  <a:lnTo>
                    <a:pt x="314" y="158"/>
                  </a:lnTo>
                  <a:lnTo>
                    <a:pt x="314" y="140"/>
                  </a:lnTo>
                  <a:lnTo>
                    <a:pt x="317" y="129"/>
                  </a:lnTo>
                  <a:lnTo>
                    <a:pt x="314" y="116"/>
                  </a:lnTo>
                  <a:lnTo>
                    <a:pt x="307" y="112"/>
                  </a:lnTo>
                  <a:lnTo>
                    <a:pt x="307" y="112"/>
                  </a:lnTo>
                  <a:lnTo>
                    <a:pt x="302" y="100"/>
                  </a:lnTo>
                  <a:lnTo>
                    <a:pt x="299" y="97"/>
                  </a:lnTo>
                  <a:lnTo>
                    <a:pt x="296" y="94"/>
                  </a:lnTo>
                  <a:lnTo>
                    <a:pt x="295" y="93"/>
                  </a:lnTo>
                  <a:lnTo>
                    <a:pt x="291" y="89"/>
                  </a:lnTo>
                  <a:lnTo>
                    <a:pt x="291" y="89"/>
                  </a:lnTo>
                  <a:lnTo>
                    <a:pt x="287" y="82"/>
                  </a:lnTo>
                  <a:lnTo>
                    <a:pt x="287" y="81"/>
                  </a:lnTo>
                  <a:lnTo>
                    <a:pt x="287" y="81"/>
                  </a:lnTo>
                  <a:lnTo>
                    <a:pt x="287" y="80"/>
                  </a:lnTo>
                  <a:lnTo>
                    <a:pt x="286" y="80"/>
                  </a:lnTo>
                  <a:lnTo>
                    <a:pt x="285" y="79"/>
                  </a:lnTo>
                  <a:lnTo>
                    <a:pt x="284" y="79"/>
                  </a:lnTo>
                  <a:lnTo>
                    <a:pt x="283" y="79"/>
                  </a:lnTo>
                  <a:lnTo>
                    <a:pt x="282" y="80"/>
                  </a:lnTo>
                  <a:lnTo>
                    <a:pt x="267" y="86"/>
                  </a:lnTo>
                  <a:lnTo>
                    <a:pt x="250" y="85"/>
                  </a:lnTo>
                  <a:lnTo>
                    <a:pt x="248" y="85"/>
                  </a:lnTo>
                  <a:lnTo>
                    <a:pt x="242" y="84"/>
                  </a:lnTo>
                  <a:lnTo>
                    <a:pt x="233" y="84"/>
                  </a:lnTo>
                  <a:lnTo>
                    <a:pt x="231" y="84"/>
                  </a:lnTo>
                  <a:lnTo>
                    <a:pt x="223" y="84"/>
                  </a:lnTo>
                  <a:lnTo>
                    <a:pt x="216" y="86"/>
                  </a:lnTo>
                  <a:lnTo>
                    <a:pt x="206" y="89"/>
                  </a:lnTo>
                  <a:lnTo>
                    <a:pt x="194" y="91"/>
                  </a:lnTo>
                  <a:lnTo>
                    <a:pt x="189" y="92"/>
                  </a:lnTo>
                  <a:lnTo>
                    <a:pt x="188" y="92"/>
                  </a:lnTo>
                  <a:lnTo>
                    <a:pt x="188" y="91"/>
                  </a:lnTo>
                  <a:lnTo>
                    <a:pt x="170" y="70"/>
                  </a:lnTo>
                  <a:lnTo>
                    <a:pt x="165" y="63"/>
                  </a:lnTo>
                  <a:lnTo>
                    <a:pt x="162" y="60"/>
                  </a:lnTo>
                  <a:lnTo>
                    <a:pt x="82" y="0"/>
                  </a:lnTo>
                  <a:lnTo>
                    <a:pt x="78" y="0"/>
                  </a:lnTo>
                  <a:lnTo>
                    <a:pt x="63" y="6"/>
                  </a:lnTo>
                  <a:lnTo>
                    <a:pt x="31" y="15"/>
                  </a:lnTo>
                  <a:lnTo>
                    <a:pt x="2" y="25"/>
                  </a:lnTo>
                  <a:lnTo>
                    <a:pt x="1" y="25"/>
                  </a:lnTo>
                  <a:lnTo>
                    <a:pt x="1" y="25"/>
                  </a:lnTo>
                  <a:lnTo>
                    <a:pt x="1" y="26"/>
                  </a:lnTo>
                  <a:lnTo>
                    <a:pt x="0" y="26"/>
                  </a:lnTo>
                  <a:lnTo>
                    <a:pt x="0" y="27"/>
                  </a:lnTo>
                  <a:lnTo>
                    <a:pt x="0" y="27"/>
                  </a:lnTo>
                  <a:lnTo>
                    <a:pt x="0" y="28"/>
                  </a:lnTo>
                  <a:lnTo>
                    <a:pt x="0" y="29"/>
                  </a:lnTo>
                  <a:lnTo>
                    <a:pt x="0" y="30"/>
                  </a:lnTo>
                  <a:lnTo>
                    <a:pt x="0" y="30"/>
                  </a:lnTo>
                  <a:lnTo>
                    <a:pt x="0" y="31"/>
                  </a:lnTo>
                  <a:lnTo>
                    <a:pt x="0" y="184"/>
                  </a:lnTo>
                  <a:lnTo>
                    <a:pt x="31" y="186"/>
                  </a:lnTo>
                  <a:lnTo>
                    <a:pt x="32" y="176"/>
                  </a:lnTo>
                  <a:close/>
                </a:path>
              </a:pathLst>
            </a:custGeom>
            <a:solidFill>
              <a:srgbClr val="FDD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52" name="Freeform 738"/>
            <p:cNvSpPr>
              <a:spLocks/>
            </p:cNvSpPr>
            <p:nvPr/>
          </p:nvSpPr>
          <p:spPr bwMode="auto">
            <a:xfrm>
              <a:off x="5142928" y="4059053"/>
              <a:ext cx="30164" cy="60728"/>
            </a:xfrm>
            <a:custGeom>
              <a:avLst/>
              <a:gdLst>
                <a:gd name="T0" fmla="*/ 12 w 22"/>
                <a:gd name="T1" fmla="*/ 0 h 44"/>
                <a:gd name="T2" fmla="*/ 11 w 22"/>
                <a:gd name="T3" fmla="*/ 0 h 44"/>
                <a:gd name="T4" fmla="*/ 8 w 22"/>
                <a:gd name="T5" fmla="*/ 2 h 44"/>
                <a:gd name="T6" fmla="*/ 7 w 22"/>
                <a:gd name="T7" fmla="*/ 3 h 44"/>
                <a:gd name="T8" fmla="*/ 7 w 22"/>
                <a:gd name="T9" fmla="*/ 4 h 44"/>
                <a:gd name="T10" fmla="*/ 4 w 22"/>
                <a:gd name="T11" fmla="*/ 7 h 44"/>
                <a:gd name="T12" fmla="*/ 3 w 22"/>
                <a:gd name="T13" fmla="*/ 14 h 44"/>
                <a:gd name="T14" fmla="*/ 3 w 22"/>
                <a:gd name="T15" fmla="*/ 14 h 44"/>
                <a:gd name="T16" fmla="*/ 4 w 22"/>
                <a:gd name="T17" fmla="*/ 21 h 44"/>
                <a:gd name="T18" fmla="*/ 8 w 22"/>
                <a:gd name="T19" fmla="*/ 26 h 44"/>
                <a:gd name="T20" fmla="*/ 9 w 22"/>
                <a:gd name="T21" fmla="*/ 29 h 44"/>
                <a:gd name="T22" fmla="*/ 4 w 22"/>
                <a:gd name="T23" fmla="*/ 33 h 44"/>
                <a:gd name="T24" fmla="*/ 4 w 22"/>
                <a:gd name="T25" fmla="*/ 34 h 44"/>
                <a:gd name="T26" fmla="*/ 3 w 22"/>
                <a:gd name="T27" fmla="*/ 35 h 44"/>
                <a:gd name="T28" fmla="*/ 3 w 22"/>
                <a:gd name="T29" fmla="*/ 36 h 44"/>
                <a:gd name="T30" fmla="*/ 0 w 22"/>
                <a:gd name="T31" fmla="*/ 42 h 44"/>
                <a:gd name="T32" fmla="*/ 0 w 22"/>
                <a:gd name="T33" fmla="*/ 43 h 44"/>
                <a:gd name="T34" fmla="*/ 1 w 22"/>
                <a:gd name="T35" fmla="*/ 43 h 44"/>
                <a:gd name="T36" fmla="*/ 1 w 22"/>
                <a:gd name="T37" fmla="*/ 44 h 44"/>
                <a:gd name="T38" fmla="*/ 2 w 22"/>
                <a:gd name="T39" fmla="*/ 44 h 44"/>
                <a:gd name="T40" fmla="*/ 9 w 22"/>
                <a:gd name="T41" fmla="*/ 44 h 44"/>
                <a:gd name="T42" fmla="*/ 11 w 22"/>
                <a:gd name="T43" fmla="*/ 43 h 44"/>
                <a:gd name="T44" fmla="*/ 12 w 22"/>
                <a:gd name="T45" fmla="*/ 43 h 44"/>
                <a:gd name="T46" fmla="*/ 19 w 22"/>
                <a:gd name="T47" fmla="*/ 39 h 44"/>
                <a:gd name="T48" fmla="*/ 19 w 22"/>
                <a:gd name="T49" fmla="*/ 37 h 44"/>
                <a:gd name="T50" fmla="*/ 21 w 22"/>
                <a:gd name="T51" fmla="*/ 33 h 44"/>
                <a:gd name="T52" fmla="*/ 21 w 22"/>
                <a:gd name="T53" fmla="*/ 29 h 44"/>
                <a:gd name="T54" fmla="*/ 21 w 22"/>
                <a:gd name="T55" fmla="*/ 21 h 44"/>
                <a:gd name="T56" fmla="*/ 21 w 22"/>
                <a:gd name="T57" fmla="*/ 21 h 44"/>
                <a:gd name="T58" fmla="*/ 20 w 22"/>
                <a:gd name="T59" fmla="*/ 20 h 44"/>
                <a:gd name="T60" fmla="*/ 22 w 22"/>
                <a:gd name="T61" fmla="*/ 11 h 44"/>
                <a:gd name="T62" fmla="*/ 21 w 22"/>
                <a:gd name="T63" fmla="*/ 6 h 44"/>
                <a:gd name="T64" fmla="*/ 17 w 22"/>
                <a:gd name="T65" fmla="*/ 2 h 44"/>
                <a:gd name="T66" fmla="*/ 12 w 22"/>
                <a:gd name="T6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 h="44">
                  <a:moveTo>
                    <a:pt x="12" y="0"/>
                  </a:moveTo>
                  <a:lnTo>
                    <a:pt x="11" y="0"/>
                  </a:lnTo>
                  <a:lnTo>
                    <a:pt x="8" y="2"/>
                  </a:lnTo>
                  <a:lnTo>
                    <a:pt x="7" y="3"/>
                  </a:lnTo>
                  <a:lnTo>
                    <a:pt x="7" y="4"/>
                  </a:lnTo>
                  <a:lnTo>
                    <a:pt x="4" y="7"/>
                  </a:lnTo>
                  <a:lnTo>
                    <a:pt x="3" y="14"/>
                  </a:lnTo>
                  <a:lnTo>
                    <a:pt x="3" y="14"/>
                  </a:lnTo>
                  <a:lnTo>
                    <a:pt x="4" y="21"/>
                  </a:lnTo>
                  <a:lnTo>
                    <a:pt x="8" y="26"/>
                  </a:lnTo>
                  <a:lnTo>
                    <a:pt x="9" y="29"/>
                  </a:lnTo>
                  <a:lnTo>
                    <a:pt x="4" y="33"/>
                  </a:lnTo>
                  <a:lnTo>
                    <a:pt x="4" y="34"/>
                  </a:lnTo>
                  <a:lnTo>
                    <a:pt x="3" y="35"/>
                  </a:lnTo>
                  <a:lnTo>
                    <a:pt x="3" y="36"/>
                  </a:lnTo>
                  <a:lnTo>
                    <a:pt x="0" y="42"/>
                  </a:lnTo>
                  <a:lnTo>
                    <a:pt x="0" y="43"/>
                  </a:lnTo>
                  <a:lnTo>
                    <a:pt x="1" y="43"/>
                  </a:lnTo>
                  <a:lnTo>
                    <a:pt x="1" y="44"/>
                  </a:lnTo>
                  <a:lnTo>
                    <a:pt x="2" y="44"/>
                  </a:lnTo>
                  <a:lnTo>
                    <a:pt x="9" y="44"/>
                  </a:lnTo>
                  <a:lnTo>
                    <a:pt x="11" y="43"/>
                  </a:lnTo>
                  <a:lnTo>
                    <a:pt x="12" y="43"/>
                  </a:lnTo>
                  <a:lnTo>
                    <a:pt x="19" y="39"/>
                  </a:lnTo>
                  <a:lnTo>
                    <a:pt x="19" y="37"/>
                  </a:lnTo>
                  <a:lnTo>
                    <a:pt x="21" y="33"/>
                  </a:lnTo>
                  <a:lnTo>
                    <a:pt x="21" y="29"/>
                  </a:lnTo>
                  <a:lnTo>
                    <a:pt x="21" y="21"/>
                  </a:lnTo>
                  <a:lnTo>
                    <a:pt x="21" y="21"/>
                  </a:lnTo>
                  <a:lnTo>
                    <a:pt x="20" y="20"/>
                  </a:lnTo>
                  <a:lnTo>
                    <a:pt x="22" y="11"/>
                  </a:lnTo>
                  <a:lnTo>
                    <a:pt x="21" y="6"/>
                  </a:lnTo>
                  <a:lnTo>
                    <a:pt x="17" y="2"/>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53" name="Freeform 739"/>
            <p:cNvSpPr>
              <a:spLocks/>
            </p:cNvSpPr>
            <p:nvPr/>
          </p:nvSpPr>
          <p:spPr bwMode="auto">
            <a:xfrm>
              <a:off x="5643015" y="2665867"/>
              <a:ext cx="1759035" cy="962132"/>
            </a:xfrm>
            <a:custGeom>
              <a:avLst/>
              <a:gdLst>
                <a:gd name="T0" fmla="*/ 219 w 1280"/>
                <a:gd name="T1" fmla="*/ 631 h 700"/>
                <a:gd name="T2" fmla="*/ 267 w 1280"/>
                <a:gd name="T3" fmla="*/ 652 h 700"/>
                <a:gd name="T4" fmla="*/ 299 w 1280"/>
                <a:gd name="T5" fmla="*/ 517 h 700"/>
                <a:gd name="T6" fmla="*/ 464 w 1280"/>
                <a:gd name="T7" fmla="*/ 550 h 700"/>
                <a:gd name="T8" fmla="*/ 582 w 1280"/>
                <a:gd name="T9" fmla="*/ 566 h 700"/>
                <a:gd name="T10" fmla="*/ 613 w 1280"/>
                <a:gd name="T11" fmla="*/ 603 h 700"/>
                <a:gd name="T12" fmla="*/ 680 w 1280"/>
                <a:gd name="T13" fmla="*/ 682 h 700"/>
                <a:gd name="T14" fmla="*/ 686 w 1280"/>
                <a:gd name="T15" fmla="*/ 699 h 700"/>
                <a:gd name="T16" fmla="*/ 695 w 1280"/>
                <a:gd name="T17" fmla="*/ 688 h 700"/>
                <a:gd name="T18" fmla="*/ 770 w 1280"/>
                <a:gd name="T19" fmla="*/ 617 h 700"/>
                <a:gd name="T20" fmla="*/ 825 w 1280"/>
                <a:gd name="T21" fmla="*/ 616 h 700"/>
                <a:gd name="T22" fmla="*/ 864 w 1280"/>
                <a:gd name="T23" fmla="*/ 593 h 700"/>
                <a:gd name="T24" fmla="*/ 934 w 1280"/>
                <a:gd name="T25" fmla="*/ 603 h 700"/>
                <a:gd name="T26" fmla="*/ 1065 w 1280"/>
                <a:gd name="T27" fmla="*/ 601 h 700"/>
                <a:gd name="T28" fmla="*/ 1073 w 1280"/>
                <a:gd name="T29" fmla="*/ 577 h 700"/>
                <a:gd name="T30" fmla="*/ 1059 w 1280"/>
                <a:gd name="T31" fmla="*/ 520 h 700"/>
                <a:gd name="T32" fmla="*/ 1107 w 1280"/>
                <a:gd name="T33" fmla="*/ 497 h 700"/>
                <a:gd name="T34" fmla="*/ 1135 w 1280"/>
                <a:gd name="T35" fmla="*/ 496 h 700"/>
                <a:gd name="T36" fmla="*/ 1124 w 1280"/>
                <a:gd name="T37" fmla="*/ 488 h 700"/>
                <a:gd name="T38" fmla="*/ 1148 w 1280"/>
                <a:gd name="T39" fmla="*/ 412 h 700"/>
                <a:gd name="T40" fmla="*/ 1199 w 1280"/>
                <a:gd name="T41" fmla="*/ 423 h 700"/>
                <a:gd name="T42" fmla="*/ 1226 w 1280"/>
                <a:gd name="T43" fmla="*/ 378 h 700"/>
                <a:gd name="T44" fmla="*/ 1247 w 1280"/>
                <a:gd name="T45" fmla="*/ 356 h 700"/>
                <a:gd name="T46" fmla="*/ 1278 w 1280"/>
                <a:gd name="T47" fmla="*/ 323 h 700"/>
                <a:gd name="T48" fmla="*/ 1238 w 1280"/>
                <a:gd name="T49" fmla="*/ 302 h 700"/>
                <a:gd name="T50" fmla="*/ 1176 w 1280"/>
                <a:gd name="T51" fmla="*/ 242 h 700"/>
                <a:gd name="T52" fmla="*/ 1138 w 1280"/>
                <a:gd name="T53" fmla="*/ 236 h 700"/>
                <a:gd name="T54" fmla="*/ 1086 w 1280"/>
                <a:gd name="T55" fmla="*/ 230 h 700"/>
                <a:gd name="T56" fmla="*/ 1053 w 1280"/>
                <a:gd name="T57" fmla="*/ 244 h 700"/>
                <a:gd name="T58" fmla="*/ 992 w 1280"/>
                <a:gd name="T59" fmla="*/ 124 h 700"/>
                <a:gd name="T60" fmla="*/ 945 w 1280"/>
                <a:gd name="T61" fmla="*/ 70 h 700"/>
                <a:gd name="T62" fmla="*/ 942 w 1280"/>
                <a:gd name="T63" fmla="*/ 60 h 700"/>
                <a:gd name="T64" fmla="*/ 860 w 1280"/>
                <a:gd name="T65" fmla="*/ 96 h 700"/>
                <a:gd name="T66" fmla="*/ 820 w 1280"/>
                <a:gd name="T67" fmla="*/ 70 h 700"/>
                <a:gd name="T68" fmla="*/ 812 w 1280"/>
                <a:gd name="T69" fmla="*/ 80 h 700"/>
                <a:gd name="T70" fmla="*/ 771 w 1280"/>
                <a:gd name="T71" fmla="*/ 62 h 700"/>
                <a:gd name="T72" fmla="*/ 744 w 1280"/>
                <a:gd name="T73" fmla="*/ 15 h 700"/>
                <a:gd name="T74" fmla="*/ 698 w 1280"/>
                <a:gd name="T75" fmla="*/ 8 h 700"/>
                <a:gd name="T76" fmla="*/ 589 w 1280"/>
                <a:gd name="T77" fmla="*/ 58 h 700"/>
                <a:gd name="T78" fmla="*/ 508 w 1280"/>
                <a:gd name="T79" fmla="*/ 77 h 700"/>
                <a:gd name="T80" fmla="*/ 459 w 1280"/>
                <a:gd name="T81" fmla="*/ 83 h 700"/>
                <a:gd name="T82" fmla="*/ 468 w 1280"/>
                <a:gd name="T83" fmla="*/ 106 h 700"/>
                <a:gd name="T84" fmla="*/ 474 w 1280"/>
                <a:gd name="T85" fmla="*/ 119 h 700"/>
                <a:gd name="T86" fmla="*/ 462 w 1280"/>
                <a:gd name="T87" fmla="*/ 128 h 700"/>
                <a:gd name="T88" fmla="*/ 446 w 1280"/>
                <a:gd name="T89" fmla="*/ 174 h 700"/>
                <a:gd name="T90" fmla="*/ 454 w 1280"/>
                <a:gd name="T91" fmla="*/ 201 h 700"/>
                <a:gd name="T92" fmla="*/ 438 w 1280"/>
                <a:gd name="T93" fmla="*/ 248 h 700"/>
                <a:gd name="T94" fmla="*/ 391 w 1280"/>
                <a:gd name="T95" fmla="*/ 247 h 700"/>
                <a:gd name="T96" fmla="*/ 343 w 1280"/>
                <a:gd name="T97" fmla="*/ 237 h 700"/>
                <a:gd name="T98" fmla="*/ 271 w 1280"/>
                <a:gd name="T99" fmla="*/ 242 h 700"/>
                <a:gd name="T100" fmla="*/ 259 w 1280"/>
                <a:gd name="T101" fmla="*/ 249 h 700"/>
                <a:gd name="T102" fmla="*/ 249 w 1280"/>
                <a:gd name="T103" fmla="*/ 238 h 700"/>
                <a:gd name="T104" fmla="*/ 216 w 1280"/>
                <a:gd name="T105" fmla="*/ 206 h 700"/>
                <a:gd name="T106" fmla="*/ 165 w 1280"/>
                <a:gd name="T107" fmla="*/ 203 h 700"/>
                <a:gd name="T108" fmla="*/ 111 w 1280"/>
                <a:gd name="T109" fmla="*/ 219 h 700"/>
                <a:gd name="T110" fmla="*/ 74 w 1280"/>
                <a:gd name="T111" fmla="*/ 281 h 700"/>
                <a:gd name="T112" fmla="*/ 26 w 1280"/>
                <a:gd name="T113" fmla="*/ 266 h 700"/>
                <a:gd name="T114" fmla="*/ 15 w 1280"/>
                <a:gd name="T115" fmla="*/ 328 h 700"/>
                <a:gd name="T116" fmla="*/ 28 w 1280"/>
                <a:gd name="T117" fmla="*/ 391 h 700"/>
                <a:gd name="T118" fmla="*/ 63 w 1280"/>
                <a:gd name="T119" fmla="*/ 404 h 700"/>
                <a:gd name="T120" fmla="*/ 76 w 1280"/>
                <a:gd name="T121" fmla="*/ 437 h 700"/>
                <a:gd name="T122" fmla="*/ 66 w 1280"/>
                <a:gd name="T123" fmla="*/ 441 h 700"/>
                <a:gd name="T124" fmla="*/ 81 w 1280"/>
                <a:gd name="T125" fmla="*/ 564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80" h="700">
                  <a:moveTo>
                    <a:pt x="123" y="637"/>
                  </a:moveTo>
                  <a:lnTo>
                    <a:pt x="129" y="645"/>
                  </a:lnTo>
                  <a:lnTo>
                    <a:pt x="134" y="650"/>
                  </a:lnTo>
                  <a:lnTo>
                    <a:pt x="137" y="658"/>
                  </a:lnTo>
                  <a:lnTo>
                    <a:pt x="143" y="665"/>
                  </a:lnTo>
                  <a:lnTo>
                    <a:pt x="149" y="674"/>
                  </a:lnTo>
                  <a:lnTo>
                    <a:pt x="159" y="669"/>
                  </a:lnTo>
                  <a:lnTo>
                    <a:pt x="179" y="658"/>
                  </a:lnTo>
                  <a:lnTo>
                    <a:pt x="188" y="652"/>
                  </a:lnTo>
                  <a:lnTo>
                    <a:pt x="194" y="646"/>
                  </a:lnTo>
                  <a:lnTo>
                    <a:pt x="198" y="641"/>
                  </a:lnTo>
                  <a:lnTo>
                    <a:pt x="205" y="637"/>
                  </a:lnTo>
                  <a:lnTo>
                    <a:pt x="206" y="636"/>
                  </a:lnTo>
                  <a:lnTo>
                    <a:pt x="215" y="632"/>
                  </a:lnTo>
                  <a:lnTo>
                    <a:pt x="217" y="631"/>
                  </a:lnTo>
                  <a:lnTo>
                    <a:pt x="219" y="631"/>
                  </a:lnTo>
                  <a:lnTo>
                    <a:pt x="223" y="630"/>
                  </a:lnTo>
                  <a:lnTo>
                    <a:pt x="224" y="630"/>
                  </a:lnTo>
                  <a:lnTo>
                    <a:pt x="231" y="629"/>
                  </a:lnTo>
                  <a:lnTo>
                    <a:pt x="234" y="628"/>
                  </a:lnTo>
                  <a:lnTo>
                    <a:pt x="235" y="628"/>
                  </a:lnTo>
                  <a:lnTo>
                    <a:pt x="236" y="628"/>
                  </a:lnTo>
                  <a:lnTo>
                    <a:pt x="239" y="628"/>
                  </a:lnTo>
                  <a:lnTo>
                    <a:pt x="242" y="628"/>
                  </a:lnTo>
                  <a:lnTo>
                    <a:pt x="243" y="628"/>
                  </a:lnTo>
                  <a:lnTo>
                    <a:pt x="245" y="630"/>
                  </a:lnTo>
                  <a:lnTo>
                    <a:pt x="251" y="634"/>
                  </a:lnTo>
                  <a:lnTo>
                    <a:pt x="260" y="639"/>
                  </a:lnTo>
                  <a:lnTo>
                    <a:pt x="262" y="640"/>
                  </a:lnTo>
                  <a:lnTo>
                    <a:pt x="262" y="641"/>
                  </a:lnTo>
                  <a:lnTo>
                    <a:pt x="267" y="651"/>
                  </a:lnTo>
                  <a:lnTo>
                    <a:pt x="267" y="652"/>
                  </a:lnTo>
                  <a:lnTo>
                    <a:pt x="273" y="660"/>
                  </a:lnTo>
                  <a:lnTo>
                    <a:pt x="273" y="660"/>
                  </a:lnTo>
                  <a:lnTo>
                    <a:pt x="275" y="665"/>
                  </a:lnTo>
                  <a:lnTo>
                    <a:pt x="276" y="666"/>
                  </a:lnTo>
                  <a:lnTo>
                    <a:pt x="277" y="667"/>
                  </a:lnTo>
                  <a:lnTo>
                    <a:pt x="280" y="671"/>
                  </a:lnTo>
                  <a:lnTo>
                    <a:pt x="282" y="672"/>
                  </a:lnTo>
                  <a:lnTo>
                    <a:pt x="283" y="673"/>
                  </a:lnTo>
                  <a:lnTo>
                    <a:pt x="284" y="673"/>
                  </a:lnTo>
                  <a:lnTo>
                    <a:pt x="285" y="673"/>
                  </a:lnTo>
                  <a:lnTo>
                    <a:pt x="287" y="672"/>
                  </a:lnTo>
                  <a:lnTo>
                    <a:pt x="295" y="670"/>
                  </a:lnTo>
                  <a:lnTo>
                    <a:pt x="296" y="670"/>
                  </a:lnTo>
                  <a:lnTo>
                    <a:pt x="299" y="671"/>
                  </a:lnTo>
                  <a:lnTo>
                    <a:pt x="299" y="518"/>
                  </a:lnTo>
                  <a:lnTo>
                    <a:pt x="299" y="517"/>
                  </a:lnTo>
                  <a:lnTo>
                    <a:pt x="299" y="517"/>
                  </a:lnTo>
                  <a:lnTo>
                    <a:pt x="299" y="516"/>
                  </a:lnTo>
                  <a:lnTo>
                    <a:pt x="299" y="515"/>
                  </a:lnTo>
                  <a:lnTo>
                    <a:pt x="299" y="514"/>
                  </a:lnTo>
                  <a:lnTo>
                    <a:pt x="299" y="514"/>
                  </a:lnTo>
                  <a:lnTo>
                    <a:pt x="299" y="513"/>
                  </a:lnTo>
                  <a:lnTo>
                    <a:pt x="300" y="513"/>
                  </a:lnTo>
                  <a:lnTo>
                    <a:pt x="300" y="512"/>
                  </a:lnTo>
                  <a:lnTo>
                    <a:pt x="300" y="512"/>
                  </a:lnTo>
                  <a:lnTo>
                    <a:pt x="301" y="512"/>
                  </a:lnTo>
                  <a:lnTo>
                    <a:pt x="330" y="502"/>
                  </a:lnTo>
                  <a:lnTo>
                    <a:pt x="362" y="493"/>
                  </a:lnTo>
                  <a:lnTo>
                    <a:pt x="377" y="487"/>
                  </a:lnTo>
                  <a:lnTo>
                    <a:pt x="381" y="487"/>
                  </a:lnTo>
                  <a:lnTo>
                    <a:pt x="461" y="547"/>
                  </a:lnTo>
                  <a:lnTo>
                    <a:pt x="464" y="550"/>
                  </a:lnTo>
                  <a:lnTo>
                    <a:pt x="469" y="557"/>
                  </a:lnTo>
                  <a:lnTo>
                    <a:pt x="487" y="578"/>
                  </a:lnTo>
                  <a:lnTo>
                    <a:pt x="487" y="579"/>
                  </a:lnTo>
                  <a:lnTo>
                    <a:pt x="488" y="579"/>
                  </a:lnTo>
                  <a:lnTo>
                    <a:pt x="493" y="578"/>
                  </a:lnTo>
                  <a:lnTo>
                    <a:pt x="505" y="576"/>
                  </a:lnTo>
                  <a:lnTo>
                    <a:pt x="515" y="573"/>
                  </a:lnTo>
                  <a:lnTo>
                    <a:pt x="522" y="571"/>
                  </a:lnTo>
                  <a:lnTo>
                    <a:pt x="530" y="571"/>
                  </a:lnTo>
                  <a:lnTo>
                    <a:pt x="532" y="571"/>
                  </a:lnTo>
                  <a:lnTo>
                    <a:pt x="541" y="571"/>
                  </a:lnTo>
                  <a:lnTo>
                    <a:pt x="547" y="572"/>
                  </a:lnTo>
                  <a:lnTo>
                    <a:pt x="549" y="572"/>
                  </a:lnTo>
                  <a:lnTo>
                    <a:pt x="566" y="573"/>
                  </a:lnTo>
                  <a:lnTo>
                    <a:pt x="581" y="567"/>
                  </a:lnTo>
                  <a:lnTo>
                    <a:pt x="582" y="566"/>
                  </a:lnTo>
                  <a:lnTo>
                    <a:pt x="583" y="566"/>
                  </a:lnTo>
                  <a:lnTo>
                    <a:pt x="584" y="566"/>
                  </a:lnTo>
                  <a:lnTo>
                    <a:pt x="585" y="567"/>
                  </a:lnTo>
                  <a:lnTo>
                    <a:pt x="586" y="567"/>
                  </a:lnTo>
                  <a:lnTo>
                    <a:pt x="586" y="568"/>
                  </a:lnTo>
                  <a:lnTo>
                    <a:pt x="586" y="568"/>
                  </a:lnTo>
                  <a:lnTo>
                    <a:pt x="586" y="569"/>
                  </a:lnTo>
                  <a:lnTo>
                    <a:pt x="590" y="576"/>
                  </a:lnTo>
                  <a:lnTo>
                    <a:pt x="590" y="576"/>
                  </a:lnTo>
                  <a:lnTo>
                    <a:pt x="594" y="580"/>
                  </a:lnTo>
                  <a:lnTo>
                    <a:pt x="595" y="581"/>
                  </a:lnTo>
                  <a:lnTo>
                    <a:pt x="598" y="584"/>
                  </a:lnTo>
                  <a:lnTo>
                    <a:pt x="601" y="587"/>
                  </a:lnTo>
                  <a:lnTo>
                    <a:pt x="606" y="599"/>
                  </a:lnTo>
                  <a:lnTo>
                    <a:pt x="606" y="599"/>
                  </a:lnTo>
                  <a:lnTo>
                    <a:pt x="613" y="603"/>
                  </a:lnTo>
                  <a:lnTo>
                    <a:pt x="616" y="616"/>
                  </a:lnTo>
                  <a:lnTo>
                    <a:pt x="613" y="627"/>
                  </a:lnTo>
                  <a:lnTo>
                    <a:pt x="613" y="645"/>
                  </a:lnTo>
                  <a:lnTo>
                    <a:pt x="621" y="646"/>
                  </a:lnTo>
                  <a:lnTo>
                    <a:pt x="629" y="647"/>
                  </a:lnTo>
                  <a:lnTo>
                    <a:pt x="630" y="655"/>
                  </a:lnTo>
                  <a:lnTo>
                    <a:pt x="631" y="669"/>
                  </a:lnTo>
                  <a:lnTo>
                    <a:pt x="631" y="672"/>
                  </a:lnTo>
                  <a:lnTo>
                    <a:pt x="632" y="673"/>
                  </a:lnTo>
                  <a:lnTo>
                    <a:pt x="644" y="674"/>
                  </a:lnTo>
                  <a:lnTo>
                    <a:pt x="648" y="674"/>
                  </a:lnTo>
                  <a:lnTo>
                    <a:pt x="656" y="675"/>
                  </a:lnTo>
                  <a:lnTo>
                    <a:pt x="668" y="675"/>
                  </a:lnTo>
                  <a:lnTo>
                    <a:pt x="671" y="676"/>
                  </a:lnTo>
                  <a:lnTo>
                    <a:pt x="675" y="679"/>
                  </a:lnTo>
                  <a:lnTo>
                    <a:pt x="680" y="682"/>
                  </a:lnTo>
                  <a:lnTo>
                    <a:pt x="680" y="683"/>
                  </a:lnTo>
                  <a:lnTo>
                    <a:pt x="680" y="684"/>
                  </a:lnTo>
                  <a:lnTo>
                    <a:pt x="680" y="684"/>
                  </a:lnTo>
                  <a:lnTo>
                    <a:pt x="679" y="688"/>
                  </a:lnTo>
                  <a:lnTo>
                    <a:pt x="679" y="688"/>
                  </a:lnTo>
                  <a:lnTo>
                    <a:pt x="679" y="688"/>
                  </a:lnTo>
                  <a:lnTo>
                    <a:pt x="679" y="689"/>
                  </a:lnTo>
                  <a:lnTo>
                    <a:pt x="678" y="690"/>
                  </a:lnTo>
                  <a:lnTo>
                    <a:pt x="677" y="691"/>
                  </a:lnTo>
                  <a:lnTo>
                    <a:pt x="677" y="691"/>
                  </a:lnTo>
                  <a:lnTo>
                    <a:pt x="678" y="691"/>
                  </a:lnTo>
                  <a:lnTo>
                    <a:pt x="678" y="692"/>
                  </a:lnTo>
                  <a:lnTo>
                    <a:pt x="681" y="695"/>
                  </a:lnTo>
                  <a:lnTo>
                    <a:pt x="683" y="695"/>
                  </a:lnTo>
                  <a:lnTo>
                    <a:pt x="683" y="697"/>
                  </a:lnTo>
                  <a:lnTo>
                    <a:pt x="686" y="699"/>
                  </a:lnTo>
                  <a:lnTo>
                    <a:pt x="688" y="700"/>
                  </a:lnTo>
                  <a:lnTo>
                    <a:pt x="689" y="700"/>
                  </a:lnTo>
                  <a:lnTo>
                    <a:pt x="690" y="700"/>
                  </a:lnTo>
                  <a:lnTo>
                    <a:pt x="690" y="700"/>
                  </a:lnTo>
                  <a:lnTo>
                    <a:pt x="695" y="700"/>
                  </a:lnTo>
                  <a:lnTo>
                    <a:pt x="695" y="700"/>
                  </a:lnTo>
                  <a:lnTo>
                    <a:pt x="696" y="700"/>
                  </a:lnTo>
                  <a:lnTo>
                    <a:pt x="696" y="698"/>
                  </a:lnTo>
                  <a:lnTo>
                    <a:pt x="695" y="695"/>
                  </a:lnTo>
                  <a:lnTo>
                    <a:pt x="695" y="695"/>
                  </a:lnTo>
                  <a:lnTo>
                    <a:pt x="695" y="695"/>
                  </a:lnTo>
                  <a:lnTo>
                    <a:pt x="695" y="694"/>
                  </a:lnTo>
                  <a:lnTo>
                    <a:pt x="694" y="691"/>
                  </a:lnTo>
                  <a:lnTo>
                    <a:pt x="694" y="690"/>
                  </a:lnTo>
                  <a:lnTo>
                    <a:pt x="694" y="689"/>
                  </a:lnTo>
                  <a:lnTo>
                    <a:pt x="695" y="688"/>
                  </a:lnTo>
                  <a:lnTo>
                    <a:pt x="695" y="687"/>
                  </a:lnTo>
                  <a:lnTo>
                    <a:pt x="708" y="669"/>
                  </a:lnTo>
                  <a:lnTo>
                    <a:pt x="713" y="665"/>
                  </a:lnTo>
                  <a:lnTo>
                    <a:pt x="725" y="656"/>
                  </a:lnTo>
                  <a:lnTo>
                    <a:pt x="738" y="651"/>
                  </a:lnTo>
                  <a:lnTo>
                    <a:pt x="738" y="652"/>
                  </a:lnTo>
                  <a:lnTo>
                    <a:pt x="739" y="651"/>
                  </a:lnTo>
                  <a:lnTo>
                    <a:pt x="766" y="633"/>
                  </a:lnTo>
                  <a:lnTo>
                    <a:pt x="767" y="633"/>
                  </a:lnTo>
                  <a:lnTo>
                    <a:pt x="768" y="631"/>
                  </a:lnTo>
                  <a:lnTo>
                    <a:pt x="766" y="631"/>
                  </a:lnTo>
                  <a:lnTo>
                    <a:pt x="765" y="631"/>
                  </a:lnTo>
                  <a:lnTo>
                    <a:pt x="765" y="630"/>
                  </a:lnTo>
                  <a:lnTo>
                    <a:pt x="765" y="629"/>
                  </a:lnTo>
                  <a:lnTo>
                    <a:pt x="770" y="618"/>
                  </a:lnTo>
                  <a:lnTo>
                    <a:pt x="770" y="617"/>
                  </a:lnTo>
                  <a:lnTo>
                    <a:pt x="771" y="617"/>
                  </a:lnTo>
                  <a:lnTo>
                    <a:pt x="773" y="617"/>
                  </a:lnTo>
                  <a:lnTo>
                    <a:pt x="774" y="617"/>
                  </a:lnTo>
                  <a:lnTo>
                    <a:pt x="774" y="616"/>
                  </a:lnTo>
                  <a:lnTo>
                    <a:pt x="776" y="612"/>
                  </a:lnTo>
                  <a:lnTo>
                    <a:pt x="777" y="611"/>
                  </a:lnTo>
                  <a:lnTo>
                    <a:pt x="777" y="611"/>
                  </a:lnTo>
                  <a:lnTo>
                    <a:pt x="778" y="610"/>
                  </a:lnTo>
                  <a:lnTo>
                    <a:pt x="782" y="609"/>
                  </a:lnTo>
                  <a:lnTo>
                    <a:pt x="786" y="607"/>
                  </a:lnTo>
                  <a:lnTo>
                    <a:pt x="799" y="609"/>
                  </a:lnTo>
                  <a:lnTo>
                    <a:pt x="812" y="611"/>
                  </a:lnTo>
                  <a:lnTo>
                    <a:pt x="820" y="614"/>
                  </a:lnTo>
                  <a:lnTo>
                    <a:pt x="823" y="615"/>
                  </a:lnTo>
                  <a:lnTo>
                    <a:pt x="824" y="615"/>
                  </a:lnTo>
                  <a:lnTo>
                    <a:pt x="825" y="616"/>
                  </a:lnTo>
                  <a:lnTo>
                    <a:pt x="826" y="617"/>
                  </a:lnTo>
                  <a:lnTo>
                    <a:pt x="826" y="618"/>
                  </a:lnTo>
                  <a:lnTo>
                    <a:pt x="826" y="618"/>
                  </a:lnTo>
                  <a:lnTo>
                    <a:pt x="843" y="624"/>
                  </a:lnTo>
                  <a:lnTo>
                    <a:pt x="847" y="625"/>
                  </a:lnTo>
                  <a:lnTo>
                    <a:pt x="848" y="624"/>
                  </a:lnTo>
                  <a:lnTo>
                    <a:pt x="848" y="623"/>
                  </a:lnTo>
                  <a:lnTo>
                    <a:pt x="847" y="622"/>
                  </a:lnTo>
                  <a:lnTo>
                    <a:pt x="846" y="622"/>
                  </a:lnTo>
                  <a:lnTo>
                    <a:pt x="847" y="605"/>
                  </a:lnTo>
                  <a:lnTo>
                    <a:pt x="847" y="603"/>
                  </a:lnTo>
                  <a:lnTo>
                    <a:pt x="848" y="599"/>
                  </a:lnTo>
                  <a:lnTo>
                    <a:pt x="849" y="599"/>
                  </a:lnTo>
                  <a:lnTo>
                    <a:pt x="857" y="595"/>
                  </a:lnTo>
                  <a:lnTo>
                    <a:pt x="858" y="595"/>
                  </a:lnTo>
                  <a:lnTo>
                    <a:pt x="864" y="593"/>
                  </a:lnTo>
                  <a:lnTo>
                    <a:pt x="866" y="593"/>
                  </a:lnTo>
                  <a:lnTo>
                    <a:pt x="869" y="592"/>
                  </a:lnTo>
                  <a:lnTo>
                    <a:pt x="869" y="592"/>
                  </a:lnTo>
                  <a:lnTo>
                    <a:pt x="872" y="589"/>
                  </a:lnTo>
                  <a:lnTo>
                    <a:pt x="875" y="592"/>
                  </a:lnTo>
                  <a:lnTo>
                    <a:pt x="883" y="595"/>
                  </a:lnTo>
                  <a:lnTo>
                    <a:pt x="885" y="599"/>
                  </a:lnTo>
                  <a:lnTo>
                    <a:pt x="888" y="599"/>
                  </a:lnTo>
                  <a:lnTo>
                    <a:pt x="888" y="600"/>
                  </a:lnTo>
                  <a:lnTo>
                    <a:pt x="902" y="606"/>
                  </a:lnTo>
                  <a:lnTo>
                    <a:pt x="917" y="609"/>
                  </a:lnTo>
                  <a:lnTo>
                    <a:pt x="919" y="603"/>
                  </a:lnTo>
                  <a:lnTo>
                    <a:pt x="920" y="603"/>
                  </a:lnTo>
                  <a:lnTo>
                    <a:pt x="922" y="602"/>
                  </a:lnTo>
                  <a:lnTo>
                    <a:pt x="924" y="602"/>
                  </a:lnTo>
                  <a:lnTo>
                    <a:pt x="934" y="603"/>
                  </a:lnTo>
                  <a:lnTo>
                    <a:pt x="955" y="600"/>
                  </a:lnTo>
                  <a:lnTo>
                    <a:pt x="973" y="603"/>
                  </a:lnTo>
                  <a:lnTo>
                    <a:pt x="979" y="603"/>
                  </a:lnTo>
                  <a:lnTo>
                    <a:pt x="988" y="605"/>
                  </a:lnTo>
                  <a:lnTo>
                    <a:pt x="989" y="605"/>
                  </a:lnTo>
                  <a:lnTo>
                    <a:pt x="1014" y="607"/>
                  </a:lnTo>
                  <a:lnTo>
                    <a:pt x="1025" y="611"/>
                  </a:lnTo>
                  <a:lnTo>
                    <a:pt x="1028" y="615"/>
                  </a:lnTo>
                  <a:lnTo>
                    <a:pt x="1046" y="623"/>
                  </a:lnTo>
                  <a:lnTo>
                    <a:pt x="1051" y="627"/>
                  </a:lnTo>
                  <a:lnTo>
                    <a:pt x="1059" y="634"/>
                  </a:lnTo>
                  <a:lnTo>
                    <a:pt x="1059" y="621"/>
                  </a:lnTo>
                  <a:lnTo>
                    <a:pt x="1060" y="607"/>
                  </a:lnTo>
                  <a:lnTo>
                    <a:pt x="1070" y="604"/>
                  </a:lnTo>
                  <a:lnTo>
                    <a:pt x="1066" y="602"/>
                  </a:lnTo>
                  <a:lnTo>
                    <a:pt x="1065" y="601"/>
                  </a:lnTo>
                  <a:lnTo>
                    <a:pt x="1065" y="600"/>
                  </a:lnTo>
                  <a:lnTo>
                    <a:pt x="1065" y="599"/>
                  </a:lnTo>
                  <a:lnTo>
                    <a:pt x="1064" y="599"/>
                  </a:lnTo>
                  <a:lnTo>
                    <a:pt x="1064" y="599"/>
                  </a:lnTo>
                  <a:lnTo>
                    <a:pt x="1071" y="594"/>
                  </a:lnTo>
                  <a:lnTo>
                    <a:pt x="1072" y="594"/>
                  </a:lnTo>
                  <a:lnTo>
                    <a:pt x="1073" y="594"/>
                  </a:lnTo>
                  <a:lnTo>
                    <a:pt x="1073" y="595"/>
                  </a:lnTo>
                  <a:lnTo>
                    <a:pt x="1074" y="595"/>
                  </a:lnTo>
                  <a:lnTo>
                    <a:pt x="1075" y="595"/>
                  </a:lnTo>
                  <a:lnTo>
                    <a:pt x="1076" y="595"/>
                  </a:lnTo>
                  <a:lnTo>
                    <a:pt x="1076" y="595"/>
                  </a:lnTo>
                  <a:lnTo>
                    <a:pt x="1077" y="594"/>
                  </a:lnTo>
                  <a:lnTo>
                    <a:pt x="1077" y="593"/>
                  </a:lnTo>
                  <a:lnTo>
                    <a:pt x="1077" y="592"/>
                  </a:lnTo>
                  <a:lnTo>
                    <a:pt x="1073" y="577"/>
                  </a:lnTo>
                  <a:lnTo>
                    <a:pt x="1069" y="564"/>
                  </a:lnTo>
                  <a:lnTo>
                    <a:pt x="1065" y="557"/>
                  </a:lnTo>
                  <a:lnTo>
                    <a:pt x="1064" y="552"/>
                  </a:lnTo>
                  <a:lnTo>
                    <a:pt x="1064" y="551"/>
                  </a:lnTo>
                  <a:lnTo>
                    <a:pt x="1064" y="550"/>
                  </a:lnTo>
                  <a:lnTo>
                    <a:pt x="1064" y="535"/>
                  </a:lnTo>
                  <a:lnTo>
                    <a:pt x="1064" y="529"/>
                  </a:lnTo>
                  <a:lnTo>
                    <a:pt x="1068" y="526"/>
                  </a:lnTo>
                  <a:lnTo>
                    <a:pt x="1068" y="526"/>
                  </a:lnTo>
                  <a:lnTo>
                    <a:pt x="1069" y="526"/>
                  </a:lnTo>
                  <a:lnTo>
                    <a:pt x="1069" y="525"/>
                  </a:lnTo>
                  <a:lnTo>
                    <a:pt x="1068" y="525"/>
                  </a:lnTo>
                  <a:lnTo>
                    <a:pt x="1065" y="523"/>
                  </a:lnTo>
                  <a:lnTo>
                    <a:pt x="1062" y="520"/>
                  </a:lnTo>
                  <a:lnTo>
                    <a:pt x="1060" y="520"/>
                  </a:lnTo>
                  <a:lnTo>
                    <a:pt x="1059" y="520"/>
                  </a:lnTo>
                  <a:lnTo>
                    <a:pt x="1056" y="522"/>
                  </a:lnTo>
                  <a:lnTo>
                    <a:pt x="1053" y="522"/>
                  </a:lnTo>
                  <a:lnTo>
                    <a:pt x="1053" y="522"/>
                  </a:lnTo>
                  <a:lnTo>
                    <a:pt x="1052" y="522"/>
                  </a:lnTo>
                  <a:lnTo>
                    <a:pt x="1049" y="518"/>
                  </a:lnTo>
                  <a:lnTo>
                    <a:pt x="1048" y="518"/>
                  </a:lnTo>
                  <a:lnTo>
                    <a:pt x="1048" y="517"/>
                  </a:lnTo>
                  <a:lnTo>
                    <a:pt x="1048" y="517"/>
                  </a:lnTo>
                  <a:lnTo>
                    <a:pt x="1054" y="512"/>
                  </a:lnTo>
                  <a:lnTo>
                    <a:pt x="1055" y="511"/>
                  </a:lnTo>
                  <a:lnTo>
                    <a:pt x="1056" y="511"/>
                  </a:lnTo>
                  <a:lnTo>
                    <a:pt x="1075" y="506"/>
                  </a:lnTo>
                  <a:lnTo>
                    <a:pt x="1104" y="497"/>
                  </a:lnTo>
                  <a:lnTo>
                    <a:pt x="1105" y="497"/>
                  </a:lnTo>
                  <a:lnTo>
                    <a:pt x="1106" y="497"/>
                  </a:lnTo>
                  <a:lnTo>
                    <a:pt x="1107" y="497"/>
                  </a:lnTo>
                  <a:lnTo>
                    <a:pt x="1107" y="498"/>
                  </a:lnTo>
                  <a:lnTo>
                    <a:pt x="1108" y="499"/>
                  </a:lnTo>
                  <a:lnTo>
                    <a:pt x="1108" y="500"/>
                  </a:lnTo>
                  <a:lnTo>
                    <a:pt x="1108" y="501"/>
                  </a:lnTo>
                  <a:lnTo>
                    <a:pt x="1130" y="507"/>
                  </a:lnTo>
                  <a:lnTo>
                    <a:pt x="1130" y="508"/>
                  </a:lnTo>
                  <a:lnTo>
                    <a:pt x="1132" y="507"/>
                  </a:lnTo>
                  <a:lnTo>
                    <a:pt x="1133" y="507"/>
                  </a:lnTo>
                  <a:lnTo>
                    <a:pt x="1133" y="506"/>
                  </a:lnTo>
                  <a:lnTo>
                    <a:pt x="1134" y="506"/>
                  </a:lnTo>
                  <a:lnTo>
                    <a:pt x="1134" y="506"/>
                  </a:lnTo>
                  <a:lnTo>
                    <a:pt x="1135" y="502"/>
                  </a:lnTo>
                  <a:lnTo>
                    <a:pt x="1135" y="502"/>
                  </a:lnTo>
                  <a:lnTo>
                    <a:pt x="1135" y="498"/>
                  </a:lnTo>
                  <a:lnTo>
                    <a:pt x="1135" y="497"/>
                  </a:lnTo>
                  <a:lnTo>
                    <a:pt x="1135" y="496"/>
                  </a:lnTo>
                  <a:lnTo>
                    <a:pt x="1135" y="495"/>
                  </a:lnTo>
                  <a:lnTo>
                    <a:pt x="1135" y="495"/>
                  </a:lnTo>
                  <a:lnTo>
                    <a:pt x="1135" y="494"/>
                  </a:lnTo>
                  <a:lnTo>
                    <a:pt x="1135" y="493"/>
                  </a:lnTo>
                  <a:lnTo>
                    <a:pt x="1135" y="493"/>
                  </a:lnTo>
                  <a:lnTo>
                    <a:pt x="1134" y="492"/>
                  </a:lnTo>
                  <a:lnTo>
                    <a:pt x="1133" y="492"/>
                  </a:lnTo>
                  <a:lnTo>
                    <a:pt x="1130" y="491"/>
                  </a:lnTo>
                  <a:lnTo>
                    <a:pt x="1130" y="491"/>
                  </a:lnTo>
                  <a:lnTo>
                    <a:pt x="1127" y="491"/>
                  </a:lnTo>
                  <a:lnTo>
                    <a:pt x="1126" y="491"/>
                  </a:lnTo>
                  <a:lnTo>
                    <a:pt x="1125" y="491"/>
                  </a:lnTo>
                  <a:lnTo>
                    <a:pt x="1125" y="490"/>
                  </a:lnTo>
                  <a:lnTo>
                    <a:pt x="1124" y="490"/>
                  </a:lnTo>
                  <a:lnTo>
                    <a:pt x="1124" y="489"/>
                  </a:lnTo>
                  <a:lnTo>
                    <a:pt x="1124" y="488"/>
                  </a:lnTo>
                  <a:lnTo>
                    <a:pt x="1124" y="487"/>
                  </a:lnTo>
                  <a:lnTo>
                    <a:pt x="1125" y="487"/>
                  </a:lnTo>
                  <a:lnTo>
                    <a:pt x="1139" y="446"/>
                  </a:lnTo>
                  <a:lnTo>
                    <a:pt x="1144" y="429"/>
                  </a:lnTo>
                  <a:lnTo>
                    <a:pt x="1145" y="428"/>
                  </a:lnTo>
                  <a:lnTo>
                    <a:pt x="1146" y="426"/>
                  </a:lnTo>
                  <a:lnTo>
                    <a:pt x="1146" y="425"/>
                  </a:lnTo>
                  <a:lnTo>
                    <a:pt x="1146" y="425"/>
                  </a:lnTo>
                  <a:lnTo>
                    <a:pt x="1146" y="424"/>
                  </a:lnTo>
                  <a:lnTo>
                    <a:pt x="1146" y="419"/>
                  </a:lnTo>
                  <a:lnTo>
                    <a:pt x="1146" y="416"/>
                  </a:lnTo>
                  <a:lnTo>
                    <a:pt x="1146" y="413"/>
                  </a:lnTo>
                  <a:lnTo>
                    <a:pt x="1146" y="413"/>
                  </a:lnTo>
                  <a:lnTo>
                    <a:pt x="1147" y="413"/>
                  </a:lnTo>
                  <a:lnTo>
                    <a:pt x="1147" y="412"/>
                  </a:lnTo>
                  <a:lnTo>
                    <a:pt x="1148" y="412"/>
                  </a:lnTo>
                  <a:lnTo>
                    <a:pt x="1151" y="412"/>
                  </a:lnTo>
                  <a:lnTo>
                    <a:pt x="1151" y="412"/>
                  </a:lnTo>
                  <a:lnTo>
                    <a:pt x="1157" y="415"/>
                  </a:lnTo>
                  <a:lnTo>
                    <a:pt x="1170" y="421"/>
                  </a:lnTo>
                  <a:lnTo>
                    <a:pt x="1173" y="423"/>
                  </a:lnTo>
                  <a:lnTo>
                    <a:pt x="1174" y="424"/>
                  </a:lnTo>
                  <a:lnTo>
                    <a:pt x="1175" y="424"/>
                  </a:lnTo>
                  <a:lnTo>
                    <a:pt x="1180" y="424"/>
                  </a:lnTo>
                  <a:lnTo>
                    <a:pt x="1181" y="424"/>
                  </a:lnTo>
                  <a:lnTo>
                    <a:pt x="1181" y="424"/>
                  </a:lnTo>
                  <a:lnTo>
                    <a:pt x="1182" y="423"/>
                  </a:lnTo>
                  <a:lnTo>
                    <a:pt x="1183" y="423"/>
                  </a:lnTo>
                  <a:lnTo>
                    <a:pt x="1185" y="422"/>
                  </a:lnTo>
                  <a:lnTo>
                    <a:pt x="1187" y="422"/>
                  </a:lnTo>
                  <a:lnTo>
                    <a:pt x="1198" y="423"/>
                  </a:lnTo>
                  <a:lnTo>
                    <a:pt x="1199" y="423"/>
                  </a:lnTo>
                  <a:lnTo>
                    <a:pt x="1200" y="424"/>
                  </a:lnTo>
                  <a:lnTo>
                    <a:pt x="1200" y="425"/>
                  </a:lnTo>
                  <a:lnTo>
                    <a:pt x="1201" y="425"/>
                  </a:lnTo>
                  <a:lnTo>
                    <a:pt x="1201" y="426"/>
                  </a:lnTo>
                  <a:lnTo>
                    <a:pt x="1201" y="427"/>
                  </a:lnTo>
                  <a:lnTo>
                    <a:pt x="1201" y="428"/>
                  </a:lnTo>
                  <a:lnTo>
                    <a:pt x="1211" y="426"/>
                  </a:lnTo>
                  <a:lnTo>
                    <a:pt x="1225" y="420"/>
                  </a:lnTo>
                  <a:lnTo>
                    <a:pt x="1231" y="412"/>
                  </a:lnTo>
                  <a:lnTo>
                    <a:pt x="1231" y="410"/>
                  </a:lnTo>
                  <a:lnTo>
                    <a:pt x="1231" y="409"/>
                  </a:lnTo>
                  <a:lnTo>
                    <a:pt x="1231" y="406"/>
                  </a:lnTo>
                  <a:lnTo>
                    <a:pt x="1228" y="394"/>
                  </a:lnTo>
                  <a:lnTo>
                    <a:pt x="1226" y="381"/>
                  </a:lnTo>
                  <a:lnTo>
                    <a:pt x="1226" y="379"/>
                  </a:lnTo>
                  <a:lnTo>
                    <a:pt x="1226" y="378"/>
                  </a:lnTo>
                  <a:lnTo>
                    <a:pt x="1226" y="378"/>
                  </a:lnTo>
                  <a:lnTo>
                    <a:pt x="1228" y="369"/>
                  </a:lnTo>
                  <a:lnTo>
                    <a:pt x="1228" y="368"/>
                  </a:lnTo>
                  <a:lnTo>
                    <a:pt x="1232" y="359"/>
                  </a:lnTo>
                  <a:lnTo>
                    <a:pt x="1232" y="358"/>
                  </a:lnTo>
                  <a:lnTo>
                    <a:pt x="1233" y="357"/>
                  </a:lnTo>
                  <a:lnTo>
                    <a:pt x="1235" y="356"/>
                  </a:lnTo>
                  <a:lnTo>
                    <a:pt x="1235" y="356"/>
                  </a:lnTo>
                  <a:lnTo>
                    <a:pt x="1238" y="356"/>
                  </a:lnTo>
                  <a:lnTo>
                    <a:pt x="1241" y="355"/>
                  </a:lnTo>
                  <a:lnTo>
                    <a:pt x="1242" y="355"/>
                  </a:lnTo>
                  <a:lnTo>
                    <a:pt x="1243" y="355"/>
                  </a:lnTo>
                  <a:lnTo>
                    <a:pt x="1244" y="356"/>
                  </a:lnTo>
                  <a:lnTo>
                    <a:pt x="1245" y="356"/>
                  </a:lnTo>
                  <a:lnTo>
                    <a:pt x="1246" y="356"/>
                  </a:lnTo>
                  <a:lnTo>
                    <a:pt x="1247" y="356"/>
                  </a:lnTo>
                  <a:lnTo>
                    <a:pt x="1255" y="353"/>
                  </a:lnTo>
                  <a:lnTo>
                    <a:pt x="1256" y="352"/>
                  </a:lnTo>
                  <a:lnTo>
                    <a:pt x="1259" y="352"/>
                  </a:lnTo>
                  <a:lnTo>
                    <a:pt x="1264" y="343"/>
                  </a:lnTo>
                  <a:lnTo>
                    <a:pt x="1265" y="342"/>
                  </a:lnTo>
                  <a:lnTo>
                    <a:pt x="1265" y="338"/>
                  </a:lnTo>
                  <a:lnTo>
                    <a:pt x="1264" y="335"/>
                  </a:lnTo>
                  <a:lnTo>
                    <a:pt x="1264" y="334"/>
                  </a:lnTo>
                  <a:lnTo>
                    <a:pt x="1263" y="333"/>
                  </a:lnTo>
                  <a:lnTo>
                    <a:pt x="1263" y="333"/>
                  </a:lnTo>
                  <a:lnTo>
                    <a:pt x="1263" y="331"/>
                  </a:lnTo>
                  <a:lnTo>
                    <a:pt x="1264" y="328"/>
                  </a:lnTo>
                  <a:lnTo>
                    <a:pt x="1267" y="324"/>
                  </a:lnTo>
                  <a:lnTo>
                    <a:pt x="1275" y="323"/>
                  </a:lnTo>
                  <a:lnTo>
                    <a:pt x="1277" y="323"/>
                  </a:lnTo>
                  <a:lnTo>
                    <a:pt x="1278" y="323"/>
                  </a:lnTo>
                  <a:lnTo>
                    <a:pt x="1280" y="324"/>
                  </a:lnTo>
                  <a:lnTo>
                    <a:pt x="1278" y="318"/>
                  </a:lnTo>
                  <a:lnTo>
                    <a:pt x="1268" y="309"/>
                  </a:lnTo>
                  <a:lnTo>
                    <a:pt x="1262" y="301"/>
                  </a:lnTo>
                  <a:lnTo>
                    <a:pt x="1263" y="296"/>
                  </a:lnTo>
                  <a:lnTo>
                    <a:pt x="1264" y="294"/>
                  </a:lnTo>
                  <a:lnTo>
                    <a:pt x="1265" y="290"/>
                  </a:lnTo>
                  <a:lnTo>
                    <a:pt x="1260" y="290"/>
                  </a:lnTo>
                  <a:lnTo>
                    <a:pt x="1259" y="290"/>
                  </a:lnTo>
                  <a:lnTo>
                    <a:pt x="1259" y="291"/>
                  </a:lnTo>
                  <a:lnTo>
                    <a:pt x="1250" y="300"/>
                  </a:lnTo>
                  <a:lnTo>
                    <a:pt x="1246" y="306"/>
                  </a:lnTo>
                  <a:lnTo>
                    <a:pt x="1245" y="307"/>
                  </a:lnTo>
                  <a:lnTo>
                    <a:pt x="1243" y="305"/>
                  </a:lnTo>
                  <a:lnTo>
                    <a:pt x="1243" y="305"/>
                  </a:lnTo>
                  <a:lnTo>
                    <a:pt x="1238" y="302"/>
                  </a:lnTo>
                  <a:lnTo>
                    <a:pt x="1233" y="302"/>
                  </a:lnTo>
                  <a:lnTo>
                    <a:pt x="1229" y="302"/>
                  </a:lnTo>
                  <a:lnTo>
                    <a:pt x="1223" y="301"/>
                  </a:lnTo>
                  <a:lnTo>
                    <a:pt x="1215" y="300"/>
                  </a:lnTo>
                  <a:lnTo>
                    <a:pt x="1214" y="298"/>
                  </a:lnTo>
                  <a:lnTo>
                    <a:pt x="1208" y="286"/>
                  </a:lnTo>
                  <a:lnTo>
                    <a:pt x="1208" y="281"/>
                  </a:lnTo>
                  <a:lnTo>
                    <a:pt x="1209" y="281"/>
                  </a:lnTo>
                  <a:lnTo>
                    <a:pt x="1208" y="279"/>
                  </a:lnTo>
                  <a:lnTo>
                    <a:pt x="1206" y="276"/>
                  </a:lnTo>
                  <a:lnTo>
                    <a:pt x="1196" y="271"/>
                  </a:lnTo>
                  <a:lnTo>
                    <a:pt x="1185" y="264"/>
                  </a:lnTo>
                  <a:lnTo>
                    <a:pt x="1185" y="263"/>
                  </a:lnTo>
                  <a:lnTo>
                    <a:pt x="1185" y="256"/>
                  </a:lnTo>
                  <a:lnTo>
                    <a:pt x="1185" y="255"/>
                  </a:lnTo>
                  <a:lnTo>
                    <a:pt x="1176" y="242"/>
                  </a:lnTo>
                  <a:lnTo>
                    <a:pt x="1172" y="238"/>
                  </a:lnTo>
                  <a:lnTo>
                    <a:pt x="1171" y="237"/>
                  </a:lnTo>
                  <a:lnTo>
                    <a:pt x="1163" y="234"/>
                  </a:lnTo>
                  <a:lnTo>
                    <a:pt x="1158" y="232"/>
                  </a:lnTo>
                  <a:lnTo>
                    <a:pt x="1155" y="231"/>
                  </a:lnTo>
                  <a:lnTo>
                    <a:pt x="1150" y="231"/>
                  </a:lnTo>
                  <a:lnTo>
                    <a:pt x="1146" y="235"/>
                  </a:lnTo>
                  <a:lnTo>
                    <a:pt x="1146" y="236"/>
                  </a:lnTo>
                  <a:lnTo>
                    <a:pt x="1145" y="236"/>
                  </a:lnTo>
                  <a:lnTo>
                    <a:pt x="1144" y="236"/>
                  </a:lnTo>
                  <a:lnTo>
                    <a:pt x="1143" y="236"/>
                  </a:lnTo>
                  <a:lnTo>
                    <a:pt x="1142" y="236"/>
                  </a:lnTo>
                  <a:lnTo>
                    <a:pt x="1140" y="236"/>
                  </a:lnTo>
                  <a:lnTo>
                    <a:pt x="1139" y="235"/>
                  </a:lnTo>
                  <a:lnTo>
                    <a:pt x="1138" y="235"/>
                  </a:lnTo>
                  <a:lnTo>
                    <a:pt x="1138" y="236"/>
                  </a:lnTo>
                  <a:lnTo>
                    <a:pt x="1137" y="237"/>
                  </a:lnTo>
                  <a:lnTo>
                    <a:pt x="1137" y="238"/>
                  </a:lnTo>
                  <a:lnTo>
                    <a:pt x="1137" y="239"/>
                  </a:lnTo>
                  <a:lnTo>
                    <a:pt x="1135" y="241"/>
                  </a:lnTo>
                  <a:lnTo>
                    <a:pt x="1132" y="244"/>
                  </a:lnTo>
                  <a:lnTo>
                    <a:pt x="1130" y="244"/>
                  </a:lnTo>
                  <a:lnTo>
                    <a:pt x="1123" y="244"/>
                  </a:lnTo>
                  <a:lnTo>
                    <a:pt x="1111" y="241"/>
                  </a:lnTo>
                  <a:lnTo>
                    <a:pt x="1107" y="244"/>
                  </a:lnTo>
                  <a:lnTo>
                    <a:pt x="1102" y="244"/>
                  </a:lnTo>
                  <a:lnTo>
                    <a:pt x="1098" y="244"/>
                  </a:lnTo>
                  <a:lnTo>
                    <a:pt x="1097" y="244"/>
                  </a:lnTo>
                  <a:lnTo>
                    <a:pt x="1085" y="235"/>
                  </a:lnTo>
                  <a:lnTo>
                    <a:pt x="1085" y="234"/>
                  </a:lnTo>
                  <a:lnTo>
                    <a:pt x="1085" y="232"/>
                  </a:lnTo>
                  <a:lnTo>
                    <a:pt x="1086" y="230"/>
                  </a:lnTo>
                  <a:lnTo>
                    <a:pt x="1088" y="224"/>
                  </a:lnTo>
                  <a:lnTo>
                    <a:pt x="1087" y="221"/>
                  </a:lnTo>
                  <a:lnTo>
                    <a:pt x="1085" y="223"/>
                  </a:lnTo>
                  <a:lnTo>
                    <a:pt x="1081" y="219"/>
                  </a:lnTo>
                  <a:lnTo>
                    <a:pt x="1076" y="217"/>
                  </a:lnTo>
                  <a:lnTo>
                    <a:pt x="1074" y="216"/>
                  </a:lnTo>
                  <a:lnTo>
                    <a:pt x="1073" y="216"/>
                  </a:lnTo>
                  <a:lnTo>
                    <a:pt x="1065" y="221"/>
                  </a:lnTo>
                  <a:lnTo>
                    <a:pt x="1065" y="226"/>
                  </a:lnTo>
                  <a:lnTo>
                    <a:pt x="1066" y="227"/>
                  </a:lnTo>
                  <a:lnTo>
                    <a:pt x="1066" y="228"/>
                  </a:lnTo>
                  <a:lnTo>
                    <a:pt x="1066" y="230"/>
                  </a:lnTo>
                  <a:lnTo>
                    <a:pt x="1066" y="233"/>
                  </a:lnTo>
                  <a:lnTo>
                    <a:pt x="1064" y="235"/>
                  </a:lnTo>
                  <a:lnTo>
                    <a:pt x="1062" y="235"/>
                  </a:lnTo>
                  <a:lnTo>
                    <a:pt x="1053" y="244"/>
                  </a:lnTo>
                  <a:lnTo>
                    <a:pt x="1053" y="244"/>
                  </a:lnTo>
                  <a:lnTo>
                    <a:pt x="1051" y="239"/>
                  </a:lnTo>
                  <a:lnTo>
                    <a:pt x="1048" y="232"/>
                  </a:lnTo>
                  <a:lnTo>
                    <a:pt x="1043" y="223"/>
                  </a:lnTo>
                  <a:lnTo>
                    <a:pt x="1039" y="213"/>
                  </a:lnTo>
                  <a:lnTo>
                    <a:pt x="1037" y="209"/>
                  </a:lnTo>
                  <a:lnTo>
                    <a:pt x="1029" y="191"/>
                  </a:lnTo>
                  <a:lnTo>
                    <a:pt x="1023" y="181"/>
                  </a:lnTo>
                  <a:lnTo>
                    <a:pt x="1019" y="172"/>
                  </a:lnTo>
                  <a:lnTo>
                    <a:pt x="1017" y="168"/>
                  </a:lnTo>
                  <a:lnTo>
                    <a:pt x="1013" y="162"/>
                  </a:lnTo>
                  <a:lnTo>
                    <a:pt x="1008" y="153"/>
                  </a:lnTo>
                  <a:lnTo>
                    <a:pt x="1003" y="143"/>
                  </a:lnTo>
                  <a:lnTo>
                    <a:pt x="996" y="132"/>
                  </a:lnTo>
                  <a:lnTo>
                    <a:pt x="994" y="128"/>
                  </a:lnTo>
                  <a:lnTo>
                    <a:pt x="992" y="124"/>
                  </a:lnTo>
                  <a:lnTo>
                    <a:pt x="989" y="122"/>
                  </a:lnTo>
                  <a:lnTo>
                    <a:pt x="987" y="116"/>
                  </a:lnTo>
                  <a:lnTo>
                    <a:pt x="986" y="116"/>
                  </a:lnTo>
                  <a:lnTo>
                    <a:pt x="984" y="113"/>
                  </a:lnTo>
                  <a:lnTo>
                    <a:pt x="976" y="105"/>
                  </a:lnTo>
                  <a:lnTo>
                    <a:pt x="972" y="101"/>
                  </a:lnTo>
                  <a:lnTo>
                    <a:pt x="957" y="91"/>
                  </a:lnTo>
                  <a:lnTo>
                    <a:pt x="945" y="79"/>
                  </a:lnTo>
                  <a:lnTo>
                    <a:pt x="943" y="77"/>
                  </a:lnTo>
                  <a:lnTo>
                    <a:pt x="942" y="76"/>
                  </a:lnTo>
                  <a:lnTo>
                    <a:pt x="940" y="71"/>
                  </a:lnTo>
                  <a:lnTo>
                    <a:pt x="940" y="70"/>
                  </a:lnTo>
                  <a:lnTo>
                    <a:pt x="940" y="69"/>
                  </a:lnTo>
                  <a:lnTo>
                    <a:pt x="941" y="69"/>
                  </a:lnTo>
                  <a:lnTo>
                    <a:pt x="942" y="69"/>
                  </a:lnTo>
                  <a:lnTo>
                    <a:pt x="945" y="70"/>
                  </a:lnTo>
                  <a:lnTo>
                    <a:pt x="946" y="71"/>
                  </a:lnTo>
                  <a:lnTo>
                    <a:pt x="949" y="70"/>
                  </a:lnTo>
                  <a:lnTo>
                    <a:pt x="952" y="65"/>
                  </a:lnTo>
                  <a:lnTo>
                    <a:pt x="952" y="65"/>
                  </a:lnTo>
                  <a:lnTo>
                    <a:pt x="955" y="54"/>
                  </a:lnTo>
                  <a:lnTo>
                    <a:pt x="955" y="54"/>
                  </a:lnTo>
                  <a:lnTo>
                    <a:pt x="955" y="53"/>
                  </a:lnTo>
                  <a:lnTo>
                    <a:pt x="954" y="53"/>
                  </a:lnTo>
                  <a:lnTo>
                    <a:pt x="953" y="54"/>
                  </a:lnTo>
                  <a:lnTo>
                    <a:pt x="950" y="55"/>
                  </a:lnTo>
                  <a:lnTo>
                    <a:pt x="949" y="57"/>
                  </a:lnTo>
                  <a:lnTo>
                    <a:pt x="948" y="57"/>
                  </a:lnTo>
                  <a:lnTo>
                    <a:pt x="948" y="58"/>
                  </a:lnTo>
                  <a:lnTo>
                    <a:pt x="947" y="58"/>
                  </a:lnTo>
                  <a:lnTo>
                    <a:pt x="946" y="59"/>
                  </a:lnTo>
                  <a:lnTo>
                    <a:pt x="942" y="60"/>
                  </a:lnTo>
                  <a:lnTo>
                    <a:pt x="933" y="62"/>
                  </a:lnTo>
                  <a:lnTo>
                    <a:pt x="925" y="66"/>
                  </a:lnTo>
                  <a:lnTo>
                    <a:pt x="914" y="72"/>
                  </a:lnTo>
                  <a:lnTo>
                    <a:pt x="910" y="77"/>
                  </a:lnTo>
                  <a:lnTo>
                    <a:pt x="901" y="84"/>
                  </a:lnTo>
                  <a:lnTo>
                    <a:pt x="896" y="89"/>
                  </a:lnTo>
                  <a:lnTo>
                    <a:pt x="895" y="89"/>
                  </a:lnTo>
                  <a:lnTo>
                    <a:pt x="895" y="88"/>
                  </a:lnTo>
                  <a:lnTo>
                    <a:pt x="894" y="88"/>
                  </a:lnTo>
                  <a:lnTo>
                    <a:pt x="893" y="88"/>
                  </a:lnTo>
                  <a:lnTo>
                    <a:pt x="890" y="88"/>
                  </a:lnTo>
                  <a:lnTo>
                    <a:pt x="869" y="98"/>
                  </a:lnTo>
                  <a:lnTo>
                    <a:pt x="869" y="100"/>
                  </a:lnTo>
                  <a:lnTo>
                    <a:pt x="865" y="97"/>
                  </a:lnTo>
                  <a:lnTo>
                    <a:pt x="861" y="96"/>
                  </a:lnTo>
                  <a:lnTo>
                    <a:pt x="860" y="96"/>
                  </a:lnTo>
                  <a:lnTo>
                    <a:pt x="853" y="97"/>
                  </a:lnTo>
                  <a:lnTo>
                    <a:pt x="853" y="100"/>
                  </a:lnTo>
                  <a:lnTo>
                    <a:pt x="846" y="107"/>
                  </a:lnTo>
                  <a:lnTo>
                    <a:pt x="845" y="106"/>
                  </a:lnTo>
                  <a:lnTo>
                    <a:pt x="844" y="105"/>
                  </a:lnTo>
                  <a:lnTo>
                    <a:pt x="840" y="100"/>
                  </a:lnTo>
                  <a:lnTo>
                    <a:pt x="840" y="98"/>
                  </a:lnTo>
                  <a:lnTo>
                    <a:pt x="841" y="97"/>
                  </a:lnTo>
                  <a:lnTo>
                    <a:pt x="840" y="96"/>
                  </a:lnTo>
                  <a:lnTo>
                    <a:pt x="846" y="84"/>
                  </a:lnTo>
                  <a:lnTo>
                    <a:pt x="843" y="80"/>
                  </a:lnTo>
                  <a:lnTo>
                    <a:pt x="831" y="73"/>
                  </a:lnTo>
                  <a:lnTo>
                    <a:pt x="826" y="71"/>
                  </a:lnTo>
                  <a:lnTo>
                    <a:pt x="825" y="71"/>
                  </a:lnTo>
                  <a:lnTo>
                    <a:pt x="823" y="71"/>
                  </a:lnTo>
                  <a:lnTo>
                    <a:pt x="820" y="70"/>
                  </a:lnTo>
                  <a:lnTo>
                    <a:pt x="818" y="72"/>
                  </a:lnTo>
                  <a:lnTo>
                    <a:pt x="818" y="73"/>
                  </a:lnTo>
                  <a:lnTo>
                    <a:pt x="817" y="75"/>
                  </a:lnTo>
                  <a:lnTo>
                    <a:pt x="818" y="75"/>
                  </a:lnTo>
                  <a:lnTo>
                    <a:pt x="818" y="75"/>
                  </a:lnTo>
                  <a:lnTo>
                    <a:pt x="819" y="75"/>
                  </a:lnTo>
                  <a:lnTo>
                    <a:pt x="820" y="75"/>
                  </a:lnTo>
                  <a:lnTo>
                    <a:pt x="822" y="75"/>
                  </a:lnTo>
                  <a:lnTo>
                    <a:pt x="822" y="76"/>
                  </a:lnTo>
                  <a:lnTo>
                    <a:pt x="823" y="77"/>
                  </a:lnTo>
                  <a:lnTo>
                    <a:pt x="823" y="78"/>
                  </a:lnTo>
                  <a:lnTo>
                    <a:pt x="823" y="80"/>
                  </a:lnTo>
                  <a:lnTo>
                    <a:pt x="815" y="82"/>
                  </a:lnTo>
                  <a:lnTo>
                    <a:pt x="814" y="81"/>
                  </a:lnTo>
                  <a:lnTo>
                    <a:pt x="813" y="81"/>
                  </a:lnTo>
                  <a:lnTo>
                    <a:pt x="812" y="80"/>
                  </a:lnTo>
                  <a:lnTo>
                    <a:pt x="812" y="74"/>
                  </a:lnTo>
                  <a:lnTo>
                    <a:pt x="813" y="70"/>
                  </a:lnTo>
                  <a:lnTo>
                    <a:pt x="809" y="60"/>
                  </a:lnTo>
                  <a:lnTo>
                    <a:pt x="806" y="58"/>
                  </a:lnTo>
                  <a:lnTo>
                    <a:pt x="806" y="58"/>
                  </a:lnTo>
                  <a:lnTo>
                    <a:pt x="805" y="58"/>
                  </a:lnTo>
                  <a:lnTo>
                    <a:pt x="803" y="58"/>
                  </a:lnTo>
                  <a:lnTo>
                    <a:pt x="802" y="58"/>
                  </a:lnTo>
                  <a:lnTo>
                    <a:pt x="801" y="65"/>
                  </a:lnTo>
                  <a:lnTo>
                    <a:pt x="791" y="71"/>
                  </a:lnTo>
                  <a:lnTo>
                    <a:pt x="790" y="72"/>
                  </a:lnTo>
                  <a:lnTo>
                    <a:pt x="789" y="72"/>
                  </a:lnTo>
                  <a:lnTo>
                    <a:pt x="775" y="72"/>
                  </a:lnTo>
                  <a:lnTo>
                    <a:pt x="774" y="72"/>
                  </a:lnTo>
                  <a:lnTo>
                    <a:pt x="774" y="71"/>
                  </a:lnTo>
                  <a:lnTo>
                    <a:pt x="771" y="62"/>
                  </a:lnTo>
                  <a:lnTo>
                    <a:pt x="772" y="59"/>
                  </a:lnTo>
                  <a:lnTo>
                    <a:pt x="772" y="38"/>
                  </a:lnTo>
                  <a:lnTo>
                    <a:pt x="769" y="28"/>
                  </a:lnTo>
                  <a:lnTo>
                    <a:pt x="770" y="27"/>
                  </a:lnTo>
                  <a:lnTo>
                    <a:pt x="770" y="23"/>
                  </a:lnTo>
                  <a:lnTo>
                    <a:pt x="765" y="11"/>
                  </a:lnTo>
                  <a:lnTo>
                    <a:pt x="764" y="8"/>
                  </a:lnTo>
                  <a:lnTo>
                    <a:pt x="764" y="8"/>
                  </a:lnTo>
                  <a:lnTo>
                    <a:pt x="764" y="7"/>
                  </a:lnTo>
                  <a:lnTo>
                    <a:pt x="753" y="8"/>
                  </a:lnTo>
                  <a:lnTo>
                    <a:pt x="752" y="8"/>
                  </a:lnTo>
                  <a:lnTo>
                    <a:pt x="752" y="9"/>
                  </a:lnTo>
                  <a:lnTo>
                    <a:pt x="752" y="10"/>
                  </a:lnTo>
                  <a:lnTo>
                    <a:pt x="751" y="11"/>
                  </a:lnTo>
                  <a:lnTo>
                    <a:pt x="750" y="12"/>
                  </a:lnTo>
                  <a:lnTo>
                    <a:pt x="744" y="15"/>
                  </a:lnTo>
                  <a:lnTo>
                    <a:pt x="744" y="15"/>
                  </a:lnTo>
                  <a:lnTo>
                    <a:pt x="742" y="15"/>
                  </a:lnTo>
                  <a:lnTo>
                    <a:pt x="738" y="12"/>
                  </a:lnTo>
                  <a:lnTo>
                    <a:pt x="734" y="8"/>
                  </a:lnTo>
                  <a:lnTo>
                    <a:pt x="733" y="8"/>
                  </a:lnTo>
                  <a:lnTo>
                    <a:pt x="733" y="7"/>
                  </a:lnTo>
                  <a:lnTo>
                    <a:pt x="727" y="5"/>
                  </a:lnTo>
                  <a:lnTo>
                    <a:pt x="725" y="4"/>
                  </a:lnTo>
                  <a:lnTo>
                    <a:pt x="718" y="4"/>
                  </a:lnTo>
                  <a:lnTo>
                    <a:pt x="712" y="4"/>
                  </a:lnTo>
                  <a:lnTo>
                    <a:pt x="707" y="0"/>
                  </a:lnTo>
                  <a:lnTo>
                    <a:pt x="706" y="0"/>
                  </a:lnTo>
                  <a:lnTo>
                    <a:pt x="705" y="0"/>
                  </a:lnTo>
                  <a:lnTo>
                    <a:pt x="704" y="0"/>
                  </a:lnTo>
                  <a:lnTo>
                    <a:pt x="700" y="4"/>
                  </a:lnTo>
                  <a:lnTo>
                    <a:pt x="698" y="8"/>
                  </a:lnTo>
                  <a:lnTo>
                    <a:pt x="695" y="13"/>
                  </a:lnTo>
                  <a:lnTo>
                    <a:pt x="695" y="13"/>
                  </a:lnTo>
                  <a:lnTo>
                    <a:pt x="684" y="12"/>
                  </a:lnTo>
                  <a:lnTo>
                    <a:pt x="681" y="13"/>
                  </a:lnTo>
                  <a:lnTo>
                    <a:pt x="682" y="23"/>
                  </a:lnTo>
                  <a:lnTo>
                    <a:pt x="682" y="25"/>
                  </a:lnTo>
                  <a:lnTo>
                    <a:pt x="682" y="26"/>
                  </a:lnTo>
                  <a:lnTo>
                    <a:pt x="664" y="31"/>
                  </a:lnTo>
                  <a:lnTo>
                    <a:pt x="652" y="34"/>
                  </a:lnTo>
                  <a:lnTo>
                    <a:pt x="636" y="37"/>
                  </a:lnTo>
                  <a:lnTo>
                    <a:pt x="624" y="41"/>
                  </a:lnTo>
                  <a:lnTo>
                    <a:pt x="601" y="43"/>
                  </a:lnTo>
                  <a:lnTo>
                    <a:pt x="587" y="54"/>
                  </a:lnTo>
                  <a:lnTo>
                    <a:pt x="589" y="56"/>
                  </a:lnTo>
                  <a:lnTo>
                    <a:pt x="589" y="58"/>
                  </a:lnTo>
                  <a:lnTo>
                    <a:pt x="589" y="58"/>
                  </a:lnTo>
                  <a:lnTo>
                    <a:pt x="587" y="59"/>
                  </a:lnTo>
                  <a:lnTo>
                    <a:pt x="585" y="59"/>
                  </a:lnTo>
                  <a:lnTo>
                    <a:pt x="584" y="59"/>
                  </a:lnTo>
                  <a:lnTo>
                    <a:pt x="581" y="56"/>
                  </a:lnTo>
                  <a:lnTo>
                    <a:pt x="574" y="55"/>
                  </a:lnTo>
                  <a:lnTo>
                    <a:pt x="549" y="62"/>
                  </a:lnTo>
                  <a:lnTo>
                    <a:pt x="548" y="62"/>
                  </a:lnTo>
                  <a:lnTo>
                    <a:pt x="547" y="62"/>
                  </a:lnTo>
                  <a:lnTo>
                    <a:pt x="543" y="63"/>
                  </a:lnTo>
                  <a:lnTo>
                    <a:pt x="537" y="65"/>
                  </a:lnTo>
                  <a:lnTo>
                    <a:pt x="537" y="65"/>
                  </a:lnTo>
                  <a:lnTo>
                    <a:pt x="536" y="65"/>
                  </a:lnTo>
                  <a:lnTo>
                    <a:pt x="524" y="70"/>
                  </a:lnTo>
                  <a:lnTo>
                    <a:pt x="519" y="72"/>
                  </a:lnTo>
                  <a:lnTo>
                    <a:pt x="513" y="72"/>
                  </a:lnTo>
                  <a:lnTo>
                    <a:pt x="508" y="77"/>
                  </a:lnTo>
                  <a:lnTo>
                    <a:pt x="507" y="77"/>
                  </a:lnTo>
                  <a:lnTo>
                    <a:pt x="505" y="78"/>
                  </a:lnTo>
                  <a:lnTo>
                    <a:pt x="501" y="74"/>
                  </a:lnTo>
                  <a:lnTo>
                    <a:pt x="498" y="75"/>
                  </a:lnTo>
                  <a:lnTo>
                    <a:pt x="494" y="76"/>
                  </a:lnTo>
                  <a:lnTo>
                    <a:pt x="490" y="74"/>
                  </a:lnTo>
                  <a:lnTo>
                    <a:pt x="488" y="75"/>
                  </a:lnTo>
                  <a:lnTo>
                    <a:pt x="484" y="77"/>
                  </a:lnTo>
                  <a:lnTo>
                    <a:pt x="481" y="76"/>
                  </a:lnTo>
                  <a:lnTo>
                    <a:pt x="478" y="76"/>
                  </a:lnTo>
                  <a:lnTo>
                    <a:pt x="476" y="77"/>
                  </a:lnTo>
                  <a:lnTo>
                    <a:pt x="471" y="74"/>
                  </a:lnTo>
                  <a:lnTo>
                    <a:pt x="467" y="74"/>
                  </a:lnTo>
                  <a:lnTo>
                    <a:pt x="464" y="74"/>
                  </a:lnTo>
                  <a:lnTo>
                    <a:pt x="462" y="77"/>
                  </a:lnTo>
                  <a:lnTo>
                    <a:pt x="459" y="83"/>
                  </a:lnTo>
                  <a:lnTo>
                    <a:pt x="459" y="93"/>
                  </a:lnTo>
                  <a:lnTo>
                    <a:pt x="459" y="99"/>
                  </a:lnTo>
                  <a:lnTo>
                    <a:pt x="461" y="100"/>
                  </a:lnTo>
                  <a:lnTo>
                    <a:pt x="468" y="100"/>
                  </a:lnTo>
                  <a:lnTo>
                    <a:pt x="469" y="99"/>
                  </a:lnTo>
                  <a:lnTo>
                    <a:pt x="471" y="99"/>
                  </a:lnTo>
                  <a:lnTo>
                    <a:pt x="472" y="99"/>
                  </a:lnTo>
                  <a:lnTo>
                    <a:pt x="473" y="100"/>
                  </a:lnTo>
                  <a:lnTo>
                    <a:pt x="474" y="102"/>
                  </a:lnTo>
                  <a:lnTo>
                    <a:pt x="474" y="104"/>
                  </a:lnTo>
                  <a:lnTo>
                    <a:pt x="474" y="105"/>
                  </a:lnTo>
                  <a:lnTo>
                    <a:pt x="472" y="105"/>
                  </a:lnTo>
                  <a:lnTo>
                    <a:pt x="471" y="106"/>
                  </a:lnTo>
                  <a:lnTo>
                    <a:pt x="470" y="106"/>
                  </a:lnTo>
                  <a:lnTo>
                    <a:pt x="469" y="106"/>
                  </a:lnTo>
                  <a:lnTo>
                    <a:pt x="468" y="106"/>
                  </a:lnTo>
                  <a:lnTo>
                    <a:pt x="468" y="105"/>
                  </a:lnTo>
                  <a:lnTo>
                    <a:pt x="468" y="105"/>
                  </a:lnTo>
                  <a:lnTo>
                    <a:pt x="467" y="105"/>
                  </a:lnTo>
                  <a:lnTo>
                    <a:pt x="466" y="104"/>
                  </a:lnTo>
                  <a:lnTo>
                    <a:pt x="463" y="104"/>
                  </a:lnTo>
                  <a:lnTo>
                    <a:pt x="463" y="105"/>
                  </a:lnTo>
                  <a:lnTo>
                    <a:pt x="460" y="110"/>
                  </a:lnTo>
                  <a:lnTo>
                    <a:pt x="461" y="113"/>
                  </a:lnTo>
                  <a:lnTo>
                    <a:pt x="461" y="114"/>
                  </a:lnTo>
                  <a:lnTo>
                    <a:pt x="461" y="115"/>
                  </a:lnTo>
                  <a:lnTo>
                    <a:pt x="462" y="115"/>
                  </a:lnTo>
                  <a:lnTo>
                    <a:pt x="462" y="116"/>
                  </a:lnTo>
                  <a:lnTo>
                    <a:pt x="462" y="116"/>
                  </a:lnTo>
                  <a:lnTo>
                    <a:pt x="471" y="118"/>
                  </a:lnTo>
                  <a:lnTo>
                    <a:pt x="472" y="119"/>
                  </a:lnTo>
                  <a:lnTo>
                    <a:pt x="474" y="119"/>
                  </a:lnTo>
                  <a:lnTo>
                    <a:pt x="488" y="124"/>
                  </a:lnTo>
                  <a:lnTo>
                    <a:pt x="490" y="124"/>
                  </a:lnTo>
                  <a:lnTo>
                    <a:pt x="491" y="126"/>
                  </a:lnTo>
                  <a:lnTo>
                    <a:pt x="491" y="127"/>
                  </a:lnTo>
                  <a:lnTo>
                    <a:pt x="491" y="130"/>
                  </a:lnTo>
                  <a:lnTo>
                    <a:pt x="490" y="131"/>
                  </a:lnTo>
                  <a:lnTo>
                    <a:pt x="489" y="131"/>
                  </a:lnTo>
                  <a:lnTo>
                    <a:pt x="488" y="132"/>
                  </a:lnTo>
                  <a:lnTo>
                    <a:pt x="487" y="132"/>
                  </a:lnTo>
                  <a:lnTo>
                    <a:pt x="486" y="132"/>
                  </a:lnTo>
                  <a:lnTo>
                    <a:pt x="486" y="132"/>
                  </a:lnTo>
                  <a:lnTo>
                    <a:pt x="486" y="131"/>
                  </a:lnTo>
                  <a:lnTo>
                    <a:pt x="484" y="130"/>
                  </a:lnTo>
                  <a:lnTo>
                    <a:pt x="482" y="130"/>
                  </a:lnTo>
                  <a:lnTo>
                    <a:pt x="478" y="130"/>
                  </a:lnTo>
                  <a:lnTo>
                    <a:pt x="462" y="128"/>
                  </a:lnTo>
                  <a:lnTo>
                    <a:pt x="459" y="131"/>
                  </a:lnTo>
                  <a:lnTo>
                    <a:pt x="456" y="131"/>
                  </a:lnTo>
                  <a:lnTo>
                    <a:pt x="458" y="134"/>
                  </a:lnTo>
                  <a:lnTo>
                    <a:pt x="458" y="135"/>
                  </a:lnTo>
                  <a:lnTo>
                    <a:pt x="457" y="135"/>
                  </a:lnTo>
                  <a:lnTo>
                    <a:pt x="456" y="136"/>
                  </a:lnTo>
                  <a:lnTo>
                    <a:pt x="451" y="142"/>
                  </a:lnTo>
                  <a:lnTo>
                    <a:pt x="451" y="150"/>
                  </a:lnTo>
                  <a:lnTo>
                    <a:pt x="456" y="161"/>
                  </a:lnTo>
                  <a:lnTo>
                    <a:pt x="458" y="164"/>
                  </a:lnTo>
                  <a:lnTo>
                    <a:pt x="458" y="165"/>
                  </a:lnTo>
                  <a:lnTo>
                    <a:pt x="455" y="166"/>
                  </a:lnTo>
                  <a:lnTo>
                    <a:pt x="455" y="167"/>
                  </a:lnTo>
                  <a:lnTo>
                    <a:pt x="451" y="169"/>
                  </a:lnTo>
                  <a:lnTo>
                    <a:pt x="449" y="170"/>
                  </a:lnTo>
                  <a:lnTo>
                    <a:pt x="446" y="174"/>
                  </a:lnTo>
                  <a:lnTo>
                    <a:pt x="444" y="174"/>
                  </a:lnTo>
                  <a:lnTo>
                    <a:pt x="441" y="174"/>
                  </a:lnTo>
                  <a:lnTo>
                    <a:pt x="440" y="174"/>
                  </a:lnTo>
                  <a:lnTo>
                    <a:pt x="439" y="174"/>
                  </a:lnTo>
                  <a:lnTo>
                    <a:pt x="439" y="174"/>
                  </a:lnTo>
                  <a:lnTo>
                    <a:pt x="432" y="182"/>
                  </a:lnTo>
                  <a:lnTo>
                    <a:pt x="429" y="187"/>
                  </a:lnTo>
                  <a:lnTo>
                    <a:pt x="436" y="197"/>
                  </a:lnTo>
                  <a:lnTo>
                    <a:pt x="437" y="197"/>
                  </a:lnTo>
                  <a:lnTo>
                    <a:pt x="439" y="199"/>
                  </a:lnTo>
                  <a:lnTo>
                    <a:pt x="439" y="200"/>
                  </a:lnTo>
                  <a:lnTo>
                    <a:pt x="440" y="200"/>
                  </a:lnTo>
                  <a:lnTo>
                    <a:pt x="441" y="201"/>
                  </a:lnTo>
                  <a:lnTo>
                    <a:pt x="443" y="201"/>
                  </a:lnTo>
                  <a:lnTo>
                    <a:pt x="443" y="201"/>
                  </a:lnTo>
                  <a:lnTo>
                    <a:pt x="454" y="201"/>
                  </a:lnTo>
                  <a:lnTo>
                    <a:pt x="461" y="209"/>
                  </a:lnTo>
                  <a:lnTo>
                    <a:pt x="470" y="210"/>
                  </a:lnTo>
                  <a:lnTo>
                    <a:pt x="471" y="211"/>
                  </a:lnTo>
                  <a:lnTo>
                    <a:pt x="473" y="215"/>
                  </a:lnTo>
                  <a:lnTo>
                    <a:pt x="474" y="220"/>
                  </a:lnTo>
                  <a:lnTo>
                    <a:pt x="471" y="239"/>
                  </a:lnTo>
                  <a:lnTo>
                    <a:pt x="471" y="240"/>
                  </a:lnTo>
                  <a:lnTo>
                    <a:pt x="470" y="241"/>
                  </a:lnTo>
                  <a:lnTo>
                    <a:pt x="469" y="242"/>
                  </a:lnTo>
                  <a:lnTo>
                    <a:pt x="467" y="244"/>
                  </a:lnTo>
                  <a:lnTo>
                    <a:pt x="459" y="247"/>
                  </a:lnTo>
                  <a:lnTo>
                    <a:pt x="455" y="247"/>
                  </a:lnTo>
                  <a:lnTo>
                    <a:pt x="451" y="249"/>
                  </a:lnTo>
                  <a:lnTo>
                    <a:pt x="447" y="249"/>
                  </a:lnTo>
                  <a:lnTo>
                    <a:pt x="443" y="248"/>
                  </a:lnTo>
                  <a:lnTo>
                    <a:pt x="438" y="248"/>
                  </a:lnTo>
                  <a:lnTo>
                    <a:pt x="436" y="247"/>
                  </a:lnTo>
                  <a:lnTo>
                    <a:pt x="434" y="247"/>
                  </a:lnTo>
                  <a:lnTo>
                    <a:pt x="434" y="247"/>
                  </a:lnTo>
                  <a:lnTo>
                    <a:pt x="432" y="244"/>
                  </a:lnTo>
                  <a:lnTo>
                    <a:pt x="424" y="240"/>
                  </a:lnTo>
                  <a:lnTo>
                    <a:pt x="422" y="247"/>
                  </a:lnTo>
                  <a:lnTo>
                    <a:pt x="420" y="250"/>
                  </a:lnTo>
                  <a:lnTo>
                    <a:pt x="419" y="252"/>
                  </a:lnTo>
                  <a:lnTo>
                    <a:pt x="418" y="253"/>
                  </a:lnTo>
                  <a:lnTo>
                    <a:pt x="417" y="253"/>
                  </a:lnTo>
                  <a:lnTo>
                    <a:pt x="411" y="255"/>
                  </a:lnTo>
                  <a:lnTo>
                    <a:pt x="409" y="251"/>
                  </a:lnTo>
                  <a:lnTo>
                    <a:pt x="405" y="249"/>
                  </a:lnTo>
                  <a:lnTo>
                    <a:pt x="401" y="248"/>
                  </a:lnTo>
                  <a:lnTo>
                    <a:pt x="393" y="247"/>
                  </a:lnTo>
                  <a:lnTo>
                    <a:pt x="391" y="247"/>
                  </a:lnTo>
                  <a:lnTo>
                    <a:pt x="389" y="247"/>
                  </a:lnTo>
                  <a:lnTo>
                    <a:pt x="389" y="247"/>
                  </a:lnTo>
                  <a:lnTo>
                    <a:pt x="381" y="240"/>
                  </a:lnTo>
                  <a:lnTo>
                    <a:pt x="371" y="224"/>
                  </a:lnTo>
                  <a:lnTo>
                    <a:pt x="355" y="226"/>
                  </a:lnTo>
                  <a:lnTo>
                    <a:pt x="354" y="226"/>
                  </a:lnTo>
                  <a:lnTo>
                    <a:pt x="353" y="232"/>
                  </a:lnTo>
                  <a:lnTo>
                    <a:pt x="353" y="234"/>
                  </a:lnTo>
                  <a:lnTo>
                    <a:pt x="353" y="236"/>
                  </a:lnTo>
                  <a:lnTo>
                    <a:pt x="352" y="236"/>
                  </a:lnTo>
                  <a:lnTo>
                    <a:pt x="351" y="236"/>
                  </a:lnTo>
                  <a:lnTo>
                    <a:pt x="347" y="237"/>
                  </a:lnTo>
                  <a:lnTo>
                    <a:pt x="347" y="238"/>
                  </a:lnTo>
                  <a:lnTo>
                    <a:pt x="345" y="237"/>
                  </a:lnTo>
                  <a:lnTo>
                    <a:pt x="344" y="237"/>
                  </a:lnTo>
                  <a:lnTo>
                    <a:pt x="343" y="237"/>
                  </a:lnTo>
                  <a:lnTo>
                    <a:pt x="340" y="235"/>
                  </a:lnTo>
                  <a:lnTo>
                    <a:pt x="339" y="234"/>
                  </a:lnTo>
                  <a:lnTo>
                    <a:pt x="339" y="231"/>
                  </a:lnTo>
                  <a:lnTo>
                    <a:pt x="336" y="229"/>
                  </a:lnTo>
                  <a:lnTo>
                    <a:pt x="334" y="228"/>
                  </a:lnTo>
                  <a:lnTo>
                    <a:pt x="327" y="229"/>
                  </a:lnTo>
                  <a:lnTo>
                    <a:pt x="317" y="231"/>
                  </a:lnTo>
                  <a:lnTo>
                    <a:pt x="314" y="232"/>
                  </a:lnTo>
                  <a:lnTo>
                    <a:pt x="310" y="236"/>
                  </a:lnTo>
                  <a:lnTo>
                    <a:pt x="302" y="244"/>
                  </a:lnTo>
                  <a:lnTo>
                    <a:pt x="298" y="247"/>
                  </a:lnTo>
                  <a:lnTo>
                    <a:pt x="289" y="253"/>
                  </a:lnTo>
                  <a:lnTo>
                    <a:pt x="288" y="253"/>
                  </a:lnTo>
                  <a:lnTo>
                    <a:pt x="288" y="253"/>
                  </a:lnTo>
                  <a:lnTo>
                    <a:pt x="278" y="249"/>
                  </a:lnTo>
                  <a:lnTo>
                    <a:pt x="271" y="242"/>
                  </a:lnTo>
                  <a:lnTo>
                    <a:pt x="270" y="239"/>
                  </a:lnTo>
                  <a:lnTo>
                    <a:pt x="269" y="235"/>
                  </a:lnTo>
                  <a:lnTo>
                    <a:pt x="267" y="237"/>
                  </a:lnTo>
                  <a:lnTo>
                    <a:pt x="264" y="239"/>
                  </a:lnTo>
                  <a:lnTo>
                    <a:pt x="263" y="239"/>
                  </a:lnTo>
                  <a:lnTo>
                    <a:pt x="263" y="239"/>
                  </a:lnTo>
                  <a:lnTo>
                    <a:pt x="262" y="237"/>
                  </a:lnTo>
                  <a:lnTo>
                    <a:pt x="262" y="238"/>
                  </a:lnTo>
                  <a:lnTo>
                    <a:pt x="258" y="237"/>
                  </a:lnTo>
                  <a:lnTo>
                    <a:pt x="257" y="240"/>
                  </a:lnTo>
                  <a:lnTo>
                    <a:pt x="257" y="241"/>
                  </a:lnTo>
                  <a:lnTo>
                    <a:pt x="257" y="244"/>
                  </a:lnTo>
                  <a:lnTo>
                    <a:pt x="258" y="245"/>
                  </a:lnTo>
                  <a:lnTo>
                    <a:pt x="258" y="246"/>
                  </a:lnTo>
                  <a:lnTo>
                    <a:pt x="258" y="247"/>
                  </a:lnTo>
                  <a:lnTo>
                    <a:pt x="259" y="249"/>
                  </a:lnTo>
                  <a:lnTo>
                    <a:pt x="259" y="250"/>
                  </a:lnTo>
                  <a:lnTo>
                    <a:pt x="258" y="251"/>
                  </a:lnTo>
                  <a:lnTo>
                    <a:pt x="254" y="255"/>
                  </a:lnTo>
                  <a:lnTo>
                    <a:pt x="252" y="255"/>
                  </a:lnTo>
                  <a:lnTo>
                    <a:pt x="251" y="255"/>
                  </a:lnTo>
                  <a:lnTo>
                    <a:pt x="250" y="251"/>
                  </a:lnTo>
                  <a:lnTo>
                    <a:pt x="249" y="251"/>
                  </a:lnTo>
                  <a:lnTo>
                    <a:pt x="249" y="250"/>
                  </a:lnTo>
                  <a:lnTo>
                    <a:pt x="249" y="249"/>
                  </a:lnTo>
                  <a:lnTo>
                    <a:pt x="250" y="244"/>
                  </a:lnTo>
                  <a:lnTo>
                    <a:pt x="250" y="242"/>
                  </a:lnTo>
                  <a:lnTo>
                    <a:pt x="252" y="239"/>
                  </a:lnTo>
                  <a:lnTo>
                    <a:pt x="252" y="239"/>
                  </a:lnTo>
                  <a:lnTo>
                    <a:pt x="251" y="239"/>
                  </a:lnTo>
                  <a:lnTo>
                    <a:pt x="250" y="238"/>
                  </a:lnTo>
                  <a:lnTo>
                    <a:pt x="249" y="238"/>
                  </a:lnTo>
                  <a:lnTo>
                    <a:pt x="246" y="238"/>
                  </a:lnTo>
                  <a:lnTo>
                    <a:pt x="246" y="237"/>
                  </a:lnTo>
                  <a:lnTo>
                    <a:pt x="245" y="237"/>
                  </a:lnTo>
                  <a:lnTo>
                    <a:pt x="245" y="236"/>
                  </a:lnTo>
                  <a:lnTo>
                    <a:pt x="243" y="234"/>
                  </a:lnTo>
                  <a:lnTo>
                    <a:pt x="241" y="228"/>
                  </a:lnTo>
                  <a:lnTo>
                    <a:pt x="234" y="223"/>
                  </a:lnTo>
                  <a:lnTo>
                    <a:pt x="234" y="222"/>
                  </a:lnTo>
                  <a:lnTo>
                    <a:pt x="231" y="222"/>
                  </a:lnTo>
                  <a:lnTo>
                    <a:pt x="230" y="221"/>
                  </a:lnTo>
                  <a:lnTo>
                    <a:pt x="226" y="219"/>
                  </a:lnTo>
                  <a:lnTo>
                    <a:pt x="224" y="214"/>
                  </a:lnTo>
                  <a:lnTo>
                    <a:pt x="224" y="213"/>
                  </a:lnTo>
                  <a:lnTo>
                    <a:pt x="222" y="211"/>
                  </a:lnTo>
                  <a:lnTo>
                    <a:pt x="218" y="209"/>
                  </a:lnTo>
                  <a:lnTo>
                    <a:pt x="216" y="206"/>
                  </a:lnTo>
                  <a:lnTo>
                    <a:pt x="192" y="209"/>
                  </a:lnTo>
                  <a:lnTo>
                    <a:pt x="188" y="201"/>
                  </a:lnTo>
                  <a:lnTo>
                    <a:pt x="181" y="196"/>
                  </a:lnTo>
                  <a:lnTo>
                    <a:pt x="177" y="198"/>
                  </a:lnTo>
                  <a:lnTo>
                    <a:pt x="177" y="199"/>
                  </a:lnTo>
                  <a:lnTo>
                    <a:pt x="176" y="199"/>
                  </a:lnTo>
                  <a:lnTo>
                    <a:pt x="174" y="199"/>
                  </a:lnTo>
                  <a:lnTo>
                    <a:pt x="173" y="199"/>
                  </a:lnTo>
                  <a:lnTo>
                    <a:pt x="173" y="198"/>
                  </a:lnTo>
                  <a:lnTo>
                    <a:pt x="172" y="197"/>
                  </a:lnTo>
                  <a:lnTo>
                    <a:pt x="169" y="197"/>
                  </a:lnTo>
                  <a:lnTo>
                    <a:pt x="166" y="200"/>
                  </a:lnTo>
                  <a:lnTo>
                    <a:pt x="165" y="201"/>
                  </a:lnTo>
                  <a:lnTo>
                    <a:pt x="165" y="201"/>
                  </a:lnTo>
                  <a:lnTo>
                    <a:pt x="165" y="202"/>
                  </a:lnTo>
                  <a:lnTo>
                    <a:pt x="165" y="203"/>
                  </a:lnTo>
                  <a:lnTo>
                    <a:pt x="166" y="204"/>
                  </a:lnTo>
                  <a:lnTo>
                    <a:pt x="166" y="205"/>
                  </a:lnTo>
                  <a:lnTo>
                    <a:pt x="164" y="207"/>
                  </a:lnTo>
                  <a:lnTo>
                    <a:pt x="162" y="209"/>
                  </a:lnTo>
                  <a:lnTo>
                    <a:pt x="155" y="207"/>
                  </a:lnTo>
                  <a:lnTo>
                    <a:pt x="152" y="207"/>
                  </a:lnTo>
                  <a:lnTo>
                    <a:pt x="151" y="207"/>
                  </a:lnTo>
                  <a:lnTo>
                    <a:pt x="151" y="206"/>
                  </a:lnTo>
                  <a:lnTo>
                    <a:pt x="149" y="204"/>
                  </a:lnTo>
                  <a:lnTo>
                    <a:pt x="149" y="204"/>
                  </a:lnTo>
                  <a:lnTo>
                    <a:pt x="149" y="204"/>
                  </a:lnTo>
                  <a:lnTo>
                    <a:pt x="142" y="198"/>
                  </a:lnTo>
                  <a:lnTo>
                    <a:pt x="139" y="197"/>
                  </a:lnTo>
                  <a:lnTo>
                    <a:pt x="135" y="194"/>
                  </a:lnTo>
                  <a:lnTo>
                    <a:pt x="122" y="212"/>
                  </a:lnTo>
                  <a:lnTo>
                    <a:pt x="111" y="219"/>
                  </a:lnTo>
                  <a:lnTo>
                    <a:pt x="110" y="220"/>
                  </a:lnTo>
                  <a:lnTo>
                    <a:pt x="108" y="220"/>
                  </a:lnTo>
                  <a:lnTo>
                    <a:pt x="105" y="223"/>
                  </a:lnTo>
                  <a:lnTo>
                    <a:pt x="103" y="226"/>
                  </a:lnTo>
                  <a:lnTo>
                    <a:pt x="103" y="227"/>
                  </a:lnTo>
                  <a:lnTo>
                    <a:pt x="101" y="227"/>
                  </a:lnTo>
                  <a:lnTo>
                    <a:pt x="95" y="227"/>
                  </a:lnTo>
                  <a:lnTo>
                    <a:pt x="95" y="227"/>
                  </a:lnTo>
                  <a:lnTo>
                    <a:pt x="83" y="242"/>
                  </a:lnTo>
                  <a:lnTo>
                    <a:pt x="80" y="246"/>
                  </a:lnTo>
                  <a:lnTo>
                    <a:pt x="77" y="248"/>
                  </a:lnTo>
                  <a:lnTo>
                    <a:pt x="65" y="251"/>
                  </a:lnTo>
                  <a:lnTo>
                    <a:pt x="68" y="255"/>
                  </a:lnTo>
                  <a:lnTo>
                    <a:pt x="72" y="275"/>
                  </a:lnTo>
                  <a:lnTo>
                    <a:pt x="75" y="280"/>
                  </a:lnTo>
                  <a:lnTo>
                    <a:pt x="74" y="281"/>
                  </a:lnTo>
                  <a:lnTo>
                    <a:pt x="71" y="285"/>
                  </a:lnTo>
                  <a:lnTo>
                    <a:pt x="68" y="286"/>
                  </a:lnTo>
                  <a:lnTo>
                    <a:pt x="60" y="289"/>
                  </a:lnTo>
                  <a:lnTo>
                    <a:pt x="60" y="290"/>
                  </a:lnTo>
                  <a:lnTo>
                    <a:pt x="52" y="281"/>
                  </a:lnTo>
                  <a:lnTo>
                    <a:pt x="51" y="279"/>
                  </a:lnTo>
                  <a:lnTo>
                    <a:pt x="51" y="276"/>
                  </a:lnTo>
                  <a:lnTo>
                    <a:pt x="50" y="275"/>
                  </a:lnTo>
                  <a:lnTo>
                    <a:pt x="45" y="269"/>
                  </a:lnTo>
                  <a:lnTo>
                    <a:pt x="36" y="259"/>
                  </a:lnTo>
                  <a:lnTo>
                    <a:pt x="35" y="258"/>
                  </a:lnTo>
                  <a:lnTo>
                    <a:pt x="34" y="258"/>
                  </a:lnTo>
                  <a:lnTo>
                    <a:pt x="33" y="258"/>
                  </a:lnTo>
                  <a:lnTo>
                    <a:pt x="30" y="261"/>
                  </a:lnTo>
                  <a:lnTo>
                    <a:pt x="26" y="265"/>
                  </a:lnTo>
                  <a:lnTo>
                    <a:pt x="26" y="266"/>
                  </a:lnTo>
                  <a:lnTo>
                    <a:pt x="26" y="267"/>
                  </a:lnTo>
                  <a:lnTo>
                    <a:pt x="24" y="281"/>
                  </a:lnTo>
                  <a:lnTo>
                    <a:pt x="20" y="286"/>
                  </a:lnTo>
                  <a:lnTo>
                    <a:pt x="14" y="287"/>
                  </a:lnTo>
                  <a:lnTo>
                    <a:pt x="14" y="288"/>
                  </a:lnTo>
                  <a:lnTo>
                    <a:pt x="13" y="289"/>
                  </a:lnTo>
                  <a:lnTo>
                    <a:pt x="11" y="302"/>
                  </a:lnTo>
                  <a:lnTo>
                    <a:pt x="11" y="305"/>
                  </a:lnTo>
                  <a:lnTo>
                    <a:pt x="11" y="308"/>
                  </a:lnTo>
                  <a:lnTo>
                    <a:pt x="14" y="316"/>
                  </a:lnTo>
                  <a:lnTo>
                    <a:pt x="17" y="319"/>
                  </a:lnTo>
                  <a:lnTo>
                    <a:pt x="18" y="321"/>
                  </a:lnTo>
                  <a:lnTo>
                    <a:pt x="18" y="321"/>
                  </a:lnTo>
                  <a:lnTo>
                    <a:pt x="18" y="324"/>
                  </a:lnTo>
                  <a:lnTo>
                    <a:pt x="17" y="326"/>
                  </a:lnTo>
                  <a:lnTo>
                    <a:pt x="15" y="328"/>
                  </a:lnTo>
                  <a:lnTo>
                    <a:pt x="15" y="328"/>
                  </a:lnTo>
                  <a:lnTo>
                    <a:pt x="7" y="336"/>
                  </a:lnTo>
                  <a:lnTo>
                    <a:pt x="3" y="346"/>
                  </a:lnTo>
                  <a:lnTo>
                    <a:pt x="1" y="353"/>
                  </a:lnTo>
                  <a:lnTo>
                    <a:pt x="0" y="355"/>
                  </a:lnTo>
                  <a:lnTo>
                    <a:pt x="1" y="356"/>
                  </a:lnTo>
                  <a:lnTo>
                    <a:pt x="10" y="359"/>
                  </a:lnTo>
                  <a:lnTo>
                    <a:pt x="17" y="365"/>
                  </a:lnTo>
                  <a:lnTo>
                    <a:pt x="17" y="376"/>
                  </a:lnTo>
                  <a:lnTo>
                    <a:pt x="21" y="384"/>
                  </a:lnTo>
                  <a:lnTo>
                    <a:pt x="20" y="385"/>
                  </a:lnTo>
                  <a:lnTo>
                    <a:pt x="21" y="387"/>
                  </a:lnTo>
                  <a:lnTo>
                    <a:pt x="22" y="387"/>
                  </a:lnTo>
                  <a:lnTo>
                    <a:pt x="22" y="388"/>
                  </a:lnTo>
                  <a:lnTo>
                    <a:pt x="25" y="390"/>
                  </a:lnTo>
                  <a:lnTo>
                    <a:pt x="28" y="391"/>
                  </a:lnTo>
                  <a:lnTo>
                    <a:pt x="29" y="391"/>
                  </a:lnTo>
                  <a:lnTo>
                    <a:pt x="29" y="389"/>
                  </a:lnTo>
                  <a:lnTo>
                    <a:pt x="30" y="387"/>
                  </a:lnTo>
                  <a:lnTo>
                    <a:pt x="48" y="387"/>
                  </a:lnTo>
                  <a:lnTo>
                    <a:pt x="50" y="387"/>
                  </a:lnTo>
                  <a:lnTo>
                    <a:pt x="50" y="388"/>
                  </a:lnTo>
                  <a:lnTo>
                    <a:pt x="52" y="390"/>
                  </a:lnTo>
                  <a:lnTo>
                    <a:pt x="53" y="391"/>
                  </a:lnTo>
                  <a:lnTo>
                    <a:pt x="54" y="392"/>
                  </a:lnTo>
                  <a:lnTo>
                    <a:pt x="55" y="394"/>
                  </a:lnTo>
                  <a:lnTo>
                    <a:pt x="55" y="395"/>
                  </a:lnTo>
                  <a:lnTo>
                    <a:pt x="57" y="397"/>
                  </a:lnTo>
                  <a:lnTo>
                    <a:pt x="59" y="402"/>
                  </a:lnTo>
                  <a:lnTo>
                    <a:pt x="59" y="403"/>
                  </a:lnTo>
                  <a:lnTo>
                    <a:pt x="60" y="403"/>
                  </a:lnTo>
                  <a:lnTo>
                    <a:pt x="63" y="404"/>
                  </a:lnTo>
                  <a:lnTo>
                    <a:pt x="65" y="404"/>
                  </a:lnTo>
                  <a:lnTo>
                    <a:pt x="67" y="404"/>
                  </a:lnTo>
                  <a:lnTo>
                    <a:pt x="68" y="408"/>
                  </a:lnTo>
                  <a:lnTo>
                    <a:pt x="68" y="411"/>
                  </a:lnTo>
                  <a:lnTo>
                    <a:pt x="69" y="413"/>
                  </a:lnTo>
                  <a:lnTo>
                    <a:pt x="71" y="419"/>
                  </a:lnTo>
                  <a:lnTo>
                    <a:pt x="72" y="422"/>
                  </a:lnTo>
                  <a:lnTo>
                    <a:pt x="73" y="425"/>
                  </a:lnTo>
                  <a:lnTo>
                    <a:pt x="75" y="426"/>
                  </a:lnTo>
                  <a:lnTo>
                    <a:pt x="76" y="429"/>
                  </a:lnTo>
                  <a:lnTo>
                    <a:pt x="78" y="430"/>
                  </a:lnTo>
                  <a:lnTo>
                    <a:pt x="78" y="431"/>
                  </a:lnTo>
                  <a:lnTo>
                    <a:pt x="80" y="432"/>
                  </a:lnTo>
                  <a:lnTo>
                    <a:pt x="80" y="433"/>
                  </a:lnTo>
                  <a:lnTo>
                    <a:pt x="77" y="436"/>
                  </a:lnTo>
                  <a:lnTo>
                    <a:pt x="76" y="437"/>
                  </a:lnTo>
                  <a:lnTo>
                    <a:pt x="73" y="437"/>
                  </a:lnTo>
                  <a:lnTo>
                    <a:pt x="72" y="437"/>
                  </a:lnTo>
                  <a:lnTo>
                    <a:pt x="72" y="437"/>
                  </a:lnTo>
                  <a:lnTo>
                    <a:pt x="71" y="437"/>
                  </a:lnTo>
                  <a:lnTo>
                    <a:pt x="69" y="436"/>
                  </a:lnTo>
                  <a:lnTo>
                    <a:pt x="69" y="433"/>
                  </a:lnTo>
                  <a:lnTo>
                    <a:pt x="69" y="432"/>
                  </a:lnTo>
                  <a:lnTo>
                    <a:pt x="68" y="432"/>
                  </a:lnTo>
                  <a:lnTo>
                    <a:pt x="67" y="432"/>
                  </a:lnTo>
                  <a:lnTo>
                    <a:pt x="66" y="432"/>
                  </a:lnTo>
                  <a:lnTo>
                    <a:pt x="64" y="435"/>
                  </a:lnTo>
                  <a:lnTo>
                    <a:pt x="64" y="436"/>
                  </a:lnTo>
                  <a:lnTo>
                    <a:pt x="63" y="437"/>
                  </a:lnTo>
                  <a:lnTo>
                    <a:pt x="64" y="438"/>
                  </a:lnTo>
                  <a:lnTo>
                    <a:pt x="66" y="441"/>
                  </a:lnTo>
                  <a:lnTo>
                    <a:pt x="66" y="441"/>
                  </a:lnTo>
                  <a:lnTo>
                    <a:pt x="73" y="446"/>
                  </a:lnTo>
                  <a:lnTo>
                    <a:pt x="84" y="453"/>
                  </a:lnTo>
                  <a:lnTo>
                    <a:pt x="87" y="457"/>
                  </a:lnTo>
                  <a:lnTo>
                    <a:pt x="94" y="463"/>
                  </a:lnTo>
                  <a:lnTo>
                    <a:pt x="107" y="472"/>
                  </a:lnTo>
                  <a:lnTo>
                    <a:pt x="111" y="475"/>
                  </a:lnTo>
                  <a:lnTo>
                    <a:pt x="104" y="482"/>
                  </a:lnTo>
                  <a:lnTo>
                    <a:pt x="99" y="487"/>
                  </a:lnTo>
                  <a:lnTo>
                    <a:pt x="93" y="490"/>
                  </a:lnTo>
                  <a:lnTo>
                    <a:pt x="90" y="493"/>
                  </a:lnTo>
                  <a:lnTo>
                    <a:pt x="75" y="513"/>
                  </a:lnTo>
                  <a:lnTo>
                    <a:pt x="69" y="524"/>
                  </a:lnTo>
                  <a:lnTo>
                    <a:pt x="72" y="531"/>
                  </a:lnTo>
                  <a:lnTo>
                    <a:pt x="78" y="544"/>
                  </a:lnTo>
                  <a:lnTo>
                    <a:pt x="81" y="557"/>
                  </a:lnTo>
                  <a:lnTo>
                    <a:pt x="81" y="564"/>
                  </a:lnTo>
                  <a:lnTo>
                    <a:pt x="86" y="580"/>
                  </a:lnTo>
                  <a:lnTo>
                    <a:pt x="89" y="587"/>
                  </a:lnTo>
                  <a:lnTo>
                    <a:pt x="94" y="594"/>
                  </a:lnTo>
                  <a:lnTo>
                    <a:pt x="99" y="601"/>
                  </a:lnTo>
                  <a:lnTo>
                    <a:pt x="104" y="612"/>
                  </a:lnTo>
                  <a:lnTo>
                    <a:pt x="115" y="629"/>
                  </a:lnTo>
                  <a:lnTo>
                    <a:pt x="123" y="637"/>
                  </a:lnTo>
                  <a:close/>
                </a:path>
              </a:pathLst>
            </a:custGeom>
            <a:solidFill>
              <a:srgbClr val="EFB5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54" name="Freeform 740"/>
            <p:cNvSpPr>
              <a:spLocks noEditPoints="1"/>
            </p:cNvSpPr>
            <p:nvPr/>
          </p:nvSpPr>
          <p:spPr bwMode="auto">
            <a:xfrm>
              <a:off x="6625725" y="3474390"/>
              <a:ext cx="476273" cy="231007"/>
            </a:xfrm>
            <a:custGeom>
              <a:avLst/>
              <a:gdLst>
                <a:gd name="T0" fmla="*/ 274 w 347"/>
                <a:gd name="T1" fmla="*/ 16 h 168"/>
                <a:gd name="T2" fmla="*/ 219 w 347"/>
                <a:gd name="T3" fmla="*/ 14 h 168"/>
                <a:gd name="T4" fmla="*/ 202 w 347"/>
                <a:gd name="T5" fmla="*/ 20 h 168"/>
                <a:gd name="T6" fmla="*/ 168 w 347"/>
                <a:gd name="T7" fmla="*/ 6 h 168"/>
                <a:gd name="T8" fmla="*/ 151 w 347"/>
                <a:gd name="T9" fmla="*/ 4 h 168"/>
                <a:gd name="T10" fmla="*/ 133 w 347"/>
                <a:gd name="T11" fmla="*/ 10 h 168"/>
                <a:gd name="T12" fmla="*/ 133 w 347"/>
                <a:gd name="T13" fmla="*/ 34 h 168"/>
                <a:gd name="T14" fmla="*/ 111 w 347"/>
                <a:gd name="T15" fmla="*/ 29 h 168"/>
                <a:gd name="T16" fmla="*/ 105 w 347"/>
                <a:gd name="T17" fmla="*/ 25 h 168"/>
                <a:gd name="T18" fmla="*/ 63 w 347"/>
                <a:gd name="T19" fmla="*/ 21 h 168"/>
                <a:gd name="T20" fmla="*/ 59 w 347"/>
                <a:gd name="T21" fmla="*/ 28 h 168"/>
                <a:gd name="T22" fmla="*/ 50 w 347"/>
                <a:gd name="T23" fmla="*/ 40 h 168"/>
                <a:gd name="T24" fmla="*/ 56 w 347"/>
                <a:gd name="T25" fmla="*/ 41 h 168"/>
                <a:gd name="T26" fmla="*/ 62 w 347"/>
                <a:gd name="T27" fmla="*/ 46 h 168"/>
                <a:gd name="T28" fmla="*/ 28 w 347"/>
                <a:gd name="T29" fmla="*/ 71 h 168"/>
                <a:gd name="T30" fmla="*/ 41 w 347"/>
                <a:gd name="T31" fmla="*/ 76 h 168"/>
                <a:gd name="T32" fmla="*/ 75 w 347"/>
                <a:gd name="T33" fmla="*/ 74 h 168"/>
                <a:gd name="T34" fmla="*/ 77 w 347"/>
                <a:gd name="T35" fmla="*/ 76 h 168"/>
                <a:gd name="T36" fmla="*/ 81 w 347"/>
                <a:gd name="T37" fmla="*/ 85 h 168"/>
                <a:gd name="T38" fmla="*/ 84 w 347"/>
                <a:gd name="T39" fmla="*/ 88 h 168"/>
                <a:gd name="T40" fmla="*/ 117 w 347"/>
                <a:gd name="T41" fmla="*/ 100 h 168"/>
                <a:gd name="T42" fmla="*/ 121 w 347"/>
                <a:gd name="T43" fmla="*/ 102 h 168"/>
                <a:gd name="T44" fmla="*/ 97 w 347"/>
                <a:gd name="T45" fmla="*/ 119 h 168"/>
                <a:gd name="T46" fmla="*/ 82 w 347"/>
                <a:gd name="T47" fmla="*/ 126 h 168"/>
                <a:gd name="T48" fmla="*/ 76 w 347"/>
                <a:gd name="T49" fmla="*/ 130 h 168"/>
                <a:gd name="T50" fmla="*/ 65 w 347"/>
                <a:gd name="T51" fmla="*/ 123 h 168"/>
                <a:gd name="T52" fmla="*/ 58 w 347"/>
                <a:gd name="T53" fmla="*/ 122 h 168"/>
                <a:gd name="T54" fmla="*/ 47 w 347"/>
                <a:gd name="T55" fmla="*/ 132 h 168"/>
                <a:gd name="T56" fmla="*/ 40 w 347"/>
                <a:gd name="T57" fmla="*/ 136 h 168"/>
                <a:gd name="T58" fmla="*/ 15 w 347"/>
                <a:gd name="T59" fmla="*/ 130 h 168"/>
                <a:gd name="T60" fmla="*/ 7 w 347"/>
                <a:gd name="T61" fmla="*/ 133 h 168"/>
                <a:gd name="T62" fmla="*/ 3 w 347"/>
                <a:gd name="T63" fmla="*/ 153 h 168"/>
                <a:gd name="T64" fmla="*/ 17 w 347"/>
                <a:gd name="T65" fmla="*/ 153 h 168"/>
                <a:gd name="T66" fmla="*/ 39 w 347"/>
                <a:gd name="T67" fmla="*/ 151 h 168"/>
                <a:gd name="T68" fmla="*/ 46 w 347"/>
                <a:gd name="T69" fmla="*/ 156 h 168"/>
                <a:gd name="T70" fmla="*/ 94 w 347"/>
                <a:gd name="T71" fmla="*/ 168 h 168"/>
                <a:gd name="T72" fmla="*/ 127 w 347"/>
                <a:gd name="T73" fmla="*/ 161 h 168"/>
                <a:gd name="T74" fmla="*/ 138 w 347"/>
                <a:gd name="T75" fmla="*/ 157 h 168"/>
                <a:gd name="T76" fmla="*/ 145 w 347"/>
                <a:gd name="T77" fmla="*/ 156 h 168"/>
                <a:gd name="T78" fmla="*/ 144 w 347"/>
                <a:gd name="T79" fmla="*/ 146 h 168"/>
                <a:gd name="T80" fmla="*/ 149 w 347"/>
                <a:gd name="T81" fmla="*/ 134 h 168"/>
                <a:gd name="T82" fmla="*/ 193 w 347"/>
                <a:gd name="T83" fmla="*/ 113 h 168"/>
                <a:gd name="T84" fmla="*/ 201 w 347"/>
                <a:gd name="T85" fmla="*/ 123 h 168"/>
                <a:gd name="T86" fmla="*/ 227 w 347"/>
                <a:gd name="T87" fmla="*/ 118 h 168"/>
                <a:gd name="T88" fmla="*/ 232 w 347"/>
                <a:gd name="T89" fmla="*/ 105 h 168"/>
                <a:gd name="T90" fmla="*/ 243 w 347"/>
                <a:gd name="T91" fmla="*/ 93 h 168"/>
                <a:gd name="T92" fmla="*/ 247 w 347"/>
                <a:gd name="T93" fmla="*/ 95 h 168"/>
                <a:gd name="T94" fmla="*/ 279 w 347"/>
                <a:gd name="T95" fmla="*/ 92 h 168"/>
                <a:gd name="T96" fmla="*/ 285 w 347"/>
                <a:gd name="T97" fmla="*/ 80 h 168"/>
                <a:gd name="T98" fmla="*/ 296 w 347"/>
                <a:gd name="T99" fmla="*/ 73 h 168"/>
                <a:gd name="T100" fmla="*/ 330 w 347"/>
                <a:gd name="T101" fmla="*/ 58 h 168"/>
                <a:gd name="T102" fmla="*/ 347 w 347"/>
                <a:gd name="T103" fmla="*/ 49 h 168"/>
                <a:gd name="T104" fmla="*/ 45 w 347"/>
                <a:gd name="T105" fmla="*/ 142 h 168"/>
                <a:gd name="T106" fmla="*/ 38 w 347"/>
                <a:gd name="T107" fmla="*/ 142 h 168"/>
                <a:gd name="T108" fmla="*/ 45 w 347"/>
                <a:gd name="T109" fmla="*/ 142 h 168"/>
                <a:gd name="T110" fmla="*/ 60 w 347"/>
                <a:gd name="T111" fmla="*/ 13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7" h="168">
                  <a:moveTo>
                    <a:pt x="331" y="34"/>
                  </a:moveTo>
                  <a:lnTo>
                    <a:pt x="313" y="26"/>
                  </a:lnTo>
                  <a:lnTo>
                    <a:pt x="310" y="22"/>
                  </a:lnTo>
                  <a:lnTo>
                    <a:pt x="299" y="18"/>
                  </a:lnTo>
                  <a:lnTo>
                    <a:pt x="274" y="16"/>
                  </a:lnTo>
                  <a:lnTo>
                    <a:pt x="273" y="16"/>
                  </a:lnTo>
                  <a:lnTo>
                    <a:pt x="264" y="14"/>
                  </a:lnTo>
                  <a:lnTo>
                    <a:pt x="258" y="14"/>
                  </a:lnTo>
                  <a:lnTo>
                    <a:pt x="240" y="11"/>
                  </a:lnTo>
                  <a:lnTo>
                    <a:pt x="219" y="14"/>
                  </a:lnTo>
                  <a:lnTo>
                    <a:pt x="209" y="13"/>
                  </a:lnTo>
                  <a:lnTo>
                    <a:pt x="207" y="13"/>
                  </a:lnTo>
                  <a:lnTo>
                    <a:pt x="205" y="14"/>
                  </a:lnTo>
                  <a:lnTo>
                    <a:pt x="204" y="14"/>
                  </a:lnTo>
                  <a:lnTo>
                    <a:pt x="202" y="20"/>
                  </a:lnTo>
                  <a:lnTo>
                    <a:pt x="187" y="17"/>
                  </a:lnTo>
                  <a:lnTo>
                    <a:pt x="173" y="11"/>
                  </a:lnTo>
                  <a:lnTo>
                    <a:pt x="173" y="10"/>
                  </a:lnTo>
                  <a:lnTo>
                    <a:pt x="170" y="10"/>
                  </a:lnTo>
                  <a:lnTo>
                    <a:pt x="168" y="6"/>
                  </a:lnTo>
                  <a:lnTo>
                    <a:pt x="160" y="3"/>
                  </a:lnTo>
                  <a:lnTo>
                    <a:pt x="157" y="0"/>
                  </a:lnTo>
                  <a:lnTo>
                    <a:pt x="154" y="3"/>
                  </a:lnTo>
                  <a:lnTo>
                    <a:pt x="154" y="3"/>
                  </a:lnTo>
                  <a:lnTo>
                    <a:pt x="151" y="4"/>
                  </a:lnTo>
                  <a:lnTo>
                    <a:pt x="149" y="4"/>
                  </a:lnTo>
                  <a:lnTo>
                    <a:pt x="143" y="6"/>
                  </a:lnTo>
                  <a:lnTo>
                    <a:pt x="142" y="6"/>
                  </a:lnTo>
                  <a:lnTo>
                    <a:pt x="134" y="10"/>
                  </a:lnTo>
                  <a:lnTo>
                    <a:pt x="133" y="10"/>
                  </a:lnTo>
                  <a:lnTo>
                    <a:pt x="132" y="14"/>
                  </a:lnTo>
                  <a:lnTo>
                    <a:pt x="132" y="16"/>
                  </a:lnTo>
                  <a:lnTo>
                    <a:pt x="131" y="33"/>
                  </a:lnTo>
                  <a:lnTo>
                    <a:pt x="132" y="33"/>
                  </a:lnTo>
                  <a:lnTo>
                    <a:pt x="133" y="34"/>
                  </a:lnTo>
                  <a:lnTo>
                    <a:pt x="133" y="35"/>
                  </a:lnTo>
                  <a:lnTo>
                    <a:pt x="132" y="36"/>
                  </a:lnTo>
                  <a:lnTo>
                    <a:pt x="128" y="35"/>
                  </a:lnTo>
                  <a:lnTo>
                    <a:pt x="111" y="29"/>
                  </a:lnTo>
                  <a:lnTo>
                    <a:pt x="111" y="29"/>
                  </a:lnTo>
                  <a:lnTo>
                    <a:pt x="111" y="28"/>
                  </a:lnTo>
                  <a:lnTo>
                    <a:pt x="110" y="27"/>
                  </a:lnTo>
                  <a:lnTo>
                    <a:pt x="109" y="26"/>
                  </a:lnTo>
                  <a:lnTo>
                    <a:pt x="108" y="26"/>
                  </a:lnTo>
                  <a:lnTo>
                    <a:pt x="105" y="25"/>
                  </a:lnTo>
                  <a:lnTo>
                    <a:pt x="97" y="22"/>
                  </a:lnTo>
                  <a:lnTo>
                    <a:pt x="84" y="20"/>
                  </a:lnTo>
                  <a:lnTo>
                    <a:pt x="71" y="18"/>
                  </a:lnTo>
                  <a:lnTo>
                    <a:pt x="67" y="20"/>
                  </a:lnTo>
                  <a:lnTo>
                    <a:pt x="63" y="21"/>
                  </a:lnTo>
                  <a:lnTo>
                    <a:pt x="62" y="22"/>
                  </a:lnTo>
                  <a:lnTo>
                    <a:pt x="62" y="22"/>
                  </a:lnTo>
                  <a:lnTo>
                    <a:pt x="61" y="23"/>
                  </a:lnTo>
                  <a:lnTo>
                    <a:pt x="59" y="27"/>
                  </a:lnTo>
                  <a:lnTo>
                    <a:pt x="59" y="28"/>
                  </a:lnTo>
                  <a:lnTo>
                    <a:pt x="58" y="28"/>
                  </a:lnTo>
                  <a:lnTo>
                    <a:pt x="56" y="28"/>
                  </a:lnTo>
                  <a:lnTo>
                    <a:pt x="55" y="28"/>
                  </a:lnTo>
                  <a:lnTo>
                    <a:pt x="55" y="29"/>
                  </a:lnTo>
                  <a:lnTo>
                    <a:pt x="50" y="40"/>
                  </a:lnTo>
                  <a:lnTo>
                    <a:pt x="50" y="41"/>
                  </a:lnTo>
                  <a:lnTo>
                    <a:pt x="50" y="42"/>
                  </a:lnTo>
                  <a:lnTo>
                    <a:pt x="51" y="42"/>
                  </a:lnTo>
                  <a:lnTo>
                    <a:pt x="53" y="42"/>
                  </a:lnTo>
                  <a:lnTo>
                    <a:pt x="56" y="41"/>
                  </a:lnTo>
                  <a:lnTo>
                    <a:pt x="57" y="41"/>
                  </a:lnTo>
                  <a:lnTo>
                    <a:pt x="58" y="42"/>
                  </a:lnTo>
                  <a:lnTo>
                    <a:pt x="59" y="42"/>
                  </a:lnTo>
                  <a:lnTo>
                    <a:pt x="62" y="45"/>
                  </a:lnTo>
                  <a:lnTo>
                    <a:pt x="62" y="46"/>
                  </a:lnTo>
                  <a:lnTo>
                    <a:pt x="60" y="47"/>
                  </a:lnTo>
                  <a:lnTo>
                    <a:pt x="60" y="48"/>
                  </a:lnTo>
                  <a:lnTo>
                    <a:pt x="45" y="57"/>
                  </a:lnTo>
                  <a:lnTo>
                    <a:pt x="29" y="70"/>
                  </a:lnTo>
                  <a:lnTo>
                    <a:pt x="28" y="71"/>
                  </a:lnTo>
                  <a:lnTo>
                    <a:pt x="28" y="71"/>
                  </a:lnTo>
                  <a:lnTo>
                    <a:pt x="28" y="73"/>
                  </a:lnTo>
                  <a:lnTo>
                    <a:pt x="29" y="74"/>
                  </a:lnTo>
                  <a:lnTo>
                    <a:pt x="36" y="76"/>
                  </a:lnTo>
                  <a:lnTo>
                    <a:pt x="41" y="76"/>
                  </a:lnTo>
                  <a:lnTo>
                    <a:pt x="47" y="86"/>
                  </a:lnTo>
                  <a:lnTo>
                    <a:pt x="51" y="85"/>
                  </a:lnTo>
                  <a:lnTo>
                    <a:pt x="57" y="87"/>
                  </a:lnTo>
                  <a:lnTo>
                    <a:pt x="65" y="87"/>
                  </a:lnTo>
                  <a:lnTo>
                    <a:pt x="75" y="74"/>
                  </a:lnTo>
                  <a:lnTo>
                    <a:pt x="76" y="71"/>
                  </a:lnTo>
                  <a:lnTo>
                    <a:pt x="76" y="71"/>
                  </a:lnTo>
                  <a:lnTo>
                    <a:pt x="77" y="71"/>
                  </a:lnTo>
                  <a:lnTo>
                    <a:pt x="77" y="75"/>
                  </a:lnTo>
                  <a:lnTo>
                    <a:pt x="77" y="76"/>
                  </a:lnTo>
                  <a:lnTo>
                    <a:pt x="77" y="76"/>
                  </a:lnTo>
                  <a:lnTo>
                    <a:pt x="78" y="76"/>
                  </a:lnTo>
                  <a:lnTo>
                    <a:pt x="84" y="82"/>
                  </a:lnTo>
                  <a:lnTo>
                    <a:pt x="82" y="83"/>
                  </a:lnTo>
                  <a:lnTo>
                    <a:pt x="81" y="85"/>
                  </a:lnTo>
                  <a:lnTo>
                    <a:pt x="81" y="86"/>
                  </a:lnTo>
                  <a:lnTo>
                    <a:pt x="81" y="87"/>
                  </a:lnTo>
                  <a:lnTo>
                    <a:pt x="82" y="87"/>
                  </a:lnTo>
                  <a:lnTo>
                    <a:pt x="84" y="87"/>
                  </a:lnTo>
                  <a:lnTo>
                    <a:pt x="84" y="88"/>
                  </a:lnTo>
                  <a:lnTo>
                    <a:pt x="88" y="90"/>
                  </a:lnTo>
                  <a:lnTo>
                    <a:pt x="90" y="87"/>
                  </a:lnTo>
                  <a:lnTo>
                    <a:pt x="105" y="100"/>
                  </a:lnTo>
                  <a:lnTo>
                    <a:pt x="115" y="102"/>
                  </a:lnTo>
                  <a:lnTo>
                    <a:pt x="117" y="100"/>
                  </a:lnTo>
                  <a:lnTo>
                    <a:pt x="121" y="100"/>
                  </a:lnTo>
                  <a:lnTo>
                    <a:pt x="121" y="101"/>
                  </a:lnTo>
                  <a:lnTo>
                    <a:pt x="122" y="101"/>
                  </a:lnTo>
                  <a:lnTo>
                    <a:pt x="122" y="102"/>
                  </a:lnTo>
                  <a:lnTo>
                    <a:pt x="121" y="102"/>
                  </a:lnTo>
                  <a:lnTo>
                    <a:pt x="121" y="103"/>
                  </a:lnTo>
                  <a:lnTo>
                    <a:pt x="105" y="114"/>
                  </a:lnTo>
                  <a:lnTo>
                    <a:pt x="99" y="119"/>
                  </a:lnTo>
                  <a:lnTo>
                    <a:pt x="98" y="119"/>
                  </a:lnTo>
                  <a:lnTo>
                    <a:pt x="97" y="119"/>
                  </a:lnTo>
                  <a:lnTo>
                    <a:pt x="93" y="116"/>
                  </a:lnTo>
                  <a:lnTo>
                    <a:pt x="93" y="115"/>
                  </a:lnTo>
                  <a:lnTo>
                    <a:pt x="91" y="115"/>
                  </a:lnTo>
                  <a:lnTo>
                    <a:pt x="84" y="123"/>
                  </a:lnTo>
                  <a:lnTo>
                    <a:pt x="82" y="126"/>
                  </a:lnTo>
                  <a:lnTo>
                    <a:pt x="81" y="128"/>
                  </a:lnTo>
                  <a:lnTo>
                    <a:pt x="80" y="128"/>
                  </a:lnTo>
                  <a:lnTo>
                    <a:pt x="78" y="130"/>
                  </a:lnTo>
                  <a:lnTo>
                    <a:pt x="77" y="130"/>
                  </a:lnTo>
                  <a:lnTo>
                    <a:pt x="76" y="130"/>
                  </a:lnTo>
                  <a:lnTo>
                    <a:pt x="72" y="128"/>
                  </a:lnTo>
                  <a:lnTo>
                    <a:pt x="70" y="127"/>
                  </a:lnTo>
                  <a:lnTo>
                    <a:pt x="68" y="126"/>
                  </a:lnTo>
                  <a:lnTo>
                    <a:pt x="67" y="123"/>
                  </a:lnTo>
                  <a:lnTo>
                    <a:pt x="65" y="123"/>
                  </a:lnTo>
                  <a:lnTo>
                    <a:pt x="64" y="122"/>
                  </a:lnTo>
                  <a:lnTo>
                    <a:pt x="62" y="122"/>
                  </a:lnTo>
                  <a:lnTo>
                    <a:pt x="60" y="122"/>
                  </a:lnTo>
                  <a:lnTo>
                    <a:pt x="60" y="122"/>
                  </a:lnTo>
                  <a:lnTo>
                    <a:pt x="58" y="122"/>
                  </a:lnTo>
                  <a:lnTo>
                    <a:pt x="53" y="126"/>
                  </a:lnTo>
                  <a:lnTo>
                    <a:pt x="53" y="127"/>
                  </a:lnTo>
                  <a:lnTo>
                    <a:pt x="53" y="130"/>
                  </a:lnTo>
                  <a:lnTo>
                    <a:pt x="53" y="130"/>
                  </a:lnTo>
                  <a:lnTo>
                    <a:pt x="47" y="132"/>
                  </a:lnTo>
                  <a:lnTo>
                    <a:pt x="44" y="133"/>
                  </a:lnTo>
                  <a:lnTo>
                    <a:pt x="43" y="133"/>
                  </a:lnTo>
                  <a:lnTo>
                    <a:pt x="43" y="133"/>
                  </a:lnTo>
                  <a:lnTo>
                    <a:pt x="43" y="136"/>
                  </a:lnTo>
                  <a:lnTo>
                    <a:pt x="40" y="136"/>
                  </a:lnTo>
                  <a:lnTo>
                    <a:pt x="23" y="126"/>
                  </a:lnTo>
                  <a:lnTo>
                    <a:pt x="22" y="127"/>
                  </a:lnTo>
                  <a:lnTo>
                    <a:pt x="22" y="128"/>
                  </a:lnTo>
                  <a:lnTo>
                    <a:pt x="20" y="129"/>
                  </a:lnTo>
                  <a:lnTo>
                    <a:pt x="15" y="130"/>
                  </a:lnTo>
                  <a:lnTo>
                    <a:pt x="12" y="131"/>
                  </a:lnTo>
                  <a:lnTo>
                    <a:pt x="10" y="131"/>
                  </a:lnTo>
                  <a:lnTo>
                    <a:pt x="9" y="132"/>
                  </a:lnTo>
                  <a:lnTo>
                    <a:pt x="8" y="132"/>
                  </a:lnTo>
                  <a:lnTo>
                    <a:pt x="7" y="133"/>
                  </a:lnTo>
                  <a:lnTo>
                    <a:pt x="7" y="134"/>
                  </a:lnTo>
                  <a:lnTo>
                    <a:pt x="8" y="136"/>
                  </a:lnTo>
                  <a:lnTo>
                    <a:pt x="3" y="134"/>
                  </a:lnTo>
                  <a:lnTo>
                    <a:pt x="0" y="145"/>
                  </a:lnTo>
                  <a:lnTo>
                    <a:pt x="3" y="153"/>
                  </a:lnTo>
                  <a:lnTo>
                    <a:pt x="10" y="153"/>
                  </a:lnTo>
                  <a:lnTo>
                    <a:pt x="10" y="153"/>
                  </a:lnTo>
                  <a:lnTo>
                    <a:pt x="15" y="153"/>
                  </a:lnTo>
                  <a:lnTo>
                    <a:pt x="15" y="153"/>
                  </a:lnTo>
                  <a:lnTo>
                    <a:pt x="17" y="153"/>
                  </a:lnTo>
                  <a:lnTo>
                    <a:pt x="19" y="154"/>
                  </a:lnTo>
                  <a:lnTo>
                    <a:pt x="23" y="154"/>
                  </a:lnTo>
                  <a:lnTo>
                    <a:pt x="36" y="153"/>
                  </a:lnTo>
                  <a:lnTo>
                    <a:pt x="38" y="152"/>
                  </a:lnTo>
                  <a:lnTo>
                    <a:pt x="39" y="151"/>
                  </a:lnTo>
                  <a:lnTo>
                    <a:pt x="39" y="152"/>
                  </a:lnTo>
                  <a:lnTo>
                    <a:pt x="40" y="152"/>
                  </a:lnTo>
                  <a:lnTo>
                    <a:pt x="42" y="153"/>
                  </a:lnTo>
                  <a:lnTo>
                    <a:pt x="43" y="153"/>
                  </a:lnTo>
                  <a:lnTo>
                    <a:pt x="46" y="156"/>
                  </a:lnTo>
                  <a:lnTo>
                    <a:pt x="78" y="158"/>
                  </a:lnTo>
                  <a:lnTo>
                    <a:pt x="78" y="164"/>
                  </a:lnTo>
                  <a:lnTo>
                    <a:pt x="79" y="165"/>
                  </a:lnTo>
                  <a:lnTo>
                    <a:pt x="92" y="168"/>
                  </a:lnTo>
                  <a:lnTo>
                    <a:pt x="94" y="168"/>
                  </a:lnTo>
                  <a:lnTo>
                    <a:pt x="96" y="164"/>
                  </a:lnTo>
                  <a:lnTo>
                    <a:pt x="119" y="162"/>
                  </a:lnTo>
                  <a:lnTo>
                    <a:pt x="123" y="162"/>
                  </a:lnTo>
                  <a:lnTo>
                    <a:pt x="124" y="162"/>
                  </a:lnTo>
                  <a:lnTo>
                    <a:pt x="127" y="161"/>
                  </a:lnTo>
                  <a:lnTo>
                    <a:pt x="128" y="161"/>
                  </a:lnTo>
                  <a:lnTo>
                    <a:pt x="129" y="158"/>
                  </a:lnTo>
                  <a:lnTo>
                    <a:pt x="131" y="157"/>
                  </a:lnTo>
                  <a:lnTo>
                    <a:pt x="132" y="157"/>
                  </a:lnTo>
                  <a:lnTo>
                    <a:pt x="138" y="157"/>
                  </a:lnTo>
                  <a:lnTo>
                    <a:pt x="138" y="157"/>
                  </a:lnTo>
                  <a:lnTo>
                    <a:pt x="142" y="157"/>
                  </a:lnTo>
                  <a:lnTo>
                    <a:pt x="143" y="157"/>
                  </a:lnTo>
                  <a:lnTo>
                    <a:pt x="144" y="156"/>
                  </a:lnTo>
                  <a:lnTo>
                    <a:pt x="145" y="156"/>
                  </a:lnTo>
                  <a:lnTo>
                    <a:pt x="147" y="152"/>
                  </a:lnTo>
                  <a:lnTo>
                    <a:pt x="146" y="149"/>
                  </a:lnTo>
                  <a:lnTo>
                    <a:pt x="145" y="147"/>
                  </a:lnTo>
                  <a:lnTo>
                    <a:pt x="145" y="146"/>
                  </a:lnTo>
                  <a:lnTo>
                    <a:pt x="144" y="146"/>
                  </a:lnTo>
                  <a:lnTo>
                    <a:pt x="144" y="145"/>
                  </a:lnTo>
                  <a:lnTo>
                    <a:pt x="144" y="144"/>
                  </a:lnTo>
                  <a:lnTo>
                    <a:pt x="144" y="143"/>
                  </a:lnTo>
                  <a:lnTo>
                    <a:pt x="148" y="134"/>
                  </a:lnTo>
                  <a:lnTo>
                    <a:pt x="149" y="134"/>
                  </a:lnTo>
                  <a:lnTo>
                    <a:pt x="149" y="133"/>
                  </a:lnTo>
                  <a:lnTo>
                    <a:pt x="149" y="133"/>
                  </a:lnTo>
                  <a:lnTo>
                    <a:pt x="155" y="131"/>
                  </a:lnTo>
                  <a:lnTo>
                    <a:pt x="180" y="117"/>
                  </a:lnTo>
                  <a:lnTo>
                    <a:pt x="193" y="113"/>
                  </a:lnTo>
                  <a:lnTo>
                    <a:pt x="199" y="114"/>
                  </a:lnTo>
                  <a:lnTo>
                    <a:pt x="201" y="120"/>
                  </a:lnTo>
                  <a:lnTo>
                    <a:pt x="201" y="121"/>
                  </a:lnTo>
                  <a:lnTo>
                    <a:pt x="201" y="122"/>
                  </a:lnTo>
                  <a:lnTo>
                    <a:pt x="201" y="123"/>
                  </a:lnTo>
                  <a:lnTo>
                    <a:pt x="202" y="123"/>
                  </a:lnTo>
                  <a:lnTo>
                    <a:pt x="209" y="123"/>
                  </a:lnTo>
                  <a:lnTo>
                    <a:pt x="222" y="121"/>
                  </a:lnTo>
                  <a:lnTo>
                    <a:pt x="226" y="119"/>
                  </a:lnTo>
                  <a:lnTo>
                    <a:pt x="227" y="118"/>
                  </a:lnTo>
                  <a:lnTo>
                    <a:pt x="227" y="118"/>
                  </a:lnTo>
                  <a:lnTo>
                    <a:pt x="228" y="117"/>
                  </a:lnTo>
                  <a:lnTo>
                    <a:pt x="231" y="111"/>
                  </a:lnTo>
                  <a:lnTo>
                    <a:pt x="231" y="109"/>
                  </a:lnTo>
                  <a:lnTo>
                    <a:pt x="232" y="105"/>
                  </a:lnTo>
                  <a:lnTo>
                    <a:pt x="236" y="97"/>
                  </a:lnTo>
                  <a:lnTo>
                    <a:pt x="238" y="95"/>
                  </a:lnTo>
                  <a:lnTo>
                    <a:pt x="240" y="94"/>
                  </a:lnTo>
                  <a:lnTo>
                    <a:pt x="242" y="93"/>
                  </a:lnTo>
                  <a:lnTo>
                    <a:pt x="243" y="93"/>
                  </a:lnTo>
                  <a:lnTo>
                    <a:pt x="244" y="93"/>
                  </a:lnTo>
                  <a:lnTo>
                    <a:pt x="245" y="93"/>
                  </a:lnTo>
                  <a:lnTo>
                    <a:pt x="246" y="93"/>
                  </a:lnTo>
                  <a:lnTo>
                    <a:pt x="246" y="94"/>
                  </a:lnTo>
                  <a:lnTo>
                    <a:pt x="247" y="95"/>
                  </a:lnTo>
                  <a:lnTo>
                    <a:pt x="258" y="95"/>
                  </a:lnTo>
                  <a:lnTo>
                    <a:pt x="260" y="95"/>
                  </a:lnTo>
                  <a:lnTo>
                    <a:pt x="277" y="93"/>
                  </a:lnTo>
                  <a:lnTo>
                    <a:pt x="278" y="92"/>
                  </a:lnTo>
                  <a:lnTo>
                    <a:pt x="279" y="92"/>
                  </a:lnTo>
                  <a:lnTo>
                    <a:pt x="281" y="91"/>
                  </a:lnTo>
                  <a:lnTo>
                    <a:pt x="281" y="88"/>
                  </a:lnTo>
                  <a:lnTo>
                    <a:pt x="284" y="84"/>
                  </a:lnTo>
                  <a:lnTo>
                    <a:pt x="285" y="81"/>
                  </a:lnTo>
                  <a:lnTo>
                    <a:pt x="285" y="80"/>
                  </a:lnTo>
                  <a:lnTo>
                    <a:pt x="285" y="79"/>
                  </a:lnTo>
                  <a:lnTo>
                    <a:pt x="286" y="79"/>
                  </a:lnTo>
                  <a:lnTo>
                    <a:pt x="287" y="79"/>
                  </a:lnTo>
                  <a:lnTo>
                    <a:pt x="290" y="76"/>
                  </a:lnTo>
                  <a:lnTo>
                    <a:pt x="296" y="73"/>
                  </a:lnTo>
                  <a:lnTo>
                    <a:pt x="303" y="68"/>
                  </a:lnTo>
                  <a:lnTo>
                    <a:pt x="309" y="65"/>
                  </a:lnTo>
                  <a:lnTo>
                    <a:pt x="316" y="62"/>
                  </a:lnTo>
                  <a:lnTo>
                    <a:pt x="322" y="60"/>
                  </a:lnTo>
                  <a:lnTo>
                    <a:pt x="330" y="58"/>
                  </a:lnTo>
                  <a:lnTo>
                    <a:pt x="344" y="51"/>
                  </a:lnTo>
                  <a:lnTo>
                    <a:pt x="345" y="51"/>
                  </a:lnTo>
                  <a:lnTo>
                    <a:pt x="345" y="50"/>
                  </a:lnTo>
                  <a:lnTo>
                    <a:pt x="347" y="50"/>
                  </a:lnTo>
                  <a:lnTo>
                    <a:pt x="347" y="49"/>
                  </a:lnTo>
                  <a:lnTo>
                    <a:pt x="344" y="45"/>
                  </a:lnTo>
                  <a:lnTo>
                    <a:pt x="336" y="38"/>
                  </a:lnTo>
                  <a:lnTo>
                    <a:pt x="331" y="34"/>
                  </a:lnTo>
                  <a:close/>
                  <a:moveTo>
                    <a:pt x="45" y="142"/>
                  </a:moveTo>
                  <a:lnTo>
                    <a:pt x="45" y="142"/>
                  </a:lnTo>
                  <a:lnTo>
                    <a:pt x="43" y="145"/>
                  </a:lnTo>
                  <a:lnTo>
                    <a:pt x="42" y="145"/>
                  </a:lnTo>
                  <a:lnTo>
                    <a:pt x="40" y="143"/>
                  </a:lnTo>
                  <a:lnTo>
                    <a:pt x="39" y="142"/>
                  </a:lnTo>
                  <a:lnTo>
                    <a:pt x="38" y="142"/>
                  </a:lnTo>
                  <a:lnTo>
                    <a:pt x="39" y="140"/>
                  </a:lnTo>
                  <a:lnTo>
                    <a:pt x="44" y="140"/>
                  </a:lnTo>
                  <a:lnTo>
                    <a:pt x="45" y="140"/>
                  </a:lnTo>
                  <a:lnTo>
                    <a:pt x="45" y="140"/>
                  </a:lnTo>
                  <a:lnTo>
                    <a:pt x="45" y="142"/>
                  </a:lnTo>
                  <a:close/>
                  <a:moveTo>
                    <a:pt x="57" y="136"/>
                  </a:moveTo>
                  <a:lnTo>
                    <a:pt x="54" y="130"/>
                  </a:lnTo>
                  <a:lnTo>
                    <a:pt x="57" y="131"/>
                  </a:lnTo>
                  <a:lnTo>
                    <a:pt x="57" y="134"/>
                  </a:lnTo>
                  <a:lnTo>
                    <a:pt x="60" y="136"/>
                  </a:lnTo>
                  <a:lnTo>
                    <a:pt x="57" y="136"/>
                  </a:lnTo>
                  <a:close/>
                </a:path>
              </a:pathLst>
            </a:custGeom>
            <a:solidFill>
              <a:srgbClr val="F296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55" name="Freeform 741"/>
            <p:cNvSpPr>
              <a:spLocks/>
            </p:cNvSpPr>
            <p:nvPr/>
          </p:nvSpPr>
          <p:spPr bwMode="auto">
            <a:xfrm>
              <a:off x="6544759" y="3602992"/>
              <a:ext cx="336566" cy="241724"/>
            </a:xfrm>
            <a:custGeom>
              <a:avLst/>
              <a:gdLst>
                <a:gd name="T0" fmla="*/ 186 w 245"/>
                <a:gd name="T1" fmla="*/ 68 h 176"/>
                <a:gd name="T2" fmla="*/ 153 w 245"/>
                <a:gd name="T3" fmla="*/ 75 h 176"/>
                <a:gd name="T4" fmla="*/ 105 w 245"/>
                <a:gd name="T5" fmla="*/ 63 h 176"/>
                <a:gd name="T6" fmla="*/ 98 w 245"/>
                <a:gd name="T7" fmla="*/ 58 h 176"/>
                <a:gd name="T8" fmla="*/ 76 w 245"/>
                <a:gd name="T9" fmla="*/ 60 h 176"/>
                <a:gd name="T10" fmla="*/ 62 w 245"/>
                <a:gd name="T11" fmla="*/ 60 h 176"/>
                <a:gd name="T12" fmla="*/ 66 w 245"/>
                <a:gd name="T13" fmla="*/ 40 h 176"/>
                <a:gd name="T14" fmla="*/ 74 w 245"/>
                <a:gd name="T15" fmla="*/ 37 h 176"/>
                <a:gd name="T16" fmla="*/ 99 w 245"/>
                <a:gd name="T17" fmla="*/ 43 h 176"/>
                <a:gd name="T18" fmla="*/ 106 w 245"/>
                <a:gd name="T19" fmla="*/ 39 h 176"/>
                <a:gd name="T20" fmla="*/ 104 w 245"/>
                <a:gd name="T21" fmla="*/ 36 h 176"/>
                <a:gd name="T22" fmla="*/ 93 w 245"/>
                <a:gd name="T23" fmla="*/ 25 h 176"/>
                <a:gd name="T24" fmla="*/ 97 w 245"/>
                <a:gd name="T25" fmla="*/ 1 h 176"/>
                <a:gd name="T26" fmla="*/ 94 w 245"/>
                <a:gd name="T27" fmla="*/ 4 h 176"/>
                <a:gd name="T28" fmla="*/ 82 w 245"/>
                <a:gd name="T29" fmla="*/ 13 h 176"/>
                <a:gd name="T30" fmla="*/ 63 w 245"/>
                <a:gd name="T31" fmla="*/ 10 h 176"/>
                <a:gd name="T32" fmla="*/ 59 w 245"/>
                <a:gd name="T33" fmla="*/ 22 h 176"/>
                <a:gd name="T34" fmla="*/ 58 w 245"/>
                <a:gd name="T35" fmla="*/ 35 h 176"/>
                <a:gd name="T36" fmla="*/ 35 w 245"/>
                <a:gd name="T37" fmla="*/ 37 h 176"/>
                <a:gd name="T38" fmla="*/ 45 w 245"/>
                <a:gd name="T39" fmla="*/ 40 h 176"/>
                <a:gd name="T40" fmla="*/ 48 w 245"/>
                <a:gd name="T41" fmla="*/ 47 h 176"/>
                <a:gd name="T42" fmla="*/ 30 w 245"/>
                <a:gd name="T43" fmla="*/ 62 h 176"/>
                <a:gd name="T44" fmla="*/ 13 w 245"/>
                <a:gd name="T45" fmla="*/ 57 h 176"/>
                <a:gd name="T46" fmla="*/ 0 w 245"/>
                <a:gd name="T47" fmla="*/ 62 h 176"/>
                <a:gd name="T48" fmla="*/ 11 w 245"/>
                <a:gd name="T49" fmla="*/ 82 h 176"/>
                <a:gd name="T50" fmla="*/ 26 w 245"/>
                <a:gd name="T51" fmla="*/ 87 h 176"/>
                <a:gd name="T52" fmla="*/ 23 w 245"/>
                <a:gd name="T53" fmla="*/ 91 h 176"/>
                <a:gd name="T54" fmla="*/ 30 w 245"/>
                <a:gd name="T55" fmla="*/ 114 h 176"/>
                <a:gd name="T56" fmla="*/ 26 w 245"/>
                <a:gd name="T57" fmla="*/ 128 h 176"/>
                <a:gd name="T58" fmla="*/ 14 w 245"/>
                <a:gd name="T59" fmla="*/ 145 h 176"/>
                <a:gd name="T60" fmla="*/ 19 w 245"/>
                <a:gd name="T61" fmla="*/ 165 h 176"/>
                <a:gd name="T62" fmla="*/ 32 w 245"/>
                <a:gd name="T63" fmla="*/ 159 h 176"/>
                <a:gd name="T64" fmla="*/ 47 w 245"/>
                <a:gd name="T65" fmla="*/ 149 h 176"/>
                <a:gd name="T66" fmla="*/ 63 w 245"/>
                <a:gd name="T67" fmla="*/ 157 h 176"/>
                <a:gd name="T68" fmla="*/ 67 w 245"/>
                <a:gd name="T69" fmla="*/ 140 h 176"/>
                <a:gd name="T70" fmla="*/ 84 w 245"/>
                <a:gd name="T71" fmla="*/ 142 h 176"/>
                <a:gd name="T72" fmla="*/ 92 w 245"/>
                <a:gd name="T73" fmla="*/ 135 h 176"/>
                <a:gd name="T74" fmla="*/ 89 w 245"/>
                <a:gd name="T75" fmla="*/ 125 h 176"/>
                <a:gd name="T76" fmla="*/ 113 w 245"/>
                <a:gd name="T77" fmla="*/ 105 h 176"/>
                <a:gd name="T78" fmla="*/ 124 w 245"/>
                <a:gd name="T79" fmla="*/ 117 h 176"/>
                <a:gd name="T80" fmla="*/ 130 w 245"/>
                <a:gd name="T81" fmla="*/ 142 h 176"/>
                <a:gd name="T82" fmla="*/ 128 w 245"/>
                <a:gd name="T83" fmla="*/ 165 h 176"/>
                <a:gd name="T84" fmla="*/ 135 w 245"/>
                <a:gd name="T85" fmla="*/ 176 h 176"/>
                <a:gd name="T86" fmla="*/ 148 w 245"/>
                <a:gd name="T87" fmla="*/ 168 h 176"/>
                <a:gd name="T88" fmla="*/ 154 w 245"/>
                <a:gd name="T89" fmla="*/ 164 h 176"/>
                <a:gd name="T90" fmla="*/ 165 w 245"/>
                <a:gd name="T91" fmla="*/ 161 h 176"/>
                <a:gd name="T92" fmla="*/ 182 w 245"/>
                <a:gd name="T93" fmla="*/ 147 h 176"/>
                <a:gd name="T94" fmla="*/ 192 w 245"/>
                <a:gd name="T95" fmla="*/ 144 h 176"/>
                <a:gd name="T96" fmla="*/ 196 w 245"/>
                <a:gd name="T97" fmla="*/ 152 h 176"/>
                <a:gd name="T98" fmla="*/ 213 w 245"/>
                <a:gd name="T99" fmla="*/ 149 h 176"/>
                <a:gd name="T100" fmla="*/ 218 w 245"/>
                <a:gd name="T101" fmla="*/ 147 h 176"/>
                <a:gd name="T102" fmla="*/ 236 w 245"/>
                <a:gd name="T103" fmla="*/ 152 h 176"/>
                <a:gd name="T104" fmla="*/ 241 w 245"/>
                <a:gd name="T105" fmla="*/ 143 h 176"/>
                <a:gd name="T106" fmla="*/ 235 w 245"/>
                <a:gd name="T107" fmla="*/ 106 h 176"/>
                <a:gd name="T108" fmla="*/ 222 w 245"/>
                <a:gd name="T109" fmla="*/ 98 h 176"/>
                <a:gd name="T110" fmla="*/ 211 w 245"/>
                <a:gd name="T111" fmla="*/ 98 h 176"/>
                <a:gd name="T112" fmla="*/ 205 w 245"/>
                <a:gd name="T113" fmla="*/ 103 h 176"/>
                <a:gd name="T114" fmla="*/ 197 w 245"/>
                <a:gd name="T115" fmla="*/ 64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5" h="176">
                  <a:moveTo>
                    <a:pt x="191" y="64"/>
                  </a:moveTo>
                  <a:lnTo>
                    <a:pt x="190" y="64"/>
                  </a:lnTo>
                  <a:lnTo>
                    <a:pt x="188" y="65"/>
                  </a:lnTo>
                  <a:lnTo>
                    <a:pt x="187" y="68"/>
                  </a:lnTo>
                  <a:lnTo>
                    <a:pt x="186" y="68"/>
                  </a:lnTo>
                  <a:lnTo>
                    <a:pt x="183" y="69"/>
                  </a:lnTo>
                  <a:lnTo>
                    <a:pt x="182" y="69"/>
                  </a:lnTo>
                  <a:lnTo>
                    <a:pt x="178" y="69"/>
                  </a:lnTo>
                  <a:lnTo>
                    <a:pt x="155" y="71"/>
                  </a:lnTo>
                  <a:lnTo>
                    <a:pt x="153" y="75"/>
                  </a:lnTo>
                  <a:lnTo>
                    <a:pt x="151" y="75"/>
                  </a:lnTo>
                  <a:lnTo>
                    <a:pt x="138" y="72"/>
                  </a:lnTo>
                  <a:lnTo>
                    <a:pt x="137" y="71"/>
                  </a:lnTo>
                  <a:lnTo>
                    <a:pt x="137" y="65"/>
                  </a:lnTo>
                  <a:lnTo>
                    <a:pt x="105" y="63"/>
                  </a:lnTo>
                  <a:lnTo>
                    <a:pt x="102" y="60"/>
                  </a:lnTo>
                  <a:lnTo>
                    <a:pt x="101" y="60"/>
                  </a:lnTo>
                  <a:lnTo>
                    <a:pt x="99" y="59"/>
                  </a:lnTo>
                  <a:lnTo>
                    <a:pt x="98" y="59"/>
                  </a:lnTo>
                  <a:lnTo>
                    <a:pt x="98" y="58"/>
                  </a:lnTo>
                  <a:lnTo>
                    <a:pt x="97" y="59"/>
                  </a:lnTo>
                  <a:lnTo>
                    <a:pt x="95" y="60"/>
                  </a:lnTo>
                  <a:lnTo>
                    <a:pt x="82" y="61"/>
                  </a:lnTo>
                  <a:lnTo>
                    <a:pt x="78" y="61"/>
                  </a:lnTo>
                  <a:lnTo>
                    <a:pt x="76" y="60"/>
                  </a:lnTo>
                  <a:lnTo>
                    <a:pt x="74" y="60"/>
                  </a:lnTo>
                  <a:lnTo>
                    <a:pt x="74" y="60"/>
                  </a:lnTo>
                  <a:lnTo>
                    <a:pt x="69" y="60"/>
                  </a:lnTo>
                  <a:lnTo>
                    <a:pt x="69" y="60"/>
                  </a:lnTo>
                  <a:lnTo>
                    <a:pt x="62" y="60"/>
                  </a:lnTo>
                  <a:lnTo>
                    <a:pt x="59" y="52"/>
                  </a:lnTo>
                  <a:lnTo>
                    <a:pt x="62" y="41"/>
                  </a:lnTo>
                  <a:lnTo>
                    <a:pt x="67" y="43"/>
                  </a:lnTo>
                  <a:lnTo>
                    <a:pt x="66" y="41"/>
                  </a:lnTo>
                  <a:lnTo>
                    <a:pt x="66" y="40"/>
                  </a:lnTo>
                  <a:lnTo>
                    <a:pt x="67" y="39"/>
                  </a:lnTo>
                  <a:lnTo>
                    <a:pt x="68" y="39"/>
                  </a:lnTo>
                  <a:lnTo>
                    <a:pt x="69" y="38"/>
                  </a:lnTo>
                  <a:lnTo>
                    <a:pt x="71" y="38"/>
                  </a:lnTo>
                  <a:lnTo>
                    <a:pt x="74" y="37"/>
                  </a:lnTo>
                  <a:lnTo>
                    <a:pt x="79" y="36"/>
                  </a:lnTo>
                  <a:lnTo>
                    <a:pt x="81" y="35"/>
                  </a:lnTo>
                  <a:lnTo>
                    <a:pt x="81" y="34"/>
                  </a:lnTo>
                  <a:lnTo>
                    <a:pt x="82" y="33"/>
                  </a:lnTo>
                  <a:lnTo>
                    <a:pt x="99" y="43"/>
                  </a:lnTo>
                  <a:lnTo>
                    <a:pt x="102" y="43"/>
                  </a:lnTo>
                  <a:lnTo>
                    <a:pt x="102" y="40"/>
                  </a:lnTo>
                  <a:lnTo>
                    <a:pt x="102" y="40"/>
                  </a:lnTo>
                  <a:lnTo>
                    <a:pt x="103" y="40"/>
                  </a:lnTo>
                  <a:lnTo>
                    <a:pt x="106" y="39"/>
                  </a:lnTo>
                  <a:lnTo>
                    <a:pt x="112" y="37"/>
                  </a:lnTo>
                  <a:lnTo>
                    <a:pt x="112" y="37"/>
                  </a:lnTo>
                  <a:lnTo>
                    <a:pt x="112" y="34"/>
                  </a:lnTo>
                  <a:lnTo>
                    <a:pt x="106" y="36"/>
                  </a:lnTo>
                  <a:lnTo>
                    <a:pt x="104" y="36"/>
                  </a:lnTo>
                  <a:lnTo>
                    <a:pt x="102" y="37"/>
                  </a:lnTo>
                  <a:lnTo>
                    <a:pt x="101" y="37"/>
                  </a:lnTo>
                  <a:lnTo>
                    <a:pt x="101" y="36"/>
                  </a:lnTo>
                  <a:lnTo>
                    <a:pt x="95" y="28"/>
                  </a:lnTo>
                  <a:lnTo>
                    <a:pt x="93" y="25"/>
                  </a:lnTo>
                  <a:lnTo>
                    <a:pt x="106" y="13"/>
                  </a:lnTo>
                  <a:lnTo>
                    <a:pt x="108" y="13"/>
                  </a:lnTo>
                  <a:lnTo>
                    <a:pt x="100" y="5"/>
                  </a:lnTo>
                  <a:lnTo>
                    <a:pt x="99" y="3"/>
                  </a:lnTo>
                  <a:lnTo>
                    <a:pt x="97" y="1"/>
                  </a:lnTo>
                  <a:lnTo>
                    <a:pt x="96" y="1"/>
                  </a:lnTo>
                  <a:lnTo>
                    <a:pt x="96" y="0"/>
                  </a:lnTo>
                  <a:lnTo>
                    <a:pt x="96" y="0"/>
                  </a:lnTo>
                  <a:lnTo>
                    <a:pt x="95" y="1"/>
                  </a:lnTo>
                  <a:lnTo>
                    <a:pt x="94" y="4"/>
                  </a:lnTo>
                  <a:lnTo>
                    <a:pt x="93" y="5"/>
                  </a:lnTo>
                  <a:lnTo>
                    <a:pt x="94" y="6"/>
                  </a:lnTo>
                  <a:lnTo>
                    <a:pt x="93" y="6"/>
                  </a:lnTo>
                  <a:lnTo>
                    <a:pt x="82" y="12"/>
                  </a:lnTo>
                  <a:lnTo>
                    <a:pt x="82" y="13"/>
                  </a:lnTo>
                  <a:lnTo>
                    <a:pt x="71" y="18"/>
                  </a:lnTo>
                  <a:lnTo>
                    <a:pt x="67" y="12"/>
                  </a:lnTo>
                  <a:lnTo>
                    <a:pt x="67" y="11"/>
                  </a:lnTo>
                  <a:lnTo>
                    <a:pt x="64" y="10"/>
                  </a:lnTo>
                  <a:lnTo>
                    <a:pt x="63" y="10"/>
                  </a:lnTo>
                  <a:lnTo>
                    <a:pt x="62" y="12"/>
                  </a:lnTo>
                  <a:lnTo>
                    <a:pt x="58" y="21"/>
                  </a:lnTo>
                  <a:lnTo>
                    <a:pt x="58" y="21"/>
                  </a:lnTo>
                  <a:lnTo>
                    <a:pt x="58" y="21"/>
                  </a:lnTo>
                  <a:lnTo>
                    <a:pt x="59" y="22"/>
                  </a:lnTo>
                  <a:lnTo>
                    <a:pt x="61" y="30"/>
                  </a:lnTo>
                  <a:lnTo>
                    <a:pt x="58" y="33"/>
                  </a:lnTo>
                  <a:lnTo>
                    <a:pt x="60" y="34"/>
                  </a:lnTo>
                  <a:lnTo>
                    <a:pt x="60" y="35"/>
                  </a:lnTo>
                  <a:lnTo>
                    <a:pt x="58" y="35"/>
                  </a:lnTo>
                  <a:lnTo>
                    <a:pt x="52" y="34"/>
                  </a:lnTo>
                  <a:lnTo>
                    <a:pt x="50" y="34"/>
                  </a:lnTo>
                  <a:lnTo>
                    <a:pt x="48" y="34"/>
                  </a:lnTo>
                  <a:lnTo>
                    <a:pt x="43" y="35"/>
                  </a:lnTo>
                  <a:lnTo>
                    <a:pt x="35" y="37"/>
                  </a:lnTo>
                  <a:lnTo>
                    <a:pt x="36" y="38"/>
                  </a:lnTo>
                  <a:lnTo>
                    <a:pt x="39" y="39"/>
                  </a:lnTo>
                  <a:lnTo>
                    <a:pt x="39" y="39"/>
                  </a:lnTo>
                  <a:lnTo>
                    <a:pt x="41" y="39"/>
                  </a:lnTo>
                  <a:lnTo>
                    <a:pt x="45" y="40"/>
                  </a:lnTo>
                  <a:lnTo>
                    <a:pt x="45" y="43"/>
                  </a:lnTo>
                  <a:lnTo>
                    <a:pt x="46" y="44"/>
                  </a:lnTo>
                  <a:lnTo>
                    <a:pt x="47" y="46"/>
                  </a:lnTo>
                  <a:lnTo>
                    <a:pt x="47" y="47"/>
                  </a:lnTo>
                  <a:lnTo>
                    <a:pt x="48" y="47"/>
                  </a:lnTo>
                  <a:lnTo>
                    <a:pt x="47" y="49"/>
                  </a:lnTo>
                  <a:lnTo>
                    <a:pt x="35" y="61"/>
                  </a:lnTo>
                  <a:lnTo>
                    <a:pt x="34" y="62"/>
                  </a:lnTo>
                  <a:lnTo>
                    <a:pt x="30" y="62"/>
                  </a:lnTo>
                  <a:lnTo>
                    <a:pt x="30" y="62"/>
                  </a:lnTo>
                  <a:lnTo>
                    <a:pt x="23" y="60"/>
                  </a:lnTo>
                  <a:lnTo>
                    <a:pt x="19" y="60"/>
                  </a:lnTo>
                  <a:lnTo>
                    <a:pt x="17" y="60"/>
                  </a:lnTo>
                  <a:lnTo>
                    <a:pt x="14" y="58"/>
                  </a:lnTo>
                  <a:lnTo>
                    <a:pt x="13" y="57"/>
                  </a:lnTo>
                  <a:lnTo>
                    <a:pt x="12" y="57"/>
                  </a:lnTo>
                  <a:lnTo>
                    <a:pt x="10" y="57"/>
                  </a:lnTo>
                  <a:lnTo>
                    <a:pt x="6" y="60"/>
                  </a:lnTo>
                  <a:lnTo>
                    <a:pt x="4" y="62"/>
                  </a:lnTo>
                  <a:lnTo>
                    <a:pt x="0" y="62"/>
                  </a:lnTo>
                  <a:lnTo>
                    <a:pt x="4" y="71"/>
                  </a:lnTo>
                  <a:lnTo>
                    <a:pt x="4" y="76"/>
                  </a:lnTo>
                  <a:lnTo>
                    <a:pt x="10" y="82"/>
                  </a:lnTo>
                  <a:lnTo>
                    <a:pt x="10" y="84"/>
                  </a:lnTo>
                  <a:lnTo>
                    <a:pt x="11" y="82"/>
                  </a:lnTo>
                  <a:lnTo>
                    <a:pt x="18" y="82"/>
                  </a:lnTo>
                  <a:lnTo>
                    <a:pt x="21" y="82"/>
                  </a:lnTo>
                  <a:lnTo>
                    <a:pt x="22" y="82"/>
                  </a:lnTo>
                  <a:lnTo>
                    <a:pt x="23" y="82"/>
                  </a:lnTo>
                  <a:lnTo>
                    <a:pt x="26" y="87"/>
                  </a:lnTo>
                  <a:lnTo>
                    <a:pt x="26" y="87"/>
                  </a:lnTo>
                  <a:lnTo>
                    <a:pt x="26" y="90"/>
                  </a:lnTo>
                  <a:lnTo>
                    <a:pt x="24" y="91"/>
                  </a:lnTo>
                  <a:lnTo>
                    <a:pt x="23" y="91"/>
                  </a:lnTo>
                  <a:lnTo>
                    <a:pt x="23" y="91"/>
                  </a:lnTo>
                  <a:lnTo>
                    <a:pt x="22" y="91"/>
                  </a:lnTo>
                  <a:lnTo>
                    <a:pt x="21" y="95"/>
                  </a:lnTo>
                  <a:lnTo>
                    <a:pt x="22" y="103"/>
                  </a:lnTo>
                  <a:lnTo>
                    <a:pt x="24" y="106"/>
                  </a:lnTo>
                  <a:lnTo>
                    <a:pt x="30" y="114"/>
                  </a:lnTo>
                  <a:lnTo>
                    <a:pt x="31" y="115"/>
                  </a:lnTo>
                  <a:lnTo>
                    <a:pt x="31" y="116"/>
                  </a:lnTo>
                  <a:lnTo>
                    <a:pt x="30" y="121"/>
                  </a:lnTo>
                  <a:lnTo>
                    <a:pt x="27" y="127"/>
                  </a:lnTo>
                  <a:lnTo>
                    <a:pt x="26" y="128"/>
                  </a:lnTo>
                  <a:lnTo>
                    <a:pt x="24" y="128"/>
                  </a:lnTo>
                  <a:lnTo>
                    <a:pt x="23" y="128"/>
                  </a:lnTo>
                  <a:lnTo>
                    <a:pt x="17" y="138"/>
                  </a:lnTo>
                  <a:lnTo>
                    <a:pt x="15" y="142"/>
                  </a:lnTo>
                  <a:lnTo>
                    <a:pt x="14" y="145"/>
                  </a:lnTo>
                  <a:lnTo>
                    <a:pt x="12" y="156"/>
                  </a:lnTo>
                  <a:lnTo>
                    <a:pt x="12" y="158"/>
                  </a:lnTo>
                  <a:lnTo>
                    <a:pt x="12" y="159"/>
                  </a:lnTo>
                  <a:lnTo>
                    <a:pt x="13" y="160"/>
                  </a:lnTo>
                  <a:lnTo>
                    <a:pt x="19" y="165"/>
                  </a:lnTo>
                  <a:lnTo>
                    <a:pt x="21" y="165"/>
                  </a:lnTo>
                  <a:lnTo>
                    <a:pt x="27" y="163"/>
                  </a:lnTo>
                  <a:lnTo>
                    <a:pt x="29" y="159"/>
                  </a:lnTo>
                  <a:lnTo>
                    <a:pt x="31" y="159"/>
                  </a:lnTo>
                  <a:lnTo>
                    <a:pt x="32" y="159"/>
                  </a:lnTo>
                  <a:lnTo>
                    <a:pt x="39" y="155"/>
                  </a:lnTo>
                  <a:lnTo>
                    <a:pt x="42" y="152"/>
                  </a:lnTo>
                  <a:lnTo>
                    <a:pt x="45" y="150"/>
                  </a:lnTo>
                  <a:lnTo>
                    <a:pt x="45" y="149"/>
                  </a:lnTo>
                  <a:lnTo>
                    <a:pt x="47" y="149"/>
                  </a:lnTo>
                  <a:lnTo>
                    <a:pt x="50" y="149"/>
                  </a:lnTo>
                  <a:lnTo>
                    <a:pt x="50" y="150"/>
                  </a:lnTo>
                  <a:lnTo>
                    <a:pt x="50" y="150"/>
                  </a:lnTo>
                  <a:lnTo>
                    <a:pt x="56" y="157"/>
                  </a:lnTo>
                  <a:lnTo>
                    <a:pt x="63" y="157"/>
                  </a:lnTo>
                  <a:lnTo>
                    <a:pt x="62" y="147"/>
                  </a:lnTo>
                  <a:lnTo>
                    <a:pt x="62" y="146"/>
                  </a:lnTo>
                  <a:lnTo>
                    <a:pt x="63" y="145"/>
                  </a:lnTo>
                  <a:lnTo>
                    <a:pt x="63" y="145"/>
                  </a:lnTo>
                  <a:lnTo>
                    <a:pt x="67" y="140"/>
                  </a:lnTo>
                  <a:lnTo>
                    <a:pt x="74" y="140"/>
                  </a:lnTo>
                  <a:lnTo>
                    <a:pt x="81" y="140"/>
                  </a:lnTo>
                  <a:lnTo>
                    <a:pt x="81" y="141"/>
                  </a:lnTo>
                  <a:lnTo>
                    <a:pt x="82" y="141"/>
                  </a:lnTo>
                  <a:lnTo>
                    <a:pt x="84" y="142"/>
                  </a:lnTo>
                  <a:lnTo>
                    <a:pt x="86" y="142"/>
                  </a:lnTo>
                  <a:lnTo>
                    <a:pt x="87" y="141"/>
                  </a:lnTo>
                  <a:lnTo>
                    <a:pt x="89" y="139"/>
                  </a:lnTo>
                  <a:lnTo>
                    <a:pt x="91" y="138"/>
                  </a:lnTo>
                  <a:lnTo>
                    <a:pt x="92" y="135"/>
                  </a:lnTo>
                  <a:lnTo>
                    <a:pt x="92" y="134"/>
                  </a:lnTo>
                  <a:lnTo>
                    <a:pt x="92" y="133"/>
                  </a:lnTo>
                  <a:lnTo>
                    <a:pt x="91" y="132"/>
                  </a:lnTo>
                  <a:lnTo>
                    <a:pt x="89" y="130"/>
                  </a:lnTo>
                  <a:lnTo>
                    <a:pt x="89" y="125"/>
                  </a:lnTo>
                  <a:lnTo>
                    <a:pt x="102" y="110"/>
                  </a:lnTo>
                  <a:lnTo>
                    <a:pt x="105" y="106"/>
                  </a:lnTo>
                  <a:lnTo>
                    <a:pt x="108" y="106"/>
                  </a:lnTo>
                  <a:lnTo>
                    <a:pt x="112" y="105"/>
                  </a:lnTo>
                  <a:lnTo>
                    <a:pt x="113" y="105"/>
                  </a:lnTo>
                  <a:lnTo>
                    <a:pt x="123" y="111"/>
                  </a:lnTo>
                  <a:lnTo>
                    <a:pt x="124" y="113"/>
                  </a:lnTo>
                  <a:lnTo>
                    <a:pt x="124" y="114"/>
                  </a:lnTo>
                  <a:lnTo>
                    <a:pt x="124" y="115"/>
                  </a:lnTo>
                  <a:lnTo>
                    <a:pt x="124" y="117"/>
                  </a:lnTo>
                  <a:lnTo>
                    <a:pt x="123" y="122"/>
                  </a:lnTo>
                  <a:lnTo>
                    <a:pt x="127" y="126"/>
                  </a:lnTo>
                  <a:lnTo>
                    <a:pt x="131" y="126"/>
                  </a:lnTo>
                  <a:lnTo>
                    <a:pt x="131" y="131"/>
                  </a:lnTo>
                  <a:lnTo>
                    <a:pt x="130" y="142"/>
                  </a:lnTo>
                  <a:lnTo>
                    <a:pt x="127" y="157"/>
                  </a:lnTo>
                  <a:lnTo>
                    <a:pt x="127" y="160"/>
                  </a:lnTo>
                  <a:lnTo>
                    <a:pt x="127" y="160"/>
                  </a:lnTo>
                  <a:lnTo>
                    <a:pt x="128" y="164"/>
                  </a:lnTo>
                  <a:lnTo>
                    <a:pt x="128" y="165"/>
                  </a:lnTo>
                  <a:lnTo>
                    <a:pt x="131" y="173"/>
                  </a:lnTo>
                  <a:lnTo>
                    <a:pt x="132" y="174"/>
                  </a:lnTo>
                  <a:lnTo>
                    <a:pt x="133" y="175"/>
                  </a:lnTo>
                  <a:lnTo>
                    <a:pt x="135" y="176"/>
                  </a:lnTo>
                  <a:lnTo>
                    <a:pt x="135" y="176"/>
                  </a:lnTo>
                  <a:lnTo>
                    <a:pt x="137" y="176"/>
                  </a:lnTo>
                  <a:lnTo>
                    <a:pt x="138" y="176"/>
                  </a:lnTo>
                  <a:lnTo>
                    <a:pt x="139" y="176"/>
                  </a:lnTo>
                  <a:lnTo>
                    <a:pt x="139" y="175"/>
                  </a:lnTo>
                  <a:lnTo>
                    <a:pt x="148" y="168"/>
                  </a:lnTo>
                  <a:lnTo>
                    <a:pt x="150" y="166"/>
                  </a:lnTo>
                  <a:lnTo>
                    <a:pt x="151" y="165"/>
                  </a:lnTo>
                  <a:lnTo>
                    <a:pt x="152" y="165"/>
                  </a:lnTo>
                  <a:lnTo>
                    <a:pt x="152" y="164"/>
                  </a:lnTo>
                  <a:lnTo>
                    <a:pt x="154" y="164"/>
                  </a:lnTo>
                  <a:lnTo>
                    <a:pt x="154" y="164"/>
                  </a:lnTo>
                  <a:lnTo>
                    <a:pt x="155" y="163"/>
                  </a:lnTo>
                  <a:lnTo>
                    <a:pt x="158" y="163"/>
                  </a:lnTo>
                  <a:lnTo>
                    <a:pt x="164" y="162"/>
                  </a:lnTo>
                  <a:lnTo>
                    <a:pt x="165" y="161"/>
                  </a:lnTo>
                  <a:lnTo>
                    <a:pt x="166" y="162"/>
                  </a:lnTo>
                  <a:lnTo>
                    <a:pt x="166" y="160"/>
                  </a:lnTo>
                  <a:lnTo>
                    <a:pt x="170" y="155"/>
                  </a:lnTo>
                  <a:lnTo>
                    <a:pt x="170" y="154"/>
                  </a:lnTo>
                  <a:lnTo>
                    <a:pt x="182" y="147"/>
                  </a:lnTo>
                  <a:lnTo>
                    <a:pt x="185" y="145"/>
                  </a:lnTo>
                  <a:lnTo>
                    <a:pt x="186" y="145"/>
                  </a:lnTo>
                  <a:lnTo>
                    <a:pt x="189" y="144"/>
                  </a:lnTo>
                  <a:lnTo>
                    <a:pt x="190" y="144"/>
                  </a:lnTo>
                  <a:lnTo>
                    <a:pt x="192" y="144"/>
                  </a:lnTo>
                  <a:lnTo>
                    <a:pt x="201" y="145"/>
                  </a:lnTo>
                  <a:lnTo>
                    <a:pt x="197" y="151"/>
                  </a:lnTo>
                  <a:lnTo>
                    <a:pt x="197" y="152"/>
                  </a:lnTo>
                  <a:lnTo>
                    <a:pt x="196" y="152"/>
                  </a:lnTo>
                  <a:lnTo>
                    <a:pt x="196" y="152"/>
                  </a:lnTo>
                  <a:lnTo>
                    <a:pt x="197" y="152"/>
                  </a:lnTo>
                  <a:lnTo>
                    <a:pt x="197" y="154"/>
                  </a:lnTo>
                  <a:lnTo>
                    <a:pt x="200" y="154"/>
                  </a:lnTo>
                  <a:lnTo>
                    <a:pt x="202" y="154"/>
                  </a:lnTo>
                  <a:lnTo>
                    <a:pt x="213" y="149"/>
                  </a:lnTo>
                  <a:lnTo>
                    <a:pt x="215" y="148"/>
                  </a:lnTo>
                  <a:lnTo>
                    <a:pt x="215" y="147"/>
                  </a:lnTo>
                  <a:lnTo>
                    <a:pt x="216" y="147"/>
                  </a:lnTo>
                  <a:lnTo>
                    <a:pt x="216" y="146"/>
                  </a:lnTo>
                  <a:lnTo>
                    <a:pt x="218" y="147"/>
                  </a:lnTo>
                  <a:lnTo>
                    <a:pt x="220" y="147"/>
                  </a:lnTo>
                  <a:lnTo>
                    <a:pt x="223" y="147"/>
                  </a:lnTo>
                  <a:lnTo>
                    <a:pt x="224" y="148"/>
                  </a:lnTo>
                  <a:lnTo>
                    <a:pt x="228" y="147"/>
                  </a:lnTo>
                  <a:lnTo>
                    <a:pt x="236" y="152"/>
                  </a:lnTo>
                  <a:lnTo>
                    <a:pt x="237" y="152"/>
                  </a:lnTo>
                  <a:lnTo>
                    <a:pt x="241" y="150"/>
                  </a:lnTo>
                  <a:lnTo>
                    <a:pt x="242" y="150"/>
                  </a:lnTo>
                  <a:lnTo>
                    <a:pt x="245" y="147"/>
                  </a:lnTo>
                  <a:lnTo>
                    <a:pt x="241" y="143"/>
                  </a:lnTo>
                  <a:lnTo>
                    <a:pt x="239" y="132"/>
                  </a:lnTo>
                  <a:lnTo>
                    <a:pt x="236" y="122"/>
                  </a:lnTo>
                  <a:lnTo>
                    <a:pt x="235" y="108"/>
                  </a:lnTo>
                  <a:lnTo>
                    <a:pt x="236" y="107"/>
                  </a:lnTo>
                  <a:lnTo>
                    <a:pt x="235" y="106"/>
                  </a:lnTo>
                  <a:lnTo>
                    <a:pt x="235" y="106"/>
                  </a:lnTo>
                  <a:lnTo>
                    <a:pt x="235" y="105"/>
                  </a:lnTo>
                  <a:lnTo>
                    <a:pt x="233" y="103"/>
                  </a:lnTo>
                  <a:lnTo>
                    <a:pt x="232" y="103"/>
                  </a:lnTo>
                  <a:lnTo>
                    <a:pt x="222" y="98"/>
                  </a:lnTo>
                  <a:lnTo>
                    <a:pt x="217" y="97"/>
                  </a:lnTo>
                  <a:lnTo>
                    <a:pt x="213" y="96"/>
                  </a:lnTo>
                  <a:lnTo>
                    <a:pt x="213" y="96"/>
                  </a:lnTo>
                  <a:lnTo>
                    <a:pt x="211" y="97"/>
                  </a:lnTo>
                  <a:lnTo>
                    <a:pt x="211" y="98"/>
                  </a:lnTo>
                  <a:lnTo>
                    <a:pt x="210" y="102"/>
                  </a:lnTo>
                  <a:lnTo>
                    <a:pt x="209" y="103"/>
                  </a:lnTo>
                  <a:lnTo>
                    <a:pt x="207" y="103"/>
                  </a:lnTo>
                  <a:lnTo>
                    <a:pt x="206" y="103"/>
                  </a:lnTo>
                  <a:lnTo>
                    <a:pt x="205" y="103"/>
                  </a:lnTo>
                  <a:lnTo>
                    <a:pt x="203" y="99"/>
                  </a:lnTo>
                  <a:lnTo>
                    <a:pt x="202" y="98"/>
                  </a:lnTo>
                  <a:lnTo>
                    <a:pt x="201" y="98"/>
                  </a:lnTo>
                  <a:lnTo>
                    <a:pt x="201" y="97"/>
                  </a:lnTo>
                  <a:lnTo>
                    <a:pt x="197" y="64"/>
                  </a:lnTo>
                  <a:lnTo>
                    <a:pt x="197" y="64"/>
                  </a:lnTo>
                  <a:lnTo>
                    <a:pt x="191" y="64"/>
                  </a:lnTo>
                  <a:close/>
                </a:path>
              </a:pathLst>
            </a:custGeom>
            <a:solidFill>
              <a:srgbClr val="EFB5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56" name="Freeform 742"/>
            <p:cNvSpPr>
              <a:spLocks/>
            </p:cNvSpPr>
            <p:nvPr/>
          </p:nvSpPr>
          <p:spPr bwMode="auto">
            <a:xfrm>
              <a:off x="2582168" y="1668012"/>
              <a:ext cx="476273" cy="320313"/>
            </a:xfrm>
            <a:custGeom>
              <a:avLst/>
              <a:gdLst>
                <a:gd name="T0" fmla="*/ 257 w 346"/>
                <a:gd name="T1" fmla="*/ 193 h 233"/>
                <a:gd name="T2" fmla="*/ 300 w 346"/>
                <a:gd name="T3" fmla="*/ 172 h 233"/>
                <a:gd name="T4" fmla="*/ 313 w 346"/>
                <a:gd name="T5" fmla="*/ 161 h 233"/>
                <a:gd name="T6" fmla="*/ 320 w 346"/>
                <a:gd name="T7" fmla="*/ 139 h 233"/>
                <a:gd name="T8" fmla="*/ 336 w 346"/>
                <a:gd name="T9" fmla="*/ 130 h 233"/>
                <a:gd name="T10" fmla="*/ 341 w 346"/>
                <a:gd name="T11" fmla="*/ 110 h 233"/>
                <a:gd name="T12" fmla="*/ 332 w 346"/>
                <a:gd name="T13" fmla="*/ 71 h 233"/>
                <a:gd name="T14" fmla="*/ 298 w 346"/>
                <a:gd name="T15" fmla="*/ 38 h 233"/>
                <a:gd name="T16" fmla="*/ 307 w 346"/>
                <a:gd name="T17" fmla="*/ 15 h 233"/>
                <a:gd name="T18" fmla="*/ 299 w 346"/>
                <a:gd name="T19" fmla="*/ 15 h 233"/>
                <a:gd name="T20" fmla="*/ 267 w 346"/>
                <a:gd name="T21" fmla="*/ 0 h 233"/>
                <a:gd name="T22" fmla="*/ 251 w 346"/>
                <a:gd name="T23" fmla="*/ 14 h 233"/>
                <a:gd name="T24" fmla="*/ 240 w 346"/>
                <a:gd name="T25" fmla="*/ 32 h 233"/>
                <a:gd name="T26" fmla="*/ 232 w 346"/>
                <a:gd name="T27" fmla="*/ 26 h 233"/>
                <a:gd name="T28" fmla="*/ 213 w 346"/>
                <a:gd name="T29" fmla="*/ 35 h 233"/>
                <a:gd name="T30" fmla="*/ 195 w 346"/>
                <a:gd name="T31" fmla="*/ 27 h 233"/>
                <a:gd name="T32" fmla="*/ 195 w 346"/>
                <a:gd name="T33" fmla="*/ 40 h 233"/>
                <a:gd name="T34" fmla="*/ 187 w 346"/>
                <a:gd name="T35" fmla="*/ 35 h 233"/>
                <a:gd name="T36" fmla="*/ 161 w 346"/>
                <a:gd name="T37" fmla="*/ 35 h 233"/>
                <a:gd name="T38" fmla="*/ 140 w 346"/>
                <a:gd name="T39" fmla="*/ 32 h 233"/>
                <a:gd name="T40" fmla="*/ 129 w 346"/>
                <a:gd name="T41" fmla="*/ 47 h 233"/>
                <a:gd name="T42" fmla="*/ 134 w 346"/>
                <a:gd name="T43" fmla="*/ 65 h 233"/>
                <a:gd name="T44" fmla="*/ 123 w 346"/>
                <a:gd name="T45" fmla="*/ 73 h 233"/>
                <a:gd name="T46" fmla="*/ 120 w 346"/>
                <a:gd name="T47" fmla="*/ 66 h 233"/>
                <a:gd name="T48" fmla="*/ 88 w 346"/>
                <a:gd name="T49" fmla="*/ 33 h 233"/>
                <a:gd name="T50" fmla="*/ 72 w 346"/>
                <a:gd name="T51" fmla="*/ 17 h 233"/>
                <a:gd name="T52" fmla="*/ 67 w 346"/>
                <a:gd name="T53" fmla="*/ 7 h 233"/>
                <a:gd name="T54" fmla="*/ 42 w 346"/>
                <a:gd name="T55" fmla="*/ 16 h 233"/>
                <a:gd name="T56" fmla="*/ 53 w 346"/>
                <a:gd name="T57" fmla="*/ 31 h 233"/>
                <a:gd name="T58" fmla="*/ 65 w 346"/>
                <a:gd name="T59" fmla="*/ 36 h 233"/>
                <a:gd name="T60" fmla="*/ 66 w 346"/>
                <a:gd name="T61" fmla="*/ 54 h 233"/>
                <a:gd name="T62" fmla="*/ 67 w 346"/>
                <a:gd name="T63" fmla="*/ 49 h 233"/>
                <a:gd name="T64" fmla="*/ 36 w 346"/>
                <a:gd name="T65" fmla="*/ 26 h 233"/>
                <a:gd name="T66" fmla="*/ 30 w 346"/>
                <a:gd name="T67" fmla="*/ 31 h 233"/>
                <a:gd name="T68" fmla="*/ 33 w 346"/>
                <a:gd name="T69" fmla="*/ 32 h 233"/>
                <a:gd name="T70" fmla="*/ 22 w 346"/>
                <a:gd name="T71" fmla="*/ 39 h 233"/>
                <a:gd name="T72" fmla="*/ 18 w 346"/>
                <a:gd name="T73" fmla="*/ 87 h 233"/>
                <a:gd name="T74" fmla="*/ 36 w 346"/>
                <a:gd name="T75" fmla="*/ 81 h 233"/>
                <a:gd name="T76" fmla="*/ 67 w 346"/>
                <a:gd name="T77" fmla="*/ 81 h 233"/>
                <a:gd name="T78" fmla="*/ 71 w 346"/>
                <a:gd name="T79" fmla="*/ 94 h 233"/>
                <a:gd name="T80" fmla="*/ 63 w 346"/>
                <a:gd name="T81" fmla="*/ 106 h 233"/>
                <a:gd name="T82" fmla="*/ 85 w 346"/>
                <a:gd name="T83" fmla="*/ 116 h 233"/>
                <a:gd name="T84" fmla="*/ 18 w 346"/>
                <a:gd name="T85" fmla="*/ 123 h 233"/>
                <a:gd name="T86" fmla="*/ 19 w 346"/>
                <a:gd name="T87" fmla="*/ 136 h 233"/>
                <a:gd name="T88" fmla="*/ 29 w 346"/>
                <a:gd name="T89" fmla="*/ 136 h 233"/>
                <a:gd name="T90" fmla="*/ 73 w 346"/>
                <a:gd name="T91" fmla="*/ 137 h 233"/>
                <a:gd name="T92" fmla="*/ 69 w 346"/>
                <a:gd name="T93" fmla="*/ 140 h 233"/>
                <a:gd name="T94" fmla="*/ 75 w 346"/>
                <a:gd name="T95" fmla="*/ 158 h 233"/>
                <a:gd name="T96" fmla="*/ 94 w 346"/>
                <a:gd name="T97" fmla="*/ 143 h 233"/>
                <a:gd name="T98" fmla="*/ 90 w 346"/>
                <a:gd name="T99" fmla="*/ 146 h 233"/>
                <a:gd name="T100" fmla="*/ 81 w 346"/>
                <a:gd name="T101" fmla="*/ 169 h 233"/>
                <a:gd name="T102" fmla="*/ 86 w 346"/>
                <a:gd name="T103" fmla="*/ 181 h 233"/>
                <a:gd name="T104" fmla="*/ 61 w 346"/>
                <a:gd name="T105" fmla="*/ 189 h 233"/>
                <a:gd name="T106" fmla="*/ 106 w 346"/>
                <a:gd name="T107" fmla="*/ 198 h 233"/>
                <a:gd name="T108" fmla="*/ 139 w 346"/>
                <a:gd name="T109" fmla="*/ 224 h 233"/>
                <a:gd name="T110" fmla="*/ 160 w 346"/>
                <a:gd name="T111" fmla="*/ 228 h 233"/>
                <a:gd name="T112" fmla="*/ 197 w 346"/>
                <a:gd name="T113" fmla="*/ 228 h 233"/>
                <a:gd name="T114" fmla="*/ 199 w 346"/>
                <a:gd name="T115" fmla="*/ 228 h 233"/>
                <a:gd name="T116" fmla="*/ 209 w 346"/>
                <a:gd name="T117" fmla="*/ 220 h 233"/>
                <a:gd name="T118" fmla="*/ 206 w 346"/>
                <a:gd name="T119" fmla="*/ 21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6" h="233">
                  <a:moveTo>
                    <a:pt x="242" y="203"/>
                  </a:moveTo>
                  <a:lnTo>
                    <a:pt x="249" y="200"/>
                  </a:lnTo>
                  <a:lnTo>
                    <a:pt x="252" y="197"/>
                  </a:lnTo>
                  <a:lnTo>
                    <a:pt x="253" y="197"/>
                  </a:lnTo>
                  <a:lnTo>
                    <a:pt x="253" y="196"/>
                  </a:lnTo>
                  <a:lnTo>
                    <a:pt x="257" y="193"/>
                  </a:lnTo>
                  <a:lnTo>
                    <a:pt x="258" y="191"/>
                  </a:lnTo>
                  <a:lnTo>
                    <a:pt x="257" y="191"/>
                  </a:lnTo>
                  <a:lnTo>
                    <a:pt x="267" y="181"/>
                  </a:lnTo>
                  <a:lnTo>
                    <a:pt x="268" y="180"/>
                  </a:lnTo>
                  <a:lnTo>
                    <a:pt x="285" y="172"/>
                  </a:lnTo>
                  <a:lnTo>
                    <a:pt x="300" y="172"/>
                  </a:lnTo>
                  <a:lnTo>
                    <a:pt x="302" y="166"/>
                  </a:lnTo>
                  <a:lnTo>
                    <a:pt x="302" y="166"/>
                  </a:lnTo>
                  <a:lnTo>
                    <a:pt x="307" y="160"/>
                  </a:lnTo>
                  <a:lnTo>
                    <a:pt x="311" y="161"/>
                  </a:lnTo>
                  <a:lnTo>
                    <a:pt x="312" y="162"/>
                  </a:lnTo>
                  <a:lnTo>
                    <a:pt x="313" y="161"/>
                  </a:lnTo>
                  <a:lnTo>
                    <a:pt x="314" y="161"/>
                  </a:lnTo>
                  <a:lnTo>
                    <a:pt x="315" y="155"/>
                  </a:lnTo>
                  <a:lnTo>
                    <a:pt x="316" y="151"/>
                  </a:lnTo>
                  <a:lnTo>
                    <a:pt x="317" y="149"/>
                  </a:lnTo>
                  <a:lnTo>
                    <a:pt x="315" y="151"/>
                  </a:lnTo>
                  <a:lnTo>
                    <a:pt x="320" y="139"/>
                  </a:lnTo>
                  <a:lnTo>
                    <a:pt x="322" y="140"/>
                  </a:lnTo>
                  <a:lnTo>
                    <a:pt x="326" y="140"/>
                  </a:lnTo>
                  <a:lnTo>
                    <a:pt x="328" y="139"/>
                  </a:lnTo>
                  <a:lnTo>
                    <a:pt x="329" y="139"/>
                  </a:lnTo>
                  <a:lnTo>
                    <a:pt x="330" y="138"/>
                  </a:lnTo>
                  <a:lnTo>
                    <a:pt x="336" y="130"/>
                  </a:lnTo>
                  <a:lnTo>
                    <a:pt x="337" y="128"/>
                  </a:lnTo>
                  <a:lnTo>
                    <a:pt x="346" y="112"/>
                  </a:lnTo>
                  <a:lnTo>
                    <a:pt x="346" y="105"/>
                  </a:lnTo>
                  <a:lnTo>
                    <a:pt x="346" y="105"/>
                  </a:lnTo>
                  <a:lnTo>
                    <a:pt x="344" y="107"/>
                  </a:lnTo>
                  <a:lnTo>
                    <a:pt x="341" y="110"/>
                  </a:lnTo>
                  <a:lnTo>
                    <a:pt x="342" y="104"/>
                  </a:lnTo>
                  <a:lnTo>
                    <a:pt x="342" y="79"/>
                  </a:lnTo>
                  <a:lnTo>
                    <a:pt x="340" y="76"/>
                  </a:lnTo>
                  <a:lnTo>
                    <a:pt x="334" y="71"/>
                  </a:lnTo>
                  <a:lnTo>
                    <a:pt x="333" y="71"/>
                  </a:lnTo>
                  <a:lnTo>
                    <a:pt x="332" y="71"/>
                  </a:lnTo>
                  <a:lnTo>
                    <a:pt x="332" y="72"/>
                  </a:lnTo>
                  <a:lnTo>
                    <a:pt x="321" y="68"/>
                  </a:lnTo>
                  <a:lnTo>
                    <a:pt x="311" y="43"/>
                  </a:lnTo>
                  <a:lnTo>
                    <a:pt x="304" y="38"/>
                  </a:lnTo>
                  <a:lnTo>
                    <a:pt x="301" y="38"/>
                  </a:lnTo>
                  <a:lnTo>
                    <a:pt x="298" y="38"/>
                  </a:lnTo>
                  <a:lnTo>
                    <a:pt x="295" y="35"/>
                  </a:lnTo>
                  <a:lnTo>
                    <a:pt x="294" y="34"/>
                  </a:lnTo>
                  <a:lnTo>
                    <a:pt x="294" y="33"/>
                  </a:lnTo>
                  <a:lnTo>
                    <a:pt x="300" y="19"/>
                  </a:lnTo>
                  <a:lnTo>
                    <a:pt x="304" y="17"/>
                  </a:lnTo>
                  <a:lnTo>
                    <a:pt x="307" y="15"/>
                  </a:lnTo>
                  <a:lnTo>
                    <a:pt x="307" y="13"/>
                  </a:lnTo>
                  <a:lnTo>
                    <a:pt x="304" y="12"/>
                  </a:lnTo>
                  <a:lnTo>
                    <a:pt x="303" y="12"/>
                  </a:lnTo>
                  <a:lnTo>
                    <a:pt x="301" y="12"/>
                  </a:lnTo>
                  <a:lnTo>
                    <a:pt x="300" y="13"/>
                  </a:lnTo>
                  <a:lnTo>
                    <a:pt x="299" y="15"/>
                  </a:lnTo>
                  <a:lnTo>
                    <a:pt x="299" y="16"/>
                  </a:lnTo>
                  <a:lnTo>
                    <a:pt x="299" y="16"/>
                  </a:lnTo>
                  <a:lnTo>
                    <a:pt x="288" y="27"/>
                  </a:lnTo>
                  <a:lnTo>
                    <a:pt x="276" y="11"/>
                  </a:lnTo>
                  <a:lnTo>
                    <a:pt x="271" y="4"/>
                  </a:lnTo>
                  <a:lnTo>
                    <a:pt x="267" y="0"/>
                  </a:lnTo>
                  <a:lnTo>
                    <a:pt x="262" y="0"/>
                  </a:lnTo>
                  <a:lnTo>
                    <a:pt x="252" y="2"/>
                  </a:lnTo>
                  <a:lnTo>
                    <a:pt x="251" y="2"/>
                  </a:lnTo>
                  <a:lnTo>
                    <a:pt x="250" y="3"/>
                  </a:lnTo>
                  <a:lnTo>
                    <a:pt x="249" y="4"/>
                  </a:lnTo>
                  <a:lnTo>
                    <a:pt x="251" y="14"/>
                  </a:lnTo>
                  <a:lnTo>
                    <a:pt x="252" y="14"/>
                  </a:lnTo>
                  <a:lnTo>
                    <a:pt x="252" y="16"/>
                  </a:lnTo>
                  <a:lnTo>
                    <a:pt x="253" y="18"/>
                  </a:lnTo>
                  <a:lnTo>
                    <a:pt x="252" y="26"/>
                  </a:lnTo>
                  <a:lnTo>
                    <a:pt x="245" y="31"/>
                  </a:lnTo>
                  <a:lnTo>
                    <a:pt x="240" y="32"/>
                  </a:lnTo>
                  <a:lnTo>
                    <a:pt x="238" y="26"/>
                  </a:lnTo>
                  <a:lnTo>
                    <a:pt x="235" y="26"/>
                  </a:lnTo>
                  <a:lnTo>
                    <a:pt x="235" y="25"/>
                  </a:lnTo>
                  <a:lnTo>
                    <a:pt x="234" y="25"/>
                  </a:lnTo>
                  <a:lnTo>
                    <a:pt x="232" y="25"/>
                  </a:lnTo>
                  <a:lnTo>
                    <a:pt x="232" y="26"/>
                  </a:lnTo>
                  <a:lnTo>
                    <a:pt x="229" y="26"/>
                  </a:lnTo>
                  <a:lnTo>
                    <a:pt x="229" y="26"/>
                  </a:lnTo>
                  <a:lnTo>
                    <a:pt x="217" y="42"/>
                  </a:lnTo>
                  <a:lnTo>
                    <a:pt x="218" y="47"/>
                  </a:lnTo>
                  <a:lnTo>
                    <a:pt x="214" y="37"/>
                  </a:lnTo>
                  <a:lnTo>
                    <a:pt x="213" y="35"/>
                  </a:lnTo>
                  <a:lnTo>
                    <a:pt x="212" y="35"/>
                  </a:lnTo>
                  <a:lnTo>
                    <a:pt x="208" y="31"/>
                  </a:lnTo>
                  <a:lnTo>
                    <a:pt x="207" y="31"/>
                  </a:lnTo>
                  <a:lnTo>
                    <a:pt x="207" y="30"/>
                  </a:lnTo>
                  <a:lnTo>
                    <a:pt x="197" y="27"/>
                  </a:lnTo>
                  <a:lnTo>
                    <a:pt x="195" y="27"/>
                  </a:lnTo>
                  <a:lnTo>
                    <a:pt x="195" y="30"/>
                  </a:lnTo>
                  <a:lnTo>
                    <a:pt x="195" y="31"/>
                  </a:lnTo>
                  <a:lnTo>
                    <a:pt x="195" y="35"/>
                  </a:lnTo>
                  <a:lnTo>
                    <a:pt x="195" y="37"/>
                  </a:lnTo>
                  <a:lnTo>
                    <a:pt x="195" y="37"/>
                  </a:lnTo>
                  <a:lnTo>
                    <a:pt x="195" y="40"/>
                  </a:lnTo>
                  <a:lnTo>
                    <a:pt x="196" y="41"/>
                  </a:lnTo>
                  <a:lnTo>
                    <a:pt x="198" y="47"/>
                  </a:lnTo>
                  <a:lnTo>
                    <a:pt x="199" y="49"/>
                  </a:lnTo>
                  <a:lnTo>
                    <a:pt x="198" y="56"/>
                  </a:lnTo>
                  <a:lnTo>
                    <a:pt x="195" y="47"/>
                  </a:lnTo>
                  <a:lnTo>
                    <a:pt x="187" y="35"/>
                  </a:lnTo>
                  <a:lnTo>
                    <a:pt x="184" y="31"/>
                  </a:lnTo>
                  <a:lnTo>
                    <a:pt x="183" y="29"/>
                  </a:lnTo>
                  <a:lnTo>
                    <a:pt x="180" y="26"/>
                  </a:lnTo>
                  <a:lnTo>
                    <a:pt x="178" y="26"/>
                  </a:lnTo>
                  <a:lnTo>
                    <a:pt x="175" y="26"/>
                  </a:lnTo>
                  <a:lnTo>
                    <a:pt x="161" y="35"/>
                  </a:lnTo>
                  <a:lnTo>
                    <a:pt x="160" y="37"/>
                  </a:lnTo>
                  <a:lnTo>
                    <a:pt x="160" y="38"/>
                  </a:lnTo>
                  <a:lnTo>
                    <a:pt x="159" y="42"/>
                  </a:lnTo>
                  <a:lnTo>
                    <a:pt x="158" y="47"/>
                  </a:lnTo>
                  <a:lnTo>
                    <a:pt x="153" y="59"/>
                  </a:lnTo>
                  <a:lnTo>
                    <a:pt x="140" y="32"/>
                  </a:lnTo>
                  <a:lnTo>
                    <a:pt x="139" y="32"/>
                  </a:lnTo>
                  <a:lnTo>
                    <a:pt x="137" y="32"/>
                  </a:lnTo>
                  <a:lnTo>
                    <a:pt x="137" y="32"/>
                  </a:lnTo>
                  <a:lnTo>
                    <a:pt x="129" y="35"/>
                  </a:lnTo>
                  <a:lnTo>
                    <a:pt x="129" y="38"/>
                  </a:lnTo>
                  <a:lnTo>
                    <a:pt x="129" y="47"/>
                  </a:lnTo>
                  <a:lnTo>
                    <a:pt x="131" y="50"/>
                  </a:lnTo>
                  <a:lnTo>
                    <a:pt x="133" y="53"/>
                  </a:lnTo>
                  <a:lnTo>
                    <a:pt x="134" y="59"/>
                  </a:lnTo>
                  <a:lnTo>
                    <a:pt x="134" y="61"/>
                  </a:lnTo>
                  <a:lnTo>
                    <a:pt x="134" y="63"/>
                  </a:lnTo>
                  <a:lnTo>
                    <a:pt x="134" y="65"/>
                  </a:lnTo>
                  <a:lnTo>
                    <a:pt x="128" y="81"/>
                  </a:lnTo>
                  <a:lnTo>
                    <a:pt x="127" y="81"/>
                  </a:lnTo>
                  <a:lnTo>
                    <a:pt x="126" y="81"/>
                  </a:lnTo>
                  <a:lnTo>
                    <a:pt x="125" y="79"/>
                  </a:lnTo>
                  <a:lnTo>
                    <a:pt x="124" y="77"/>
                  </a:lnTo>
                  <a:lnTo>
                    <a:pt x="123" y="73"/>
                  </a:lnTo>
                  <a:lnTo>
                    <a:pt x="122" y="69"/>
                  </a:lnTo>
                  <a:lnTo>
                    <a:pt x="123" y="67"/>
                  </a:lnTo>
                  <a:lnTo>
                    <a:pt x="122" y="66"/>
                  </a:lnTo>
                  <a:lnTo>
                    <a:pt x="121" y="66"/>
                  </a:lnTo>
                  <a:lnTo>
                    <a:pt x="121" y="66"/>
                  </a:lnTo>
                  <a:lnTo>
                    <a:pt x="120" y="66"/>
                  </a:lnTo>
                  <a:lnTo>
                    <a:pt x="120" y="67"/>
                  </a:lnTo>
                  <a:lnTo>
                    <a:pt x="116" y="70"/>
                  </a:lnTo>
                  <a:lnTo>
                    <a:pt x="113" y="73"/>
                  </a:lnTo>
                  <a:lnTo>
                    <a:pt x="108" y="84"/>
                  </a:lnTo>
                  <a:lnTo>
                    <a:pt x="102" y="53"/>
                  </a:lnTo>
                  <a:lnTo>
                    <a:pt x="88" y="33"/>
                  </a:lnTo>
                  <a:lnTo>
                    <a:pt x="87" y="27"/>
                  </a:lnTo>
                  <a:lnTo>
                    <a:pt x="84" y="26"/>
                  </a:lnTo>
                  <a:lnTo>
                    <a:pt x="73" y="20"/>
                  </a:lnTo>
                  <a:lnTo>
                    <a:pt x="72" y="19"/>
                  </a:lnTo>
                  <a:lnTo>
                    <a:pt x="72" y="18"/>
                  </a:lnTo>
                  <a:lnTo>
                    <a:pt x="72" y="17"/>
                  </a:lnTo>
                  <a:lnTo>
                    <a:pt x="71" y="15"/>
                  </a:lnTo>
                  <a:lnTo>
                    <a:pt x="72" y="14"/>
                  </a:lnTo>
                  <a:lnTo>
                    <a:pt x="71" y="14"/>
                  </a:lnTo>
                  <a:lnTo>
                    <a:pt x="71" y="13"/>
                  </a:lnTo>
                  <a:lnTo>
                    <a:pt x="67" y="8"/>
                  </a:lnTo>
                  <a:lnTo>
                    <a:pt x="67" y="7"/>
                  </a:lnTo>
                  <a:lnTo>
                    <a:pt x="52" y="5"/>
                  </a:lnTo>
                  <a:lnTo>
                    <a:pt x="50" y="5"/>
                  </a:lnTo>
                  <a:lnTo>
                    <a:pt x="46" y="7"/>
                  </a:lnTo>
                  <a:lnTo>
                    <a:pt x="42" y="14"/>
                  </a:lnTo>
                  <a:lnTo>
                    <a:pt x="42" y="15"/>
                  </a:lnTo>
                  <a:lnTo>
                    <a:pt x="42" y="16"/>
                  </a:lnTo>
                  <a:lnTo>
                    <a:pt x="49" y="23"/>
                  </a:lnTo>
                  <a:lnTo>
                    <a:pt x="49" y="24"/>
                  </a:lnTo>
                  <a:lnTo>
                    <a:pt x="49" y="25"/>
                  </a:lnTo>
                  <a:lnTo>
                    <a:pt x="50" y="26"/>
                  </a:lnTo>
                  <a:lnTo>
                    <a:pt x="51" y="29"/>
                  </a:lnTo>
                  <a:lnTo>
                    <a:pt x="53" y="31"/>
                  </a:lnTo>
                  <a:lnTo>
                    <a:pt x="55" y="32"/>
                  </a:lnTo>
                  <a:lnTo>
                    <a:pt x="57" y="32"/>
                  </a:lnTo>
                  <a:lnTo>
                    <a:pt x="59" y="32"/>
                  </a:lnTo>
                  <a:lnTo>
                    <a:pt x="60" y="33"/>
                  </a:lnTo>
                  <a:lnTo>
                    <a:pt x="60" y="34"/>
                  </a:lnTo>
                  <a:lnTo>
                    <a:pt x="65" y="36"/>
                  </a:lnTo>
                  <a:lnTo>
                    <a:pt x="67" y="42"/>
                  </a:lnTo>
                  <a:lnTo>
                    <a:pt x="67" y="46"/>
                  </a:lnTo>
                  <a:lnTo>
                    <a:pt x="67" y="48"/>
                  </a:lnTo>
                  <a:lnTo>
                    <a:pt x="68" y="49"/>
                  </a:lnTo>
                  <a:lnTo>
                    <a:pt x="67" y="54"/>
                  </a:lnTo>
                  <a:lnTo>
                    <a:pt x="66" y="54"/>
                  </a:lnTo>
                  <a:lnTo>
                    <a:pt x="65" y="54"/>
                  </a:lnTo>
                  <a:lnTo>
                    <a:pt x="65" y="54"/>
                  </a:lnTo>
                  <a:lnTo>
                    <a:pt x="65" y="53"/>
                  </a:lnTo>
                  <a:lnTo>
                    <a:pt x="66" y="52"/>
                  </a:lnTo>
                  <a:lnTo>
                    <a:pt x="66" y="51"/>
                  </a:lnTo>
                  <a:lnTo>
                    <a:pt x="67" y="49"/>
                  </a:lnTo>
                  <a:lnTo>
                    <a:pt x="67" y="48"/>
                  </a:lnTo>
                  <a:lnTo>
                    <a:pt x="64" y="44"/>
                  </a:lnTo>
                  <a:lnTo>
                    <a:pt x="58" y="38"/>
                  </a:lnTo>
                  <a:lnTo>
                    <a:pt x="40" y="27"/>
                  </a:lnTo>
                  <a:lnTo>
                    <a:pt x="37" y="26"/>
                  </a:lnTo>
                  <a:lnTo>
                    <a:pt x="36" y="26"/>
                  </a:lnTo>
                  <a:lnTo>
                    <a:pt x="33" y="26"/>
                  </a:lnTo>
                  <a:lnTo>
                    <a:pt x="30" y="30"/>
                  </a:lnTo>
                  <a:lnTo>
                    <a:pt x="30" y="31"/>
                  </a:lnTo>
                  <a:lnTo>
                    <a:pt x="29" y="31"/>
                  </a:lnTo>
                  <a:lnTo>
                    <a:pt x="29" y="31"/>
                  </a:lnTo>
                  <a:lnTo>
                    <a:pt x="30" y="31"/>
                  </a:lnTo>
                  <a:lnTo>
                    <a:pt x="31" y="31"/>
                  </a:lnTo>
                  <a:lnTo>
                    <a:pt x="33" y="31"/>
                  </a:lnTo>
                  <a:lnTo>
                    <a:pt x="34" y="32"/>
                  </a:lnTo>
                  <a:lnTo>
                    <a:pt x="36" y="35"/>
                  </a:lnTo>
                  <a:lnTo>
                    <a:pt x="33" y="33"/>
                  </a:lnTo>
                  <a:lnTo>
                    <a:pt x="33" y="32"/>
                  </a:lnTo>
                  <a:lnTo>
                    <a:pt x="32" y="32"/>
                  </a:lnTo>
                  <a:lnTo>
                    <a:pt x="31" y="32"/>
                  </a:lnTo>
                  <a:lnTo>
                    <a:pt x="28" y="33"/>
                  </a:lnTo>
                  <a:lnTo>
                    <a:pt x="23" y="37"/>
                  </a:lnTo>
                  <a:lnTo>
                    <a:pt x="22" y="38"/>
                  </a:lnTo>
                  <a:lnTo>
                    <a:pt x="22" y="39"/>
                  </a:lnTo>
                  <a:lnTo>
                    <a:pt x="21" y="50"/>
                  </a:lnTo>
                  <a:lnTo>
                    <a:pt x="13" y="58"/>
                  </a:lnTo>
                  <a:lnTo>
                    <a:pt x="0" y="79"/>
                  </a:lnTo>
                  <a:lnTo>
                    <a:pt x="0" y="81"/>
                  </a:lnTo>
                  <a:lnTo>
                    <a:pt x="1" y="81"/>
                  </a:lnTo>
                  <a:lnTo>
                    <a:pt x="18" y="87"/>
                  </a:lnTo>
                  <a:lnTo>
                    <a:pt x="20" y="87"/>
                  </a:lnTo>
                  <a:lnTo>
                    <a:pt x="21" y="87"/>
                  </a:lnTo>
                  <a:lnTo>
                    <a:pt x="21" y="87"/>
                  </a:lnTo>
                  <a:lnTo>
                    <a:pt x="24" y="86"/>
                  </a:lnTo>
                  <a:lnTo>
                    <a:pt x="33" y="82"/>
                  </a:lnTo>
                  <a:lnTo>
                    <a:pt x="36" y="81"/>
                  </a:lnTo>
                  <a:lnTo>
                    <a:pt x="36" y="79"/>
                  </a:lnTo>
                  <a:lnTo>
                    <a:pt x="35" y="79"/>
                  </a:lnTo>
                  <a:lnTo>
                    <a:pt x="36" y="79"/>
                  </a:lnTo>
                  <a:lnTo>
                    <a:pt x="36" y="79"/>
                  </a:lnTo>
                  <a:lnTo>
                    <a:pt x="41" y="81"/>
                  </a:lnTo>
                  <a:lnTo>
                    <a:pt x="67" y="81"/>
                  </a:lnTo>
                  <a:lnTo>
                    <a:pt x="75" y="81"/>
                  </a:lnTo>
                  <a:lnTo>
                    <a:pt x="78" y="81"/>
                  </a:lnTo>
                  <a:lnTo>
                    <a:pt x="79" y="79"/>
                  </a:lnTo>
                  <a:lnTo>
                    <a:pt x="84" y="86"/>
                  </a:lnTo>
                  <a:lnTo>
                    <a:pt x="77" y="90"/>
                  </a:lnTo>
                  <a:lnTo>
                    <a:pt x="71" y="94"/>
                  </a:lnTo>
                  <a:lnTo>
                    <a:pt x="69" y="95"/>
                  </a:lnTo>
                  <a:lnTo>
                    <a:pt x="67" y="96"/>
                  </a:lnTo>
                  <a:lnTo>
                    <a:pt x="64" y="101"/>
                  </a:lnTo>
                  <a:lnTo>
                    <a:pt x="61" y="104"/>
                  </a:lnTo>
                  <a:lnTo>
                    <a:pt x="63" y="105"/>
                  </a:lnTo>
                  <a:lnTo>
                    <a:pt x="63" y="106"/>
                  </a:lnTo>
                  <a:lnTo>
                    <a:pt x="77" y="109"/>
                  </a:lnTo>
                  <a:lnTo>
                    <a:pt x="86" y="112"/>
                  </a:lnTo>
                  <a:lnTo>
                    <a:pt x="87" y="113"/>
                  </a:lnTo>
                  <a:lnTo>
                    <a:pt x="86" y="114"/>
                  </a:lnTo>
                  <a:lnTo>
                    <a:pt x="86" y="116"/>
                  </a:lnTo>
                  <a:lnTo>
                    <a:pt x="85" y="116"/>
                  </a:lnTo>
                  <a:lnTo>
                    <a:pt x="82" y="116"/>
                  </a:lnTo>
                  <a:lnTo>
                    <a:pt x="75" y="116"/>
                  </a:lnTo>
                  <a:lnTo>
                    <a:pt x="72" y="114"/>
                  </a:lnTo>
                  <a:lnTo>
                    <a:pt x="60" y="116"/>
                  </a:lnTo>
                  <a:lnTo>
                    <a:pt x="41" y="116"/>
                  </a:lnTo>
                  <a:lnTo>
                    <a:pt x="18" y="123"/>
                  </a:lnTo>
                  <a:lnTo>
                    <a:pt x="15" y="125"/>
                  </a:lnTo>
                  <a:lnTo>
                    <a:pt x="15" y="126"/>
                  </a:lnTo>
                  <a:lnTo>
                    <a:pt x="15" y="127"/>
                  </a:lnTo>
                  <a:lnTo>
                    <a:pt x="15" y="128"/>
                  </a:lnTo>
                  <a:lnTo>
                    <a:pt x="18" y="135"/>
                  </a:lnTo>
                  <a:lnTo>
                    <a:pt x="19" y="136"/>
                  </a:lnTo>
                  <a:lnTo>
                    <a:pt x="20" y="137"/>
                  </a:lnTo>
                  <a:lnTo>
                    <a:pt x="21" y="138"/>
                  </a:lnTo>
                  <a:lnTo>
                    <a:pt x="22" y="138"/>
                  </a:lnTo>
                  <a:lnTo>
                    <a:pt x="26" y="137"/>
                  </a:lnTo>
                  <a:lnTo>
                    <a:pt x="28" y="137"/>
                  </a:lnTo>
                  <a:lnTo>
                    <a:pt x="29" y="136"/>
                  </a:lnTo>
                  <a:lnTo>
                    <a:pt x="29" y="135"/>
                  </a:lnTo>
                  <a:lnTo>
                    <a:pt x="32" y="131"/>
                  </a:lnTo>
                  <a:lnTo>
                    <a:pt x="36" y="130"/>
                  </a:lnTo>
                  <a:lnTo>
                    <a:pt x="39" y="130"/>
                  </a:lnTo>
                  <a:lnTo>
                    <a:pt x="67" y="131"/>
                  </a:lnTo>
                  <a:lnTo>
                    <a:pt x="73" y="137"/>
                  </a:lnTo>
                  <a:lnTo>
                    <a:pt x="74" y="137"/>
                  </a:lnTo>
                  <a:lnTo>
                    <a:pt x="73" y="138"/>
                  </a:lnTo>
                  <a:lnTo>
                    <a:pt x="73" y="139"/>
                  </a:lnTo>
                  <a:lnTo>
                    <a:pt x="72" y="139"/>
                  </a:lnTo>
                  <a:lnTo>
                    <a:pt x="70" y="140"/>
                  </a:lnTo>
                  <a:lnTo>
                    <a:pt x="69" y="140"/>
                  </a:lnTo>
                  <a:lnTo>
                    <a:pt x="67" y="143"/>
                  </a:lnTo>
                  <a:lnTo>
                    <a:pt x="68" y="149"/>
                  </a:lnTo>
                  <a:lnTo>
                    <a:pt x="68" y="151"/>
                  </a:lnTo>
                  <a:lnTo>
                    <a:pt x="73" y="156"/>
                  </a:lnTo>
                  <a:lnTo>
                    <a:pt x="74" y="158"/>
                  </a:lnTo>
                  <a:lnTo>
                    <a:pt x="75" y="158"/>
                  </a:lnTo>
                  <a:lnTo>
                    <a:pt x="76" y="156"/>
                  </a:lnTo>
                  <a:lnTo>
                    <a:pt x="78" y="153"/>
                  </a:lnTo>
                  <a:lnTo>
                    <a:pt x="81" y="151"/>
                  </a:lnTo>
                  <a:lnTo>
                    <a:pt x="91" y="143"/>
                  </a:lnTo>
                  <a:lnTo>
                    <a:pt x="93" y="143"/>
                  </a:lnTo>
                  <a:lnTo>
                    <a:pt x="94" y="143"/>
                  </a:lnTo>
                  <a:lnTo>
                    <a:pt x="95" y="149"/>
                  </a:lnTo>
                  <a:lnTo>
                    <a:pt x="93" y="149"/>
                  </a:lnTo>
                  <a:lnTo>
                    <a:pt x="92" y="148"/>
                  </a:lnTo>
                  <a:lnTo>
                    <a:pt x="90" y="147"/>
                  </a:lnTo>
                  <a:lnTo>
                    <a:pt x="90" y="146"/>
                  </a:lnTo>
                  <a:lnTo>
                    <a:pt x="90" y="146"/>
                  </a:lnTo>
                  <a:lnTo>
                    <a:pt x="89" y="146"/>
                  </a:lnTo>
                  <a:lnTo>
                    <a:pt x="81" y="154"/>
                  </a:lnTo>
                  <a:lnTo>
                    <a:pt x="79" y="155"/>
                  </a:lnTo>
                  <a:lnTo>
                    <a:pt x="76" y="168"/>
                  </a:lnTo>
                  <a:lnTo>
                    <a:pt x="78" y="169"/>
                  </a:lnTo>
                  <a:lnTo>
                    <a:pt x="81" y="169"/>
                  </a:lnTo>
                  <a:lnTo>
                    <a:pt x="82" y="169"/>
                  </a:lnTo>
                  <a:lnTo>
                    <a:pt x="83" y="168"/>
                  </a:lnTo>
                  <a:lnTo>
                    <a:pt x="89" y="177"/>
                  </a:lnTo>
                  <a:lnTo>
                    <a:pt x="89" y="177"/>
                  </a:lnTo>
                  <a:lnTo>
                    <a:pt x="87" y="180"/>
                  </a:lnTo>
                  <a:lnTo>
                    <a:pt x="86" y="181"/>
                  </a:lnTo>
                  <a:lnTo>
                    <a:pt x="85" y="181"/>
                  </a:lnTo>
                  <a:lnTo>
                    <a:pt x="85" y="180"/>
                  </a:lnTo>
                  <a:lnTo>
                    <a:pt x="81" y="186"/>
                  </a:lnTo>
                  <a:lnTo>
                    <a:pt x="78" y="186"/>
                  </a:lnTo>
                  <a:lnTo>
                    <a:pt x="67" y="190"/>
                  </a:lnTo>
                  <a:lnTo>
                    <a:pt x="61" y="189"/>
                  </a:lnTo>
                  <a:lnTo>
                    <a:pt x="58" y="205"/>
                  </a:lnTo>
                  <a:lnTo>
                    <a:pt x="71" y="200"/>
                  </a:lnTo>
                  <a:lnTo>
                    <a:pt x="79" y="201"/>
                  </a:lnTo>
                  <a:lnTo>
                    <a:pt x="90" y="203"/>
                  </a:lnTo>
                  <a:lnTo>
                    <a:pt x="91" y="203"/>
                  </a:lnTo>
                  <a:lnTo>
                    <a:pt x="106" y="198"/>
                  </a:lnTo>
                  <a:lnTo>
                    <a:pt x="126" y="212"/>
                  </a:lnTo>
                  <a:lnTo>
                    <a:pt x="130" y="217"/>
                  </a:lnTo>
                  <a:lnTo>
                    <a:pt x="135" y="222"/>
                  </a:lnTo>
                  <a:lnTo>
                    <a:pt x="137" y="223"/>
                  </a:lnTo>
                  <a:lnTo>
                    <a:pt x="137" y="223"/>
                  </a:lnTo>
                  <a:lnTo>
                    <a:pt x="139" y="224"/>
                  </a:lnTo>
                  <a:lnTo>
                    <a:pt x="146" y="223"/>
                  </a:lnTo>
                  <a:lnTo>
                    <a:pt x="147" y="223"/>
                  </a:lnTo>
                  <a:lnTo>
                    <a:pt x="148" y="223"/>
                  </a:lnTo>
                  <a:lnTo>
                    <a:pt x="154" y="225"/>
                  </a:lnTo>
                  <a:lnTo>
                    <a:pt x="156" y="226"/>
                  </a:lnTo>
                  <a:lnTo>
                    <a:pt x="160" y="228"/>
                  </a:lnTo>
                  <a:lnTo>
                    <a:pt x="165" y="231"/>
                  </a:lnTo>
                  <a:lnTo>
                    <a:pt x="171" y="231"/>
                  </a:lnTo>
                  <a:lnTo>
                    <a:pt x="180" y="233"/>
                  </a:lnTo>
                  <a:lnTo>
                    <a:pt x="182" y="233"/>
                  </a:lnTo>
                  <a:lnTo>
                    <a:pt x="183" y="233"/>
                  </a:lnTo>
                  <a:lnTo>
                    <a:pt x="197" y="228"/>
                  </a:lnTo>
                  <a:lnTo>
                    <a:pt x="196" y="226"/>
                  </a:lnTo>
                  <a:lnTo>
                    <a:pt x="196" y="224"/>
                  </a:lnTo>
                  <a:lnTo>
                    <a:pt x="198" y="224"/>
                  </a:lnTo>
                  <a:lnTo>
                    <a:pt x="198" y="226"/>
                  </a:lnTo>
                  <a:lnTo>
                    <a:pt x="198" y="228"/>
                  </a:lnTo>
                  <a:lnTo>
                    <a:pt x="199" y="228"/>
                  </a:lnTo>
                  <a:lnTo>
                    <a:pt x="200" y="228"/>
                  </a:lnTo>
                  <a:lnTo>
                    <a:pt x="201" y="227"/>
                  </a:lnTo>
                  <a:lnTo>
                    <a:pt x="207" y="224"/>
                  </a:lnTo>
                  <a:lnTo>
                    <a:pt x="207" y="224"/>
                  </a:lnTo>
                  <a:lnTo>
                    <a:pt x="208" y="223"/>
                  </a:lnTo>
                  <a:lnTo>
                    <a:pt x="209" y="220"/>
                  </a:lnTo>
                  <a:lnTo>
                    <a:pt x="210" y="218"/>
                  </a:lnTo>
                  <a:lnTo>
                    <a:pt x="209" y="218"/>
                  </a:lnTo>
                  <a:lnTo>
                    <a:pt x="207" y="218"/>
                  </a:lnTo>
                  <a:lnTo>
                    <a:pt x="207" y="217"/>
                  </a:lnTo>
                  <a:lnTo>
                    <a:pt x="207" y="216"/>
                  </a:lnTo>
                  <a:lnTo>
                    <a:pt x="206" y="213"/>
                  </a:lnTo>
                  <a:lnTo>
                    <a:pt x="209" y="209"/>
                  </a:lnTo>
                  <a:lnTo>
                    <a:pt x="210" y="209"/>
                  </a:lnTo>
                  <a:lnTo>
                    <a:pt x="214" y="209"/>
                  </a:lnTo>
                  <a:lnTo>
                    <a:pt x="214" y="211"/>
                  </a:lnTo>
                  <a:lnTo>
                    <a:pt x="242" y="203"/>
                  </a:lnTo>
                  <a:close/>
                </a:path>
              </a:pathLst>
            </a:custGeom>
            <a:solidFill>
              <a:srgbClr val="86803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57" name="Freeform 743"/>
            <p:cNvSpPr>
              <a:spLocks/>
            </p:cNvSpPr>
            <p:nvPr/>
          </p:nvSpPr>
          <p:spPr bwMode="auto">
            <a:xfrm>
              <a:off x="6700341" y="3653004"/>
              <a:ext cx="7937" cy="8336"/>
            </a:xfrm>
            <a:custGeom>
              <a:avLst/>
              <a:gdLst>
                <a:gd name="T0" fmla="*/ 3 w 6"/>
                <a:gd name="T1" fmla="*/ 1 h 6"/>
                <a:gd name="T2" fmla="*/ 0 w 6"/>
                <a:gd name="T3" fmla="*/ 0 h 6"/>
                <a:gd name="T4" fmla="*/ 3 w 6"/>
                <a:gd name="T5" fmla="*/ 6 h 6"/>
                <a:gd name="T6" fmla="*/ 6 w 6"/>
                <a:gd name="T7" fmla="*/ 6 h 6"/>
                <a:gd name="T8" fmla="*/ 3 w 6"/>
                <a:gd name="T9" fmla="*/ 4 h 6"/>
                <a:gd name="T10" fmla="*/ 3 w 6"/>
                <a:gd name="T11" fmla="*/ 1 h 6"/>
              </a:gdLst>
              <a:ahLst/>
              <a:cxnLst>
                <a:cxn ang="0">
                  <a:pos x="T0" y="T1"/>
                </a:cxn>
                <a:cxn ang="0">
                  <a:pos x="T2" y="T3"/>
                </a:cxn>
                <a:cxn ang="0">
                  <a:pos x="T4" y="T5"/>
                </a:cxn>
                <a:cxn ang="0">
                  <a:pos x="T6" y="T7"/>
                </a:cxn>
                <a:cxn ang="0">
                  <a:pos x="T8" y="T9"/>
                </a:cxn>
                <a:cxn ang="0">
                  <a:pos x="T10" y="T11"/>
                </a:cxn>
              </a:cxnLst>
              <a:rect l="0" t="0" r="r" b="b"/>
              <a:pathLst>
                <a:path w="6" h="6">
                  <a:moveTo>
                    <a:pt x="3" y="1"/>
                  </a:moveTo>
                  <a:lnTo>
                    <a:pt x="0" y="0"/>
                  </a:lnTo>
                  <a:lnTo>
                    <a:pt x="3" y="6"/>
                  </a:lnTo>
                  <a:lnTo>
                    <a:pt x="6" y="6"/>
                  </a:lnTo>
                  <a:lnTo>
                    <a:pt x="3" y="4"/>
                  </a:lnTo>
                  <a:lnTo>
                    <a:pt x="3" y="1"/>
                  </a:lnTo>
                  <a:close/>
                </a:path>
              </a:pathLst>
            </a:custGeom>
            <a:solidFill>
              <a:srgbClr val="A6A8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58" name="Freeform 744"/>
            <p:cNvSpPr>
              <a:spLocks/>
            </p:cNvSpPr>
            <p:nvPr/>
          </p:nvSpPr>
          <p:spPr bwMode="auto">
            <a:xfrm>
              <a:off x="6678115" y="3667293"/>
              <a:ext cx="9525" cy="7145"/>
            </a:xfrm>
            <a:custGeom>
              <a:avLst/>
              <a:gdLst>
                <a:gd name="T0" fmla="*/ 6 w 7"/>
                <a:gd name="T1" fmla="*/ 0 h 5"/>
                <a:gd name="T2" fmla="*/ 1 w 7"/>
                <a:gd name="T3" fmla="*/ 0 h 5"/>
                <a:gd name="T4" fmla="*/ 0 w 7"/>
                <a:gd name="T5" fmla="*/ 2 h 5"/>
                <a:gd name="T6" fmla="*/ 1 w 7"/>
                <a:gd name="T7" fmla="*/ 2 h 5"/>
                <a:gd name="T8" fmla="*/ 2 w 7"/>
                <a:gd name="T9" fmla="*/ 3 h 5"/>
                <a:gd name="T10" fmla="*/ 4 w 7"/>
                <a:gd name="T11" fmla="*/ 5 h 5"/>
                <a:gd name="T12" fmla="*/ 5 w 7"/>
                <a:gd name="T13" fmla="*/ 5 h 5"/>
                <a:gd name="T14" fmla="*/ 7 w 7"/>
                <a:gd name="T15" fmla="*/ 2 h 5"/>
                <a:gd name="T16" fmla="*/ 7 w 7"/>
                <a:gd name="T17" fmla="*/ 2 h 5"/>
                <a:gd name="T18" fmla="*/ 7 w 7"/>
                <a:gd name="T19" fmla="*/ 0 h 5"/>
                <a:gd name="T20" fmla="*/ 7 w 7"/>
                <a:gd name="T21" fmla="*/ 0 h 5"/>
                <a:gd name="T22" fmla="*/ 6 w 7"/>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5">
                  <a:moveTo>
                    <a:pt x="6" y="0"/>
                  </a:moveTo>
                  <a:lnTo>
                    <a:pt x="1" y="0"/>
                  </a:lnTo>
                  <a:lnTo>
                    <a:pt x="0" y="2"/>
                  </a:lnTo>
                  <a:lnTo>
                    <a:pt x="1" y="2"/>
                  </a:lnTo>
                  <a:lnTo>
                    <a:pt x="2" y="3"/>
                  </a:lnTo>
                  <a:lnTo>
                    <a:pt x="4" y="5"/>
                  </a:lnTo>
                  <a:lnTo>
                    <a:pt x="5" y="5"/>
                  </a:lnTo>
                  <a:lnTo>
                    <a:pt x="7" y="2"/>
                  </a:lnTo>
                  <a:lnTo>
                    <a:pt x="7" y="2"/>
                  </a:lnTo>
                  <a:lnTo>
                    <a:pt x="7" y="0"/>
                  </a:lnTo>
                  <a:lnTo>
                    <a:pt x="7" y="0"/>
                  </a:lnTo>
                  <a:lnTo>
                    <a:pt x="6" y="0"/>
                  </a:lnTo>
                  <a:close/>
                </a:path>
              </a:pathLst>
            </a:custGeom>
            <a:solidFill>
              <a:srgbClr val="A6A8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59" name="Freeform 745"/>
            <p:cNvSpPr>
              <a:spLocks/>
            </p:cNvSpPr>
            <p:nvPr/>
          </p:nvSpPr>
          <p:spPr bwMode="auto">
            <a:xfrm>
              <a:off x="5598563" y="3624426"/>
              <a:ext cx="4762" cy="4763"/>
            </a:xfrm>
            <a:custGeom>
              <a:avLst/>
              <a:gdLst>
                <a:gd name="T0" fmla="*/ 1 w 3"/>
                <a:gd name="T1" fmla="*/ 0 h 3"/>
                <a:gd name="T2" fmla="*/ 0 w 3"/>
                <a:gd name="T3" fmla="*/ 0 h 3"/>
                <a:gd name="T4" fmla="*/ 0 w 3"/>
                <a:gd name="T5" fmla="*/ 2 h 3"/>
                <a:gd name="T6" fmla="*/ 0 w 3"/>
                <a:gd name="T7" fmla="*/ 3 h 3"/>
                <a:gd name="T8" fmla="*/ 2 w 3"/>
                <a:gd name="T9" fmla="*/ 2 h 3"/>
                <a:gd name="T10" fmla="*/ 3 w 3"/>
                <a:gd name="T11" fmla="*/ 2 h 3"/>
                <a:gd name="T12" fmla="*/ 3 w 3"/>
                <a:gd name="T13" fmla="*/ 1 h 3"/>
                <a:gd name="T14" fmla="*/ 2 w 3"/>
                <a:gd name="T15" fmla="*/ 0 h 3"/>
                <a:gd name="T16" fmla="*/ 1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0"/>
                  </a:moveTo>
                  <a:lnTo>
                    <a:pt x="0" y="0"/>
                  </a:lnTo>
                  <a:lnTo>
                    <a:pt x="0" y="2"/>
                  </a:lnTo>
                  <a:lnTo>
                    <a:pt x="0" y="3"/>
                  </a:lnTo>
                  <a:lnTo>
                    <a:pt x="2" y="2"/>
                  </a:lnTo>
                  <a:lnTo>
                    <a:pt x="3" y="2"/>
                  </a:lnTo>
                  <a:lnTo>
                    <a:pt x="3" y="1"/>
                  </a:lnTo>
                  <a:lnTo>
                    <a:pt x="2" y="0"/>
                  </a:lnTo>
                  <a:lnTo>
                    <a:pt x="1" y="0"/>
                  </a:lnTo>
                  <a:close/>
                </a:path>
              </a:pathLst>
            </a:custGeom>
            <a:solidFill>
              <a:srgbClr val="A6A8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60" name="Freeform 746"/>
            <p:cNvSpPr>
              <a:spLocks/>
            </p:cNvSpPr>
            <p:nvPr/>
          </p:nvSpPr>
          <p:spPr bwMode="auto">
            <a:xfrm>
              <a:off x="3071142" y="3882820"/>
              <a:ext cx="525487" cy="417955"/>
            </a:xfrm>
            <a:custGeom>
              <a:avLst/>
              <a:gdLst>
                <a:gd name="T0" fmla="*/ 141 w 382"/>
                <a:gd name="T1" fmla="*/ 304 h 304"/>
                <a:gd name="T2" fmla="*/ 174 w 382"/>
                <a:gd name="T3" fmla="*/ 242 h 304"/>
                <a:gd name="T4" fmla="*/ 201 w 382"/>
                <a:gd name="T5" fmla="*/ 235 h 304"/>
                <a:gd name="T6" fmla="*/ 239 w 382"/>
                <a:gd name="T7" fmla="*/ 225 h 304"/>
                <a:gd name="T8" fmla="*/ 246 w 382"/>
                <a:gd name="T9" fmla="*/ 221 h 304"/>
                <a:gd name="T10" fmla="*/ 252 w 382"/>
                <a:gd name="T11" fmla="*/ 215 h 304"/>
                <a:gd name="T12" fmla="*/ 256 w 382"/>
                <a:gd name="T13" fmla="*/ 209 h 304"/>
                <a:gd name="T14" fmla="*/ 257 w 382"/>
                <a:gd name="T15" fmla="*/ 204 h 304"/>
                <a:gd name="T16" fmla="*/ 269 w 382"/>
                <a:gd name="T17" fmla="*/ 200 h 304"/>
                <a:gd name="T18" fmla="*/ 294 w 382"/>
                <a:gd name="T19" fmla="*/ 187 h 304"/>
                <a:gd name="T20" fmla="*/ 294 w 382"/>
                <a:gd name="T21" fmla="*/ 161 h 304"/>
                <a:gd name="T22" fmla="*/ 298 w 382"/>
                <a:gd name="T23" fmla="*/ 159 h 304"/>
                <a:gd name="T24" fmla="*/ 303 w 382"/>
                <a:gd name="T25" fmla="*/ 161 h 304"/>
                <a:gd name="T26" fmla="*/ 316 w 382"/>
                <a:gd name="T27" fmla="*/ 156 h 304"/>
                <a:gd name="T28" fmla="*/ 321 w 382"/>
                <a:gd name="T29" fmla="*/ 153 h 304"/>
                <a:gd name="T30" fmla="*/ 322 w 382"/>
                <a:gd name="T31" fmla="*/ 149 h 304"/>
                <a:gd name="T32" fmla="*/ 323 w 382"/>
                <a:gd name="T33" fmla="*/ 146 h 304"/>
                <a:gd name="T34" fmla="*/ 341 w 382"/>
                <a:gd name="T35" fmla="*/ 143 h 304"/>
                <a:gd name="T36" fmla="*/ 375 w 382"/>
                <a:gd name="T37" fmla="*/ 142 h 304"/>
                <a:gd name="T38" fmla="*/ 376 w 382"/>
                <a:gd name="T39" fmla="*/ 134 h 304"/>
                <a:gd name="T40" fmla="*/ 378 w 382"/>
                <a:gd name="T41" fmla="*/ 133 h 304"/>
                <a:gd name="T42" fmla="*/ 381 w 382"/>
                <a:gd name="T43" fmla="*/ 131 h 304"/>
                <a:gd name="T44" fmla="*/ 370 w 382"/>
                <a:gd name="T45" fmla="*/ 121 h 304"/>
                <a:gd name="T46" fmla="*/ 362 w 382"/>
                <a:gd name="T47" fmla="*/ 70 h 304"/>
                <a:gd name="T48" fmla="*/ 345 w 382"/>
                <a:gd name="T49" fmla="*/ 34 h 304"/>
                <a:gd name="T50" fmla="*/ 333 w 382"/>
                <a:gd name="T51" fmla="*/ 32 h 304"/>
                <a:gd name="T52" fmla="*/ 325 w 382"/>
                <a:gd name="T53" fmla="*/ 31 h 304"/>
                <a:gd name="T54" fmla="*/ 277 w 382"/>
                <a:gd name="T55" fmla="*/ 30 h 304"/>
                <a:gd name="T56" fmla="*/ 263 w 382"/>
                <a:gd name="T57" fmla="*/ 26 h 304"/>
                <a:gd name="T58" fmla="*/ 246 w 382"/>
                <a:gd name="T59" fmla="*/ 10 h 304"/>
                <a:gd name="T60" fmla="*/ 244 w 382"/>
                <a:gd name="T61" fmla="*/ 0 h 304"/>
                <a:gd name="T62" fmla="*/ 224 w 382"/>
                <a:gd name="T63" fmla="*/ 18 h 304"/>
                <a:gd name="T64" fmla="*/ 214 w 382"/>
                <a:gd name="T65" fmla="*/ 44 h 304"/>
                <a:gd name="T66" fmla="*/ 200 w 382"/>
                <a:gd name="T67" fmla="*/ 72 h 304"/>
                <a:gd name="T68" fmla="*/ 193 w 382"/>
                <a:gd name="T69" fmla="*/ 79 h 304"/>
                <a:gd name="T70" fmla="*/ 152 w 382"/>
                <a:gd name="T71" fmla="*/ 99 h 304"/>
                <a:gd name="T72" fmla="*/ 123 w 382"/>
                <a:gd name="T73" fmla="*/ 137 h 304"/>
                <a:gd name="T74" fmla="*/ 120 w 382"/>
                <a:gd name="T75" fmla="*/ 147 h 304"/>
                <a:gd name="T76" fmla="*/ 110 w 382"/>
                <a:gd name="T77" fmla="*/ 160 h 304"/>
                <a:gd name="T78" fmla="*/ 105 w 382"/>
                <a:gd name="T79" fmla="*/ 181 h 304"/>
                <a:gd name="T80" fmla="*/ 112 w 382"/>
                <a:gd name="T81" fmla="*/ 215 h 304"/>
                <a:gd name="T82" fmla="*/ 106 w 382"/>
                <a:gd name="T83" fmla="*/ 226 h 304"/>
                <a:gd name="T84" fmla="*/ 86 w 382"/>
                <a:gd name="T85" fmla="*/ 254 h 304"/>
                <a:gd name="T86" fmla="*/ 81 w 382"/>
                <a:gd name="T87" fmla="*/ 258 h 304"/>
                <a:gd name="T88" fmla="*/ 78 w 382"/>
                <a:gd name="T89" fmla="*/ 259 h 304"/>
                <a:gd name="T90" fmla="*/ 56 w 382"/>
                <a:gd name="T91" fmla="*/ 276 h 304"/>
                <a:gd name="T92" fmla="*/ 54 w 382"/>
                <a:gd name="T93" fmla="*/ 281 h 304"/>
                <a:gd name="T94" fmla="*/ 17 w 382"/>
                <a:gd name="T95" fmla="*/ 292 h 304"/>
                <a:gd name="T96" fmla="*/ 9 w 382"/>
                <a:gd name="T97" fmla="*/ 294 h 304"/>
                <a:gd name="T98" fmla="*/ 6 w 382"/>
                <a:gd name="T99" fmla="*/ 300 h 304"/>
                <a:gd name="T100" fmla="*/ 0 w 382"/>
                <a:gd name="T101"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2" h="304">
                  <a:moveTo>
                    <a:pt x="0" y="304"/>
                  </a:moveTo>
                  <a:lnTo>
                    <a:pt x="3" y="304"/>
                  </a:lnTo>
                  <a:lnTo>
                    <a:pt x="141" y="304"/>
                  </a:lnTo>
                  <a:lnTo>
                    <a:pt x="141" y="304"/>
                  </a:lnTo>
                  <a:lnTo>
                    <a:pt x="141" y="268"/>
                  </a:lnTo>
                  <a:lnTo>
                    <a:pt x="145" y="266"/>
                  </a:lnTo>
                  <a:lnTo>
                    <a:pt x="166" y="250"/>
                  </a:lnTo>
                  <a:lnTo>
                    <a:pt x="174" y="242"/>
                  </a:lnTo>
                  <a:lnTo>
                    <a:pt x="190" y="234"/>
                  </a:lnTo>
                  <a:lnTo>
                    <a:pt x="190" y="234"/>
                  </a:lnTo>
                  <a:lnTo>
                    <a:pt x="199" y="235"/>
                  </a:lnTo>
                  <a:lnTo>
                    <a:pt x="201" y="235"/>
                  </a:lnTo>
                  <a:lnTo>
                    <a:pt x="213" y="229"/>
                  </a:lnTo>
                  <a:lnTo>
                    <a:pt x="233" y="225"/>
                  </a:lnTo>
                  <a:lnTo>
                    <a:pt x="238" y="225"/>
                  </a:lnTo>
                  <a:lnTo>
                    <a:pt x="239" y="225"/>
                  </a:lnTo>
                  <a:lnTo>
                    <a:pt x="240" y="224"/>
                  </a:lnTo>
                  <a:lnTo>
                    <a:pt x="244" y="222"/>
                  </a:lnTo>
                  <a:lnTo>
                    <a:pt x="245" y="221"/>
                  </a:lnTo>
                  <a:lnTo>
                    <a:pt x="246" y="221"/>
                  </a:lnTo>
                  <a:lnTo>
                    <a:pt x="247" y="220"/>
                  </a:lnTo>
                  <a:lnTo>
                    <a:pt x="248" y="219"/>
                  </a:lnTo>
                  <a:lnTo>
                    <a:pt x="248" y="219"/>
                  </a:lnTo>
                  <a:lnTo>
                    <a:pt x="252" y="215"/>
                  </a:lnTo>
                  <a:lnTo>
                    <a:pt x="252" y="215"/>
                  </a:lnTo>
                  <a:lnTo>
                    <a:pt x="254" y="212"/>
                  </a:lnTo>
                  <a:lnTo>
                    <a:pt x="255" y="212"/>
                  </a:lnTo>
                  <a:lnTo>
                    <a:pt x="256" y="209"/>
                  </a:lnTo>
                  <a:lnTo>
                    <a:pt x="256" y="208"/>
                  </a:lnTo>
                  <a:lnTo>
                    <a:pt x="256" y="207"/>
                  </a:lnTo>
                  <a:lnTo>
                    <a:pt x="257" y="206"/>
                  </a:lnTo>
                  <a:lnTo>
                    <a:pt x="257" y="204"/>
                  </a:lnTo>
                  <a:lnTo>
                    <a:pt x="258" y="204"/>
                  </a:lnTo>
                  <a:lnTo>
                    <a:pt x="259" y="203"/>
                  </a:lnTo>
                  <a:lnTo>
                    <a:pt x="260" y="203"/>
                  </a:lnTo>
                  <a:lnTo>
                    <a:pt x="269" y="200"/>
                  </a:lnTo>
                  <a:lnTo>
                    <a:pt x="274" y="199"/>
                  </a:lnTo>
                  <a:lnTo>
                    <a:pt x="275" y="198"/>
                  </a:lnTo>
                  <a:lnTo>
                    <a:pt x="275" y="198"/>
                  </a:lnTo>
                  <a:lnTo>
                    <a:pt x="294" y="187"/>
                  </a:lnTo>
                  <a:lnTo>
                    <a:pt x="294" y="177"/>
                  </a:lnTo>
                  <a:lnTo>
                    <a:pt x="293" y="167"/>
                  </a:lnTo>
                  <a:lnTo>
                    <a:pt x="293" y="161"/>
                  </a:lnTo>
                  <a:lnTo>
                    <a:pt x="294" y="161"/>
                  </a:lnTo>
                  <a:lnTo>
                    <a:pt x="294" y="160"/>
                  </a:lnTo>
                  <a:lnTo>
                    <a:pt x="294" y="160"/>
                  </a:lnTo>
                  <a:lnTo>
                    <a:pt x="297" y="159"/>
                  </a:lnTo>
                  <a:lnTo>
                    <a:pt x="298" y="159"/>
                  </a:lnTo>
                  <a:lnTo>
                    <a:pt x="298" y="159"/>
                  </a:lnTo>
                  <a:lnTo>
                    <a:pt x="299" y="160"/>
                  </a:lnTo>
                  <a:lnTo>
                    <a:pt x="301" y="161"/>
                  </a:lnTo>
                  <a:lnTo>
                    <a:pt x="303" y="161"/>
                  </a:lnTo>
                  <a:lnTo>
                    <a:pt x="303" y="161"/>
                  </a:lnTo>
                  <a:lnTo>
                    <a:pt x="304" y="161"/>
                  </a:lnTo>
                  <a:lnTo>
                    <a:pt x="305" y="161"/>
                  </a:lnTo>
                  <a:lnTo>
                    <a:pt x="316" y="156"/>
                  </a:lnTo>
                  <a:lnTo>
                    <a:pt x="318" y="154"/>
                  </a:lnTo>
                  <a:lnTo>
                    <a:pt x="319" y="154"/>
                  </a:lnTo>
                  <a:lnTo>
                    <a:pt x="321" y="153"/>
                  </a:lnTo>
                  <a:lnTo>
                    <a:pt x="321" y="153"/>
                  </a:lnTo>
                  <a:lnTo>
                    <a:pt x="322" y="153"/>
                  </a:lnTo>
                  <a:lnTo>
                    <a:pt x="322" y="152"/>
                  </a:lnTo>
                  <a:lnTo>
                    <a:pt x="322" y="151"/>
                  </a:lnTo>
                  <a:lnTo>
                    <a:pt x="322" y="149"/>
                  </a:lnTo>
                  <a:lnTo>
                    <a:pt x="322" y="148"/>
                  </a:lnTo>
                  <a:lnTo>
                    <a:pt x="322" y="147"/>
                  </a:lnTo>
                  <a:lnTo>
                    <a:pt x="322" y="146"/>
                  </a:lnTo>
                  <a:lnTo>
                    <a:pt x="323" y="146"/>
                  </a:lnTo>
                  <a:lnTo>
                    <a:pt x="324" y="146"/>
                  </a:lnTo>
                  <a:lnTo>
                    <a:pt x="336" y="143"/>
                  </a:lnTo>
                  <a:lnTo>
                    <a:pt x="341" y="143"/>
                  </a:lnTo>
                  <a:lnTo>
                    <a:pt x="341" y="143"/>
                  </a:lnTo>
                  <a:lnTo>
                    <a:pt x="343" y="143"/>
                  </a:lnTo>
                  <a:lnTo>
                    <a:pt x="360" y="144"/>
                  </a:lnTo>
                  <a:lnTo>
                    <a:pt x="374" y="146"/>
                  </a:lnTo>
                  <a:lnTo>
                    <a:pt x="375" y="142"/>
                  </a:lnTo>
                  <a:lnTo>
                    <a:pt x="375" y="140"/>
                  </a:lnTo>
                  <a:lnTo>
                    <a:pt x="375" y="139"/>
                  </a:lnTo>
                  <a:lnTo>
                    <a:pt x="375" y="136"/>
                  </a:lnTo>
                  <a:lnTo>
                    <a:pt x="376" y="134"/>
                  </a:lnTo>
                  <a:lnTo>
                    <a:pt x="376" y="134"/>
                  </a:lnTo>
                  <a:lnTo>
                    <a:pt x="376" y="133"/>
                  </a:lnTo>
                  <a:lnTo>
                    <a:pt x="377" y="133"/>
                  </a:lnTo>
                  <a:lnTo>
                    <a:pt x="378" y="133"/>
                  </a:lnTo>
                  <a:lnTo>
                    <a:pt x="379" y="133"/>
                  </a:lnTo>
                  <a:lnTo>
                    <a:pt x="379" y="132"/>
                  </a:lnTo>
                  <a:lnTo>
                    <a:pt x="380" y="132"/>
                  </a:lnTo>
                  <a:lnTo>
                    <a:pt x="381" y="131"/>
                  </a:lnTo>
                  <a:lnTo>
                    <a:pt x="381" y="130"/>
                  </a:lnTo>
                  <a:lnTo>
                    <a:pt x="382" y="130"/>
                  </a:lnTo>
                  <a:lnTo>
                    <a:pt x="374" y="124"/>
                  </a:lnTo>
                  <a:lnTo>
                    <a:pt x="370" y="121"/>
                  </a:lnTo>
                  <a:lnTo>
                    <a:pt x="365" y="114"/>
                  </a:lnTo>
                  <a:lnTo>
                    <a:pt x="361" y="101"/>
                  </a:lnTo>
                  <a:lnTo>
                    <a:pt x="360" y="86"/>
                  </a:lnTo>
                  <a:lnTo>
                    <a:pt x="362" y="70"/>
                  </a:lnTo>
                  <a:lnTo>
                    <a:pt x="359" y="45"/>
                  </a:lnTo>
                  <a:lnTo>
                    <a:pt x="352" y="41"/>
                  </a:lnTo>
                  <a:lnTo>
                    <a:pt x="345" y="35"/>
                  </a:lnTo>
                  <a:lnTo>
                    <a:pt x="345" y="34"/>
                  </a:lnTo>
                  <a:lnTo>
                    <a:pt x="345" y="33"/>
                  </a:lnTo>
                  <a:lnTo>
                    <a:pt x="345" y="32"/>
                  </a:lnTo>
                  <a:lnTo>
                    <a:pt x="341" y="31"/>
                  </a:lnTo>
                  <a:lnTo>
                    <a:pt x="333" y="32"/>
                  </a:lnTo>
                  <a:lnTo>
                    <a:pt x="331" y="32"/>
                  </a:lnTo>
                  <a:lnTo>
                    <a:pt x="327" y="31"/>
                  </a:lnTo>
                  <a:lnTo>
                    <a:pt x="326" y="31"/>
                  </a:lnTo>
                  <a:lnTo>
                    <a:pt x="325" y="31"/>
                  </a:lnTo>
                  <a:lnTo>
                    <a:pt x="324" y="30"/>
                  </a:lnTo>
                  <a:lnTo>
                    <a:pt x="310" y="29"/>
                  </a:lnTo>
                  <a:lnTo>
                    <a:pt x="295" y="27"/>
                  </a:lnTo>
                  <a:lnTo>
                    <a:pt x="277" y="30"/>
                  </a:lnTo>
                  <a:lnTo>
                    <a:pt x="275" y="30"/>
                  </a:lnTo>
                  <a:lnTo>
                    <a:pt x="266" y="28"/>
                  </a:lnTo>
                  <a:lnTo>
                    <a:pt x="265" y="28"/>
                  </a:lnTo>
                  <a:lnTo>
                    <a:pt x="263" y="26"/>
                  </a:lnTo>
                  <a:lnTo>
                    <a:pt x="263" y="26"/>
                  </a:lnTo>
                  <a:lnTo>
                    <a:pt x="260" y="24"/>
                  </a:lnTo>
                  <a:lnTo>
                    <a:pt x="248" y="14"/>
                  </a:lnTo>
                  <a:lnTo>
                    <a:pt x="246" y="10"/>
                  </a:lnTo>
                  <a:lnTo>
                    <a:pt x="246" y="9"/>
                  </a:lnTo>
                  <a:lnTo>
                    <a:pt x="246" y="6"/>
                  </a:lnTo>
                  <a:lnTo>
                    <a:pt x="245" y="4"/>
                  </a:lnTo>
                  <a:lnTo>
                    <a:pt x="244" y="0"/>
                  </a:lnTo>
                  <a:lnTo>
                    <a:pt x="244" y="0"/>
                  </a:lnTo>
                  <a:lnTo>
                    <a:pt x="228" y="7"/>
                  </a:lnTo>
                  <a:lnTo>
                    <a:pt x="225" y="14"/>
                  </a:lnTo>
                  <a:lnTo>
                    <a:pt x="224" y="18"/>
                  </a:lnTo>
                  <a:lnTo>
                    <a:pt x="217" y="39"/>
                  </a:lnTo>
                  <a:lnTo>
                    <a:pt x="217" y="40"/>
                  </a:lnTo>
                  <a:lnTo>
                    <a:pt x="216" y="42"/>
                  </a:lnTo>
                  <a:lnTo>
                    <a:pt x="214" y="44"/>
                  </a:lnTo>
                  <a:lnTo>
                    <a:pt x="213" y="46"/>
                  </a:lnTo>
                  <a:lnTo>
                    <a:pt x="206" y="60"/>
                  </a:lnTo>
                  <a:lnTo>
                    <a:pt x="205" y="64"/>
                  </a:lnTo>
                  <a:lnTo>
                    <a:pt x="200" y="72"/>
                  </a:lnTo>
                  <a:lnTo>
                    <a:pt x="198" y="74"/>
                  </a:lnTo>
                  <a:lnTo>
                    <a:pt x="196" y="76"/>
                  </a:lnTo>
                  <a:lnTo>
                    <a:pt x="194" y="77"/>
                  </a:lnTo>
                  <a:lnTo>
                    <a:pt x="193" y="79"/>
                  </a:lnTo>
                  <a:lnTo>
                    <a:pt x="190" y="80"/>
                  </a:lnTo>
                  <a:lnTo>
                    <a:pt x="174" y="89"/>
                  </a:lnTo>
                  <a:lnTo>
                    <a:pt x="166" y="93"/>
                  </a:lnTo>
                  <a:lnTo>
                    <a:pt x="152" y="99"/>
                  </a:lnTo>
                  <a:lnTo>
                    <a:pt x="148" y="102"/>
                  </a:lnTo>
                  <a:lnTo>
                    <a:pt x="128" y="124"/>
                  </a:lnTo>
                  <a:lnTo>
                    <a:pt x="123" y="130"/>
                  </a:lnTo>
                  <a:lnTo>
                    <a:pt x="123" y="137"/>
                  </a:lnTo>
                  <a:lnTo>
                    <a:pt x="123" y="140"/>
                  </a:lnTo>
                  <a:lnTo>
                    <a:pt x="122" y="142"/>
                  </a:lnTo>
                  <a:lnTo>
                    <a:pt x="122" y="142"/>
                  </a:lnTo>
                  <a:lnTo>
                    <a:pt x="120" y="147"/>
                  </a:lnTo>
                  <a:lnTo>
                    <a:pt x="112" y="156"/>
                  </a:lnTo>
                  <a:lnTo>
                    <a:pt x="111" y="157"/>
                  </a:lnTo>
                  <a:lnTo>
                    <a:pt x="110" y="159"/>
                  </a:lnTo>
                  <a:lnTo>
                    <a:pt x="110" y="160"/>
                  </a:lnTo>
                  <a:lnTo>
                    <a:pt x="105" y="168"/>
                  </a:lnTo>
                  <a:lnTo>
                    <a:pt x="105" y="171"/>
                  </a:lnTo>
                  <a:lnTo>
                    <a:pt x="105" y="180"/>
                  </a:lnTo>
                  <a:lnTo>
                    <a:pt x="105" y="181"/>
                  </a:lnTo>
                  <a:lnTo>
                    <a:pt x="105" y="191"/>
                  </a:lnTo>
                  <a:lnTo>
                    <a:pt x="110" y="201"/>
                  </a:lnTo>
                  <a:lnTo>
                    <a:pt x="113" y="207"/>
                  </a:lnTo>
                  <a:lnTo>
                    <a:pt x="112" y="215"/>
                  </a:lnTo>
                  <a:lnTo>
                    <a:pt x="112" y="215"/>
                  </a:lnTo>
                  <a:lnTo>
                    <a:pt x="111" y="218"/>
                  </a:lnTo>
                  <a:lnTo>
                    <a:pt x="108" y="222"/>
                  </a:lnTo>
                  <a:lnTo>
                    <a:pt x="106" y="226"/>
                  </a:lnTo>
                  <a:lnTo>
                    <a:pt x="96" y="242"/>
                  </a:lnTo>
                  <a:lnTo>
                    <a:pt x="94" y="246"/>
                  </a:lnTo>
                  <a:lnTo>
                    <a:pt x="93" y="246"/>
                  </a:lnTo>
                  <a:lnTo>
                    <a:pt x="86" y="254"/>
                  </a:lnTo>
                  <a:lnTo>
                    <a:pt x="84" y="255"/>
                  </a:lnTo>
                  <a:lnTo>
                    <a:pt x="83" y="256"/>
                  </a:lnTo>
                  <a:lnTo>
                    <a:pt x="82" y="257"/>
                  </a:lnTo>
                  <a:lnTo>
                    <a:pt x="81" y="258"/>
                  </a:lnTo>
                  <a:lnTo>
                    <a:pt x="80" y="258"/>
                  </a:lnTo>
                  <a:lnTo>
                    <a:pt x="80" y="259"/>
                  </a:lnTo>
                  <a:lnTo>
                    <a:pt x="79" y="259"/>
                  </a:lnTo>
                  <a:lnTo>
                    <a:pt x="78" y="259"/>
                  </a:lnTo>
                  <a:lnTo>
                    <a:pt x="78" y="259"/>
                  </a:lnTo>
                  <a:lnTo>
                    <a:pt x="66" y="267"/>
                  </a:lnTo>
                  <a:lnTo>
                    <a:pt x="59" y="274"/>
                  </a:lnTo>
                  <a:lnTo>
                    <a:pt x="56" y="276"/>
                  </a:lnTo>
                  <a:lnTo>
                    <a:pt x="55" y="279"/>
                  </a:lnTo>
                  <a:lnTo>
                    <a:pt x="55" y="281"/>
                  </a:lnTo>
                  <a:lnTo>
                    <a:pt x="54" y="281"/>
                  </a:lnTo>
                  <a:lnTo>
                    <a:pt x="54" y="281"/>
                  </a:lnTo>
                  <a:lnTo>
                    <a:pt x="52" y="282"/>
                  </a:lnTo>
                  <a:lnTo>
                    <a:pt x="35" y="289"/>
                  </a:lnTo>
                  <a:lnTo>
                    <a:pt x="24" y="292"/>
                  </a:lnTo>
                  <a:lnTo>
                    <a:pt x="17" y="292"/>
                  </a:lnTo>
                  <a:lnTo>
                    <a:pt x="15" y="293"/>
                  </a:lnTo>
                  <a:lnTo>
                    <a:pt x="12" y="293"/>
                  </a:lnTo>
                  <a:lnTo>
                    <a:pt x="9" y="294"/>
                  </a:lnTo>
                  <a:lnTo>
                    <a:pt x="9" y="294"/>
                  </a:lnTo>
                  <a:lnTo>
                    <a:pt x="7" y="295"/>
                  </a:lnTo>
                  <a:lnTo>
                    <a:pt x="7" y="296"/>
                  </a:lnTo>
                  <a:lnTo>
                    <a:pt x="6" y="298"/>
                  </a:lnTo>
                  <a:lnTo>
                    <a:pt x="6" y="300"/>
                  </a:lnTo>
                  <a:lnTo>
                    <a:pt x="5" y="300"/>
                  </a:lnTo>
                  <a:lnTo>
                    <a:pt x="5" y="301"/>
                  </a:lnTo>
                  <a:lnTo>
                    <a:pt x="5" y="301"/>
                  </a:lnTo>
                  <a:lnTo>
                    <a:pt x="0" y="304"/>
                  </a:lnTo>
                  <a:lnTo>
                    <a:pt x="0" y="304"/>
                  </a:lnTo>
                  <a:close/>
                </a:path>
              </a:pathLst>
            </a:custGeom>
            <a:solidFill>
              <a:srgbClr val="E95C2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61" name="Freeform 747"/>
            <p:cNvSpPr>
              <a:spLocks/>
            </p:cNvSpPr>
            <p:nvPr/>
          </p:nvSpPr>
          <p:spPr bwMode="auto">
            <a:xfrm>
              <a:off x="4763498" y="3542264"/>
              <a:ext cx="809664" cy="340557"/>
            </a:xfrm>
            <a:custGeom>
              <a:avLst/>
              <a:gdLst>
                <a:gd name="T0" fmla="*/ 568 w 589"/>
                <a:gd name="T1" fmla="*/ 129 h 248"/>
                <a:gd name="T2" fmla="*/ 570 w 589"/>
                <a:gd name="T3" fmla="*/ 172 h 248"/>
                <a:gd name="T4" fmla="*/ 565 w 589"/>
                <a:gd name="T5" fmla="*/ 194 h 248"/>
                <a:gd name="T6" fmla="*/ 547 w 589"/>
                <a:gd name="T7" fmla="*/ 196 h 248"/>
                <a:gd name="T8" fmla="*/ 517 w 589"/>
                <a:gd name="T9" fmla="*/ 201 h 248"/>
                <a:gd name="T10" fmla="*/ 495 w 589"/>
                <a:gd name="T11" fmla="*/ 202 h 248"/>
                <a:gd name="T12" fmla="*/ 467 w 589"/>
                <a:gd name="T13" fmla="*/ 202 h 248"/>
                <a:gd name="T14" fmla="*/ 437 w 589"/>
                <a:gd name="T15" fmla="*/ 213 h 248"/>
                <a:gd name="T16" fmla="*/ 396 w 589"/>
                <a:gd name="T17" fmla="*/ 218 h 248"/>
                <a:gd name="T18" fmla="*/ 382 w 589"/>
                <a:gd name="T19" fmla="*/ 210 h 248"/>
                <a:gd name="T20" fmla="*/ 335 w 589"/>
                <a:gd name="T21" fmla="*/ 213 h 248"/>
                <a:gd name="T22" fmla="*/ 332 w 589"/>
                <a:gd name="T23" fmla="*/ 235 h 248"/>
                <a:gd name="T24" fmla="*/ 311 w 589"/>
                <a:gd name="T25" fmla="*/ 243 h 248"/>
                <a:gd name="T26" fmla="*/ 319 w 589"/>
                <a:gd name="T27" fmla="*/ 222 h 248"/>
                <a:gd name="T28" fmla="*/ 311 w 589"/>
                <a:gd name="T29" fmla="*/ 211 h 248"/>
                <a:gd name="T30" fmla="*/ 275 w 589"/>
                <a:gd name="T31" fmla="*/ 215 h 248"/>
                <a:gd name="T32" fmla="*/ 257 w 589"/>
                <a:gd name="T33" fmla="*/ 223 h 248"/>
                <a:gd name="T34" fmla="*/ 203 w 589"/>
                <a:gd name="T35" fmla="*/ 242 h 248"/>
                <a:gd name="T36" fmla="*/ 166 w 589"/>
                <a:gd name="T37" fmla="*/ 215 h 248"/>
                <a:gd name="T38" fmla="*/ 142 w 589"/>
                <a:gd name="T39" fmla="*/ 216 h 248"/>
                <a:gd name="T40" fmla="*/ 102 w 589"/>
                <a:gd name="T41" fmla="*/ 237 h 248"/>
                <a:gd name="T42" fmla="*/ 96 w 589"/>
                <a:gd name="T43" fmla="*/ 225 h 248"/>
                <a:gd name="T44" fmla="*/ 79 w 589"/>
                <a:gd name="T45" fmla="*/ 215 h 248"/>
                <a:gd name="T46" fmla="*/ 52 w 589"/>
                <a:gd name="T47" fmla="*/ 207 h 248"/>
                <a:gd name="T48" fmla="*/ 22 w 589"/>
                <a:gd name="T49" fmla="*/ 158 h 248"/>
                <a:gd name="T50" fmla="*/ 8 w 589"/>
                <a:gd name="T51" fmla="*/ 157 h 248"/>
                <a:gd name="T52" fmla="*/ 14 w 589"/>
                <a:gd name="T53" fmla="*/ 142 h 248"/>
                <a:gd name="T54" fmla="*/ 32 w 589"/>
                <a:gd name="T55" fmla="*/ 151 h 248"/>
                <a:gd name="T56" fmla="*/ 21 w 589"/>
                <a:gd name="T57" fmla="*/ 138 h 248"/>
                <a:gd name="T58" fmla="*/ 22 w 589"/>
                <a:gd name="T59" fmla="*/ 117 h 248"/>
                <a:gd name="T60" fmla="*/ 27 w 589"/>
                <a:gd name="T61" fmla="*/ 104 h 248"/>
                <a:gd name="T62" fmla="*/ 0 w 589"/>
                <a:gd name="T63" fmla="*/ 108 h 248"/>
                <a:gd name="T64" fmla="*/ 40 w 589"/>
                <a:gd name="T65" fmla="*/ 69 h 248"/>
                <a:gd name="T66" fmla="*/ 52 w 589"/>
                <a:gd name="T67" fmla="*/ 74 h 248"/>
                <a:gd name="T68" fmla="*/ 81 w 589"/>
                <a:gd name="T69" fmla="*/ 72 h 248"/>
                <a:gd name="T70" fmla="*/ 85 w 589"/>
                <a:gd name="T71" fmla="*/ 65 h 248"/>
                <a:gd name="T72" fmla="*/ 121 w 589"/>
                <a:gd name="T73" fmla="*/ 57 h 248"/>
                <a:gd name="T74" fmla="*/ 103 w 589"/>
                <a:gd name="T75" fmla="*/ 56 h 248"/>
                <a:gd name="T76" fmla="*/ 98 w 589"/>
                <a:gd name="T77" fmla="*/ 36 h 248"/>
                <a:gd name="T78" fmla="*/ 122 w 589"/>
                <a:gd name="T79" fmla="*/ 39 h 248"/>
                <a:gd name="T80" fmla="*/ 157 w 589"/>
                <a:gd name="T81" fmla="*/ 43 h 248"/>
                <a:gd name="T82" fmla="*/ 227 w 589"/>
                <a:gd name="T83" fmla="*/ 3 h 248"/>
                <a:gd name="T84" fmla="*/ 276 w 589"/>
                <a:gd name="T85" fmla="*/ 4 h 248"/>
                <a:gd name="T86" fmla="*/ 295 w 589"/>
                <a:gd name="T87" fmla="*/ 18 h 248"/>
                <a:gd name="T88" fmla="*/ 313 w 589"/>
                <a:gd name="T89" fmla="*/ 17 h 248"/>
                <a:gd name="T90" fmla="*/ 319 w 589"/>
                <a:gd name="T91" fmla="*/ 31 h 248"/>
                <a:gd name="T92" fmla="*/ 332 w 589"/>
                <a:gd name="T93" fmla="*/ 30 h 248"/>
                <a:gd name="T94" fmla="*/ 344 w 589"/>
                <a:gd name="T95" fmla="*/ 35 h 248"/>
                <a:gd name="T96" fmla="*/ 385 w 589"/>
                <a:gd name="T97" fmla="*/ 50 h 248"/>
                <a:gd name="T98" fmla="*/ 432 w 589"/>
                <a:gd name="T99" fmla="*/ 46 h 248"/>
                <a:gd name="T100" fmla="*/ 485 w 589"/>
                <a:gd name="T101" fmla="*/ 26 h 248"/>
                <a:gd name="T102" fmla="*/ 520 w 589"/>
                <a:gd name="T103" fmla="*/ 21 h 248"/>
                <a:gd name="T104" fmla="*/ 545 w 589"/>
                <a:gd name="T105" fmla="*/ 38 h 248"/>
                <a:gd name="T106" fmla="*/ 549 w 589"/>
                <a:gd name="T107" fmla="*/ 46 h 248"/>
                <a:gd name="T108" fmla="*/ 552 w 589"/>
                <a:gd name="T109" fmla="*/ 82 h 248"/>
                <a:gd name="T110" fmla="*/ 572 w 589"/>
                <a:gd name="T111" fmla="*/ 8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9" h="248">
                  <a:moveTo>
                    <a:pt x="587" y="98"/>
                  </a:moveTo>
                  <a:lnTo>
                    <a:pt x="588" y="102"/>
                  </a:lnTo>
                  <a:lnTo>
                    <a:pt x="585" y="99"/>
                  </a:lnTo>
                  <a:lnTo>
                    <a:pt x="582" y="96"/>
                  </a:lnTo>
                  <a:lnTo>
                    <a:pt x="577" y="99"/>
                  </a:lnTo>
                  <a:lnTo>
                    <a:pt x="577" y="100"/>
                  </a:lnTo>
                  <a:lnTo>
                    <a:pt x="565" y="112"/>
                  </a:lnTo>
                  <a:lnTo>
                    <a:pt x="564" y="112"/>
                  </a:lnTo>
                  <a:lnTo>
                    <a:pt x="568" y="129"/>
                  </a:lnTo>
                  <a:lnTo>
                    <a:pt x="570" y="131"/>
                  </a:lnTo>
                  <a:lnTo>
                    <a:pt x="570" y="132"/>
                  </a:lnTo>
                  <a:lnTo>
                    <a:pt x="570" y="133"/>
                  </a:lnTo>
                  <a:lnTo>
                    <a:pt x="573" y="142"/>
                  </a:lnTo>
                  <a:lnTo>
                    <a:pt x="575" y="157"/>
                  </a:lnTo>
                  <a:lnTo>
                    <a:pt x="570" y="168"/>
                  </a:lnTo>
                  <a:lnTo>
                    <a:pt x="570" y="169"/>
                  </a:lnTo>
                  <a:lnTo>
                    <a:pt x="570" y="171"/>
                  </a:lnTo>
                  <a:lnTo>
                    <a:pt x="570" y="172"/>
                  </a:lnTo>
                  <a:lnTo>
                    <a:pt x="582" y="183"/>
                  </a:lnTo>
                  <a:lnTo>
                    <a:pt x="589" y="194"/>
                  </a:lnTo>
                  <a:lnTo>
                    <a:pt x="589" y="195"/>
                  </a:lnTo>
                  <a:lnTo>
                    <a:pt x="589" y="196"/>
                  </a:lnTo>
                  <a:lnTo>
                    <a:pt x="588" y="201"/>
                  </a:lnTo>
                  <a:lnTo>
                    <a:pt x="587" y="201"/>
                  </a:lnTo>
                  <a:lnTo>
                    <a:pt x="586" y="201"/>
                  </a:lnTo>
                  <a:lnTo>
                    <a:pt x="566" y="194"/>
                  </a:lnTo>
                  <a:lnTo>
                    <a:pt x="565" y="194"/>
                  </a:lnTo>
                  <a:lnTo>
                    <a:pt x="563" y="194"/>
                  </a:lnTo>
                  <a:lnTo>
                    <a:pt x="561" y="195"/>
                  </a:lnTo>
                  <a:lnTo>
                    <a:pt x="561" y="196"/>
                  </a:lnTo>
                  <a:lnTo>
                    <a:pt x="560" y="196"/>
                  </a:lnTo>
                  <a:lnTo>
                    <a:pt x="560" y="198"/>
                  </a:lnTo>
                  <a:lnTo>
                    <a:pt x="559" y="198"/>
                  </a:lnTo>
                  <a:lnTo>
                    <a:pt x="557" y="198"/>
                  </a:lnTo>
                  <a:lnTo>
                    <a:pt x="551" y="198"/>
                  </a:lnTo>
                  <a:lnTo>
                    <a:pt x="547" y="196"/>
                  </a:lnTo>
                  <a:lnTo>
                    <a:pt x="547" y="196"/>
                  </a:lnTo>
                  <a:lnTo>
                    <a:pt x="543" y="195"/>
                  </a:lnTo>
                  <a:lnTo>
                    <a:pt x="536" y="192"/>
                  </a:lnTo>
                  <a:lnTo>
                    <a:pt x="535" y="192"/>
                  </a:lnTo>
                  <a:lnTo>
                    <a:pt x="525" y="192"/>
                  </a:lnTo>
                  <a:lnTo>
                    <a:pt x="523" y="192"/>
                  </a:lnTo>
                  <a:lnTo>
                    <a:pt x="520" y="196"/>
                  </a:lnTo>
                  <a:lnTo>
                    <a:pt x="518" y="201"/>
                  </a:lnTo>
                  <a:lnTo>
                    <a:pt x="517" y="201"/>
                  </a:lnTo>
                  <a:lnTo>
                    <a:pt x="512" y="202"/>
                  </a:lnTo>
                  <a:lnTo>
                    <a:pt x="512" y="202"/>
                  </a:lnTo>
                  <a:lnTo>
                    <a:pt x="506" y="194"/>
                  </a:lnTo>
                  <a:lnTo>
                    <a:pt x="504" y="196"/>
                  </a:lnTo>
                  <a:lnTo>
                    <a:pt x="503" y="199"/>
                  </a:lnTo>
                  <a:lnTo>
                    <a:pt x="502" y="200"/>
                  </a:lnTo>
                  <a:lnTo>
                    <a:pt x="501" y="200"/>
                  </a:lnTo>
                  <a:lnTo>
                    <a:pt x="500" y="201"/>
                  </a:lnTo>
                  <a:lnTo>
                    <a:pt x="495" y="202"/>
                  </a:lnTo>
                  <a:lnTo>
                    <a:pt x="486" y="204"/>
                  </a:lnTo>
                  <a:lnTo>
                    <a:pt x="485" y="204"/>
                  </a:lnTo>
                  <a:lnTo>
                    <a:pt x="484" y="204"/>
                  </a:lnTo>
                  <a:lnTo>
                    <a:pt x="481" y="204"/>
                  </a:lnTo>
                  <a:lnTo>
                    <a:pt x="480" y="204"/>
                  </a:lnTo>
                  <a:lnTo>
                    <a:pt x="477" y="204"/>
                  </a:lnTo>
                  <a:lnTo>
                    <a:pt x="473" y="204"/>
                  </a:lnTo>
                  <a:lnTo>
                    <a:pt x="469" y="203"/>
                  </a:lnTo>
                  <a:lnTo>
                    <a:pt x="467" y="202"/>
                  </a:lnTo>
                  <a:lnTo>
                    <a:pt x="466" y="202"/>
                  </a:lnTo>
                  <a:lnTo>
                    <a:pt x="465" y="202"/>
                  </a:lnTo>
                  <a:lnTo>
                    <a:pt x="462" y="202"/>
                  </a:lnTo>
                  <a:lnTo>
                    <a:pt x="462" y="202"/>
                  </a:lnTo>
                  <a:lnTo>
                    <a:pt x="459" y="203"/>
                  </a:lnTo>
                  <a:lnTo>
                    <a:pt x="448" y="208"/>
                  </a:lnTo>
                  <a:lnTo>
                    <a:pt x="443" y="211"/>
                  </a:lnTo>
                  <a:lnTo>
                    <a:pt x="442" y="211"/>
                  </a:lnTo>
                  <a:lnTo>
                    <a:pt x="437" y="213"/>
                  </a:lnTo>
                  <a:lnTo>
                    <a:pt x="435" y="216"/>
                  </a:lnTo>
                  <a:lnTo>
                    <a:pt x="434" y="216"/>
                  </a:lnTo>
                  <a:lnTo>
                    <a:pt x="431" y="216"/>
                  </a:lnTo>
                  <a:lnTo>
                    <a:pt x="419" y="219"/>
                  </a:lnTo>
                  <a:lnTo>
                    <a:pt x="414" y="220"/>
                  </a:lnTo>
                  <a:lnTo>
                    <a:pt x="413" y="220"/>
                  </a:lnTo>
                  <a:lnTo>
                    <a:pt x="412" y="220"/>
                  </a:lnTo>
                  <a:lnTo>
                    <a:pt x="397" y="219"/>
                  </a:lnTo>
                  <a:lnTo>
                    <a:pt x="396" y="218"/>
                  </a:lnTo>
                  <a:lnTo>
                    <a:pt x="396" y="217"/>
                  </a:lnTo>
                  <a:lnTo>
                    <a:pt x="393" y="215"/>
                  </a:lnTo>
                  <a:lnTo>
                    <a:pt x="392" y="213"/>
                  </a:lnTo>
                  <a:lnTo>
                    <a:pt x="392" y="212"/>
                  </a:lnTo>
                  <a:lnTo>
                    <a:pt x="391" y="212"/>
                  </a:lnTo>
                  <a:lnTo>
                    <a:pt x="391" y="211"/>
                  </a:lnTo>
                  <a:lnTo>
                    <a:pt x="388" y="211"/>
                  </a:lnTo>
                  <a:lnTo>
                    <a:pt x="387" y="211"/>
                  </a:lnTo>
                  <a:lnTo>
                    <a:pt x="382" y="210"/>
                  </a:lnTo>
                  <a:lnTo>
                    <a:pt x="381" y="210"/>
                  </a:lnTo>
                  <a:lnTo>
                    <a:pt x="380" y="210"/>
                  </a:lnTo>
                  <a:lnTo>
                    <a:pt x="365" y="217"/>
                  </a:lnTo>
                  <a:lnTo>
                    <a:pt x="364" y="217"/>
                  </a:lnTo>
                  <a:lnTo>
                    <a:pt x="361" y="219"/>
                  </a:lnTo>
                  <a:lnTo>
                    <a:pt x="344" y="217"/>
                  </a:lnTo>
                  <a:lnTo>
                    <a:pt x="342" y="216"/>
                  </a:lnTo>
                  <a:lnTo>
                    <a:pt x="341" y="216"/>
                  </a:lnTo>
                  <a:lnTo>
                    <a:pt x="335" y="213"/>
                  </a:lnTo>
                  <a:lnTo>
                    <a:pt x="333" y="213"/>
                  </a:lnTo>
                  <a:lnTo>
                    <a:pt x="332" y="213"/>
                  </a:lnTo>
                  <a:lnTo>
                    <a:pt x="330" y="222"/>
                  </a:lnTo>
                  <a:lnTo>
                    <a:pt x="329" y="227"/>
                  </a:lnTo>
                  <a:lnTo>
                    <a:pt x="330" y="229"/>
                  </a:lnTo>
                  <a:lnTo>
                    <a:pt x="330" y="230"/>
                  </a:lnTo>
                  <a:lnTo>
                    <a:pt x="331" y="231"/>
                  </a:lnTo>
                  <a:lnTo>
                    <a:pt x="332" y="234"/>
                  </a:lnTo>
                  <a:lnTo>
                    <a:pt x="332" y="235"/>
                  </a:lnTo>
                  <a:lnTo>
                    <a:pt x="333" y="235"/>
                  </a:lnTo>
                  <a:lnTo>
                    <a:pt x="333" y="236"/>
                  </a:lnTo>
                  <a:lnTo>
                    <a:pt x="333" y="237"/>
                  </a:lnTo>
                  <a:lnTo>
                    <a:pt x="326" y="238"/>
                  </a:lnTo>
                  <a:lnTo>
                    <a:pt x="325" y="238"/>
                  </a:lnTo>
                  <a:lnTo>
                    <a:pt x="324" y="237"/>
                  </a:lnTo>
                  <a:lnTo>
                    <a:pt x="323" y="245"/>
                  </a:lnTo>
                  <a:lnTo>
                    <a:pt x="309" y="248"/>
                  </a:lnTo>
                  <a:lnTo>
                    <a:pt x="311" y="243"/>
                  </a:lnTo>
                  <a:lnTo>
                    <a:pt x="305" y="235"/>
                  </a:lnTo>
                  <a:lnTo>
                    <a:pt x="305" y="234"/>
                  </a:lnTo>
                  <a:lnTo>
                    <a:pt x="306" y="231"/>
                  </a:lnTo>
                  <a:lnTo>
                    <a:pt x="310" y="227"/>
                  </a:lnTo>
                  <a:lnTo>
                    <a:pt x="313" y="225"/>
                  </a:lnTo>
                  <a:lnTo>
                    <a:pt x="313" y="224"/>
                  </a:lnTo>
                  <a:lnTo>
                    <a:pt x="314" y="223"/>
                  </a:lnTo>
                  <a:lnTo>
                    <a:pt x="318" y="223"/>
                  </a:lnTo>
                  <a:lnTo>
                    <a:pt x="319" y="222"/>
                  </a:lnTo>
                  <a:lnTo>
                    <a:pt x="319" y="220"/>
                  </a:lnTo>
                  <a:lnTo>
                    <a:pt x="319" y="216"/>
                  </a:lnTo>
                  <a:lnTo>
                    <a:pt x="319" y="216"/>
                  </a:lnTo>
                  <a:lnTo>
                    <a:pt x="317" y="213"/>
                  </a:lnTo>
                  <a:lnTo>
                    <a:pt x="315" y="211"/>
                  </a:lnTo>
                  <a:lnTo>
                    <a:pt x="314" y="210"/>
                  </a:lnTo>
                  <a:lnTo>
                    <a:pt x="312" y="209"/>
                  </a:lnTo>
                  <a:lnTo>
                    <a:pt x="311" y="209"/>
                  </a:lnTo>
                  <a:lnTo>
                    <a:pt x="311" y="211"/>
                  </a:lnTo>
                  <a:lnTo>
                    <a:pt x="303" y="216"/>
                  </a:lnTo>
                  <a:lnTo>
                    <a:pt x="298" y="223"/>
                  </a:lnTo>
                  <a:lnTo>
                    <a:pt x="294" y="223"/>
                  </a:lnTo>
                  <a:lnTo>
                    <a:pt x="290" y="223"/>
                  </a:lnTo>
                  <a:lnTo>
                    <a:pt x="284" y="220"/>
                  </a:lnTo>
                  <a:lnTo>
                    <a:pt x="277" y="218"/>
                  </a:lnTo>
                  <a:lnTo>
                    <a:pt x="276" y="217"/>
                  </a:lnTo>
                  <a:lnTo>
                    <a:pt x="276" y="216"/>
                  </a:lnTo>
                  <a:lnTo>
                    <a:pt x="275" y="215"/>
                  </a:lnTo>
                  <a:lnTo>
                    <a:pt x="273" y="215"/>
                  </a:lnTo>
                  <a:lnTo>
                    <a:pt x="272" y="215"/>
                  </a:lnTo>
                  <a:lnTo>
                    <a:pt x="272" y="215"/>
                  </a:lnTo>
                  <a:lnTo>
                    <a:pt x="271" y="215"/>
                  </a:lnTo>
                  <a:lnTo>
                    <a:pt x="270" y="215"/>
                  </a:lnTo>
                  <a:lnTo>
                    <a:pt x="268" y="216"/>
                  </a:lnTo>
                  <a:lnTo>
                    <a:pt x="267" y="216"/>
                  </a:lnTo>
                  <a:lnTo>
                    <a:pt x="259" y="222"/>
                  </a:lnTo>
                  <a:lnTo>
                    <a:pt x="257" y="223"/>
                  </a:lnTo>
                  <a:lnTo>
                    <a:pt x="252" y="229"/>
                  </a:lnTo>
                  <a:lnTo>
                    <a:pt x="252" y="230"/>
                  </a:lnTo>
                  <a:lnTo>
                    <a:pt x="251" y="234"/>
                  </a:lnTo>
                  <a:lnTo>
                    <a:pt x="249" y="235"/>
                  </a:lnTo>
                  <a:lnTo>
                    <a:pt x="239" y="239"/>
                  </a:lnTo>
                  <a:lnTo>
                    <a:pt x="234" y="240"/>
                  </a:lnTo>
                  <a:lnTo>
                    <a:pt x="216" y="242"/>
                  </a:lnTo>
                  <a:lnTo>
                    <a:pt x="212" y="244"/>
                  </a:lnTo>
                  <a:lnTo>
                    <a:pt x="203" y="242"/>
                  </a:lnTo>
                  <a:lnTo>
                    <a:pt x="202" y="242"/>
                  </a:lnTo>
                  <a:lnTo>
                    <a:pt x="198" y="239"/>
                  </a:lnTo>
                  <a:lnTo>
                    <a:pt x="195" y="235"/>
                  </a:lnTo>
                  <a:lnTo>
                    <a:pt x="192" y="231"/>
                  </a:lnTo>
                  <a:lnTo>
                    <a:pt x="192" y="231"/>
                  </a:lnTo>
                  <a:lnTo>
                    <a:pt x="191" y="229"/>
                  </a:lnTo>
                  <a:lnTo>
                    <a:pt x="175" y="220"/>
                  </a:lnTo>
                  <a:lnTo>
                    <a:pt x="173" y="219"/>
                  </a:lnTo>
                  <a:lnTo>
                    <a:pt x="166" y="215"/>
                  </a:lnTo>
                  <a:lnTo>
                    <a:pt x="164" y="213"/>
                  </a:lnTo>
                  <a:lnTo>
                    <a:pt x="164" y="213"/>
                  </a:lnTo>
                  <a:lnTo>
                    <a:pt x="161" y="213"/>
                  </a:lnTo>
                  <a:lnTo>
                    <a:pt x="152" y="212"/>
                  </a:lnTo>
                  <a:lnTo>
                    <a:pt x="145" y="211"/>
                  </a:lnTo>
                  <a:lnTo>
                    <a:pt x="144" y="211"/>
                  </a:lnTo>
                  <a:lnTo>
                    <a:pt x="143" y="212"/>
                  </a:lnTo>
                  <a:lnTo>
                    <a:pt x="143" y="213"/>
                  </a:lnTo>
                  <a:lnTo>
                    <a:pt x="142" y="216"/>
                  </a:lnTo>
                  <a:lnTo>
                    <a:pt x="138" y="229"/>
                  </a:lnTo>
                  <a:lnTo>
                    <a:pt x="138" y="230"/>
                  </a:lnTo>
                  <a:lnTo>
                    <a:pt x="132" y="234"/>
                  </a:lnTo>
                  <a:lnTo>
                    <a:pt x="129" y="235"/>
                  </a:lnTo>
                  <a:lnTo>
                    <a:pt x="128" y="236"/>
                  </a:lnTo>
                  <a:lnTo>
                    <a:pt x="126" y="237"/>
                  </a:lnTo>
                  <a:lnTo>
                    <a:pt x="117" y="239"/>
                  </a:lnTo>
                  <a:lnTo>
                    <a:pt x="112" y="239"/>
                  </a:lnTo>
                  <a:lnTo>
                    <a:pt x="102" y="237"/>
                  </a:lnTo>
                  <a:lnTo>
                    <a:pt x="102" y="236"/>
                  </a:lnTo>
                  <a:lnTo>
                    <a:pt x="101" y="235"/>
                  </a:lnTo>
                  <a:lnTo>
                    <a:pt x="100" y="235"/>
                  </a:lnTo>
                  <a:lnTo>
                    <a:pt x="97" y="233"/>
                  </a:lnTo>
                  <a:lnTo>
                    <a:pt x="97" y="231"/>
                  </a:lnTo>
                  <a:lnTo>
                    <a:pt x="96" y="231"/>
                  </a:lnTo>
                  <a:lnTo>
                    <a:pt x="96" y="230"/>
                  </a:lnTo>
                  <a:lnTo>
                    <a:pt x="96" y="227"/>
                  </a:lnTo>
                  <a:lnTo>
                    <a:pt x="96" y="225"/>
                  </a:lnTo>
                  <a:lnTo>
                    <a:pt x="96" y="221"/>
                  </a:lnTo>
                  <a:lnTo>
                    <a:pt x="95" y="220"/>
                  </a:lnTo>
                  <a:lnTo>
                    <a:pt x="95" y="220"/>
                  </a:lnTo>
                  <a:lnTo>
                    <a:pt x="95" y="220"/>
                  </a:lnTo>
                  <a:lnTo>
                    <a:pt x="91" y="218"/>
                  </a:lnTo>
                  <a:lnTo>
                    <a:pt x="90" y="217"/>
                  </a:lnTo>
                  <a:lnTo>
                    <a:pt x="83" y="219"/>
                  </a:lnTo>
                  <a:lnTo>
                    <a:pt x="80" y="219"/>
                  </a:lnTo>
                  <a:lnTo>
                    <a:pt x="79" y="215"/>
                  </a:lnTo>
                  <a:lnTo>
                    <a:pt x="64" y="216"/>
                  </a:lnTo>
                  <a:lnTo>
                    <a:pt x="54" y="216"/>
                  </a:lnTo>
                  <a:lnTo>
                    <a:pt x="61" y="213"/>
                  </a:lnTo>
                  <a:lnTo>
                    <a:pt x="72" y="206"/>
                  </a:lnTo>
                  <a:lnTo>
                    <a:pt x="72" y="205"/>
                  </a:lnTo>
                  <a:lnTo>
                    <a:pt x="69" y="205"/>
                  </a:lnTo>
                  <a:lnTo>
                    <a:pt x="60" y="205"/>
                  </a:lnTo>
                  <a:lnTo>
                    <a:pt x="56" y="206"/>
                  </a:lnTo>
                  <a:lnTo>
                    <a:pt x="52" y="207"/>
                  </a:lnTo>
                  <a:lnTo>
                    <a:pt x="49" y="207"/>
                  </a:lnTo>
                  <a:lnTo>
                    <a:pt x="45" y="207"/>
                  </a:lnTo>
                  <a:lnTo>
                    <a:pt x="44" y="208"/>
                  </a:lnTo>
                  <a:lnTo>
                    <a:pt x="41" y="207"/>
                  </a:lnTo>
                  <a:lnTo>
                    <a:pt x="37" y="188"/>
                  </a:lnTo>
                  <a:lnTo>
                    <a:pt x="35" y="185"/>
                  </a:lnTo>
                  <a:lnTo>
                    <a:pt x="38" y="169"/>
                  </a:lnTo>
                  <a:lnTo>
                    <a:pt x="31" y="166"/>
                  </a:lnTo>
                  <a:lnTo>
                    <a:pt x="22" y="158"/>
                  </a:lnTo>
                  <a:lnTo>
                    <a:pt x="17" y="159"/>
                  </a:lnTo>
                  <a:lnTo>
                    <a:pt x="17" y="160"/>
                  </a:lnTo>
                  <a:lnTo>
                    <a:pt x="17" y="161"/>
                  </a:lnTo>
                  <a:lnTo>
                    <a:pt x="17" y="161"/>
                  </a:lnTo>
                  <a:lnTo>
                    <a:pt x="17" y="163"/>
                  </a:lnTo>
                  <a:lnTo>
                    <a:pt x="17" y="164"/>
                  </a:lnTo>
                  <a:lnTo>
                    <a:pt x="16" y="164"/>
                  </a:lnTo>
                  <a:lnTo>
                    <a:pt x="15" y="163"/>
                  </a:lnTo>
                  <a:lnTo>
                    <a:pt x="8" y="157"/>
                  </a:lnTo>
                  <a:lnTo>
                    <a:pt x="7" y="157"/>
                  </a:lnTo>
                  <a:lnTo>
                    <a:pt x="7" y="156"/>
                  </a:lnTo>
                  <a:lnTo>
                    <a:pt x="7" y="153"/>
                  </a:lnTo>
                  <a:lnTo>
                    <a:pt x="9" y="141"/>
                  </a:lnTo>
                  <a:lnTo>
                    <a:pt x="10" y="141"/>
                  </a:lnTo>
                  <a:lnTo>
                    <a:pt x="11" y="140"/>
                  </a:lnTo>
                  <a:lnTo>
                    <a:pt x="13" y="140"/>
                  </a:lnTo>
                  <a:lnTo>
                    <a:pt x="13" y="141"/>
                  </a:lnTo>
                  <a:lnTo>
                    <a:pt x="14" y="142"/>
                  </a:lnTo>
                  <a:lnTo>
                    <a:pt x="15" y="143"/>
                  </a:lnTo>
                  <a:lnTo>
                    <a:pt x="17" y="147"/>
                  </a:lnTo>
                  <a:lnTo>
                    <a:pt x="17" y="147"/>
                  </a:lnTo>
                  <a:lnTo>
                    <a:pt x="17" y="149"/>
                  </a:lnTo>
                  <a:lnTo>
                    <a:pt x="17" y="151"/>
                  </a:lnTo>
                  <a:lnTo>
                    <a:pt x="17" y="154"/>
                  </a:lnTo>
                  <a:lnTo>
                    <a:pt x="19" y="154"/>
                  </a:lnTo>
                  <a:lnTo>
                    <a:pt x="20" y="155"/>
                  </a:lnTo>
                  <a:lnTo>
                    <a:pt x="32" y="151"/>
                  </a:lnTo>
                  <a:lnTo>
                    <a:pt x="32" y="151"/>
                  </a:lnTo>
                  <a:lnTo>
                    <a:pt x="34" y="150"/>
                  </a:lnTo>
                  <a:lnTo>
                    <a:pt x="26" y="149"/>
                  </a:lnTo>
                  <a:lnTo>
                    <a:pt x="24" y="142"/>
                  </a:lnTo>
                  <a:lnTo>
                    <a:pt x="24" y="143"/>
                  </a:lnTo>
                  <a:lnTo>
                    <a:pt x="23" y="143"/>
                  </a:lnTo>
                  <a:lnTo>
                    <a:pt x="22" y="142"/>
                  </a:lnTo>
                  <a:lnTo>
                    <a:pt x="21" y="141"/>
                  </a:lnTo>
                  <a:lnTo>
                    <a:pt x="21" y="138"/>
                  </a:lnTo>
                  <a:lnTo>
                    <a:pt x="22" y="138"/>
                  </a:lnTo>
                  <a:lnTo>
                    <a:pt x="24" y="137"/>
                  </a:lnTo>
                  <a:lnTo>
                    <a:pt x="27" y="135"/>
                  </a:lnTo>
                  <a:lnTo>
                    <a:pt x="29" y="133"/>
                  </a:lnTo>
                  <a:lnTo>
                    <a:pt x="29" y="131"/>
                  </a:lnTo>
                  <a:lnTo>
                    <a:pt x="29" y="131"/>
                  </a:lnTo>
                  <a:lnTo>
                    <a:pt x="22" y="119"/>
                  </a:lnTo>
                  <a:lnTo>
                    <a:pt x="22" y="118"/>
                  </a:lnTo>
                  <a:lnTo>
                    <a:pt x="22" y="117"/>
                  </a:lnTo>
                  <a:lnTo>
                    <a:pt x="21" y="117"/>
                  </a:lnTo>
                  <a:lnTo>
                    <a:pt x="20" y="117"/>
                  </a:lnTo>
                  <a:lnTo>
                    <a:pt x="19" y="115"/>
                  </a:lnTo>
                  <a:lnTo>
                    <a:pt x="23" y="112"/>
                  </a:lnTo>
                  <a:lnTo>
                    <a:pt x="27" y="107"/>
                  </a:lnTo>
                  <a:lnTo>
                    <a:pt x="28" y="107"/>
                  </a:lnTo>
                  <a:lnTo>
                    <a:pt x="28" y="105"/>
                  </a:lnTo>
                  <a:lnTo>
                    <a:pt x="28" y="104"/>
                  </a:lnTo>
                  <a:lnTo>
                    <a:pt x="27" y="104"/>
                  </a:lnTo>
                  <a:lnTo>
                    <a:pt x="26" y="104"/>
                  </a:lnTo>
                  <a:lnTo>
                    <a:pt x="20" y="105"/>
                  </a:lnTo>
                  <a:lnTo>
                    <a:pt x="13" y="106"/>
                  </a:lnTo>
                  <a:lnTo>
                    <a:pt x="12" y="106"/>
                  </a:lnTo>
                  <a:lnTo>
                    <a:pt x="10" y="107"/>
                  </a:lnTo>
                  <a:lnTo>
                    <a:pt x="6" y="108"/>
                  </a:lnTo>
                  <a:lnTo>
                    <a:pt x="2" y="109"/>
                  </a:lnTo>
                  <a:lnTo>
                    <a:pt x="2" y="108"/>
                  </a:lnTo>
                  <a:lnTo>
                    <a:pt x="0" y="108"/>
                  </a:lnTo>
                  <a:lnTo>
                    <a:pt x="5" y="87"/>
                  </a:lnTo>
                  <a:lnTo>
                    <a:pt x="6" y="87"/>
                  </a:lnTo>
                  <a:lnTo>
                    <a:pt x="6" y="87"/>
                  </a:lnTo>
                  <a:lnTo>
                    <a:pt x="7" y="87"/>
                  </a:lnTo>
                  <a:lnTo>
                    <a:pt x="8" y="86"/>
                  </a:lnTo>
                  <a:lnTo>
                    <a:pt x="9" y="86"/>
                  </a:lnTo>
                  <a:lnTo>
                    <a:pt x="21" y="71"/>
                  </a:lnTo>
                  <a:lnTo>
                    <a:pt x="38" y="68"/>
                  </a:lnTo>
                  <a:lnTo>
                    <a:pt x="40" y="69"/>
                  </a:lnTo>
                  <a:lnTo>
                    <a:pt x="40" y="70"/>
                  </a:lnTo>
                  <a:lnTo>
                    <a:pt x="40" y="71"/>
                  </a:lnTo>
                  <a:lnTo>
                    <a:pt x="41" y="72"/>
                  </a:lnTo>
                  <a:lnTo>
                    <a:pt x="42" y="72"/>
                  </a:lnTo>
                  <a:lnTo>
                    <a:pt x="43" y="73"/>
                  </a:lnTo>
                  <a:lnTo>
                    <a:pt x="44" y="73"/>
                  </a:lnTo>
                  <a:lnTo>
                    <a:pt x="45" y="74"/>
                  </a:lnTo>
                  <a:lnTo>
                    <a:pt x="47" y="74"/>
                  </a:lnTo>
                  <a:lnTo>
                    <a:pt x="52" y="74"/>
                  </a:lnTo>
                  <a:lnTo>
                    <a:pt x="54" y="73"/>
                  </a:lnTo>
                  <a:lnTo>
                    <a:pt x="55" y="73"/>
                  </a:lnTo>
                  <a:lnTo>
                    <a:pt x="57" y="72"/>
                  </a:lnTo>
                  <a:lnTo>
                    <a:pt x="57" y="71"/>
                  </a:lnTo>
                  <a:lnTo>
                    <a:pt x="56" y="70"/>
                  </a:lnTo>
                  <a:lnTo>
                    <a:pt x="62" y="68"/>
                  </a:lnTo>
                  <a:lnTo>
                    <a:pt x="76" y="70"/>
                  </a:lnTo>
                  <a:lnTo>
                    <a:pt x="80" y="72"/>
                  </a:lnTo>
                  <a:lnTo>
                    <a:pt x="81" y="72"/>
                  </a:lnTo>
                  <a:lnTo>
                    <a:pt x="82" y="72"/>
                  </a:lnTo>
                  <a:lnTo>
                    <a:pt x="92" y="72"/>
                  </a:lnTo>
                  <a:lnTo>
                    <a:pt x="94" y="72"/>
                  </a:lnTo>
                  <a:lnTo>
                    <a:pt x="95" y="72"/>
                  </a:lnTo>
                  <a:lnTo>
                    <a:pt x="97" y="69"/>
                  </a:lnTo>
                  <a:lnTo>
                    <a:pt x="91" y="68"/>
                  </a:lnTo>
                  <a:lnTo>
                    <a:pt x="90" y="68"/>
                  </a:lnTo>
                  <a:lnTo>
                    <a:pt x="89" y="67"/>
                  </a:lnTo>
                  <a:lnTo>
                    <a:pt x="85" y="65"/>
                  </a:lnTo>
                  <a:lnTo>
                    <a:pt x="86" y="65"/>
                  </a:lnTo>
                  <a:lnTo>
                    <a:pt x="86" y="64"/>
                  </a:lnTo>
                  <a:lnTo>
                    <a:pt x="91" y="61"/>
                  </a:lnTo>
                  <a:lnTo>
                    <a:pt x="92" y="61"/>
                  </a:lnTo>
                  <a:lnTo>
                    <a:pt x="94" y="61"/>
                  </a:lnTo>
                  <a:lnTo>
                    <a:pt x="110" y="59"/>
                  </a:lnTo>
                  <a:lnTo>
                    <a:pt x="121" y="57"/>
                  </a:lnTo>
                  <a:lnTo>
                    <a:pt x="121" y="57"/>
                  </a:lnTo>
                  <a:lnTo>
                    <a:pt x="121" y="57"/>
                  </a:lnTo>
                  <a:lnTo>
                    <a:pt x="121" y="56"/>
                  </a:lnTo>
                  <a:lnTo>
                    <a:pt x="121" y="55"/>
                  </a:lnTo>
                  <a:lnTo>
                    <a:pt x="114" y="54"/>
                  </a:lnTo>
                  <a:lnTo>
                    <a:pt x="114" y="54"/>
                  </a:lnTo>
                  <a:lnTo>
                    <a:pt x="111" y="54"/>
                  </a:lnTo>
                  <a:lnTo>
                    <a:pt x="111" y="55"/>
                  </a:lnTo>
                  <a:lnTo>
                    <a:pt x="110" y="55"/>
                  </a:lnTo>
                  <a:lnTo>
                    <a:pt x="104" y="56"/>
                  </a:lnTo>
                  <a:lnTo>
                    <a:pt x="103" y="56"/>
                  </a:lnTo>
                  <a:lnTo>
                    <a:pt x="102" y="55"/>
                  </a:lnTo>
                  <a:lnTo>
                    <a:pt x="93" y="46"/>
                  </a:lnTo>
                  <a:lnTo>
                    <a:pt x="93" y="45"/>
                  </a:lnTo>
                  <a:lnTo>
                    <a:pt x="94" y="44"/>
                  </a:lnTo>
                  <a:lnTo>
                    <a:pt x="95" y="38"/>
                  </a:lnTo>
                  <a:lnTo>
                    <a:pt x="95" y="38"/>
                  </a:lnTo>
                  <a:lnTo>
                    <a:pt x="96" y="37"/>
                  </a:lnTo>
                  <a:lnTo>
                    <a:pt x="97" y="36"/>
                  </a:lnTo>
                  <a:lnTo>
                    <a:pt x="98" y="36"/>
                  </a:lnTo>
                  <a:lnTo>
                    <a:pt x="98" y="36"/>
                  </a:lnTo>
                  <a:lnTo>
                    <a:pt x="99" y="36"/>
                  </a:lnTo>
                  <a:lnTo>
                    <a:pt x="101" y="36"/>
                  </a:lnTo>
                  <a:lnTo>
                    <a:pt x="103" y="37"/>
                  </a:lnTo>
                  <a:lnTo>
                    <a:pt x="107" y="37"/>
                  </a:lnTo>
                  <a:lnTo>
                    <a:pt x="112" y="38"/>
                  </a:lnTo>
                  <a:lnTo>
                    <a:pt x="118" y="39"/>
                  </a:lnTo>
                  <a:lnTo>
                    <a:pt x="121" y="39"/>
                  </a:lnTo>
                  <a:lnTo>
                    <a:pt x="122" y="39"/>
                  </a:lnTo>
                  <a:lnTo>
                    <a:pt x="129" y="39"/>
                  </a:lnTo>
                  <a:lnTo>
                    <a:pt x="131" y="38"/>
                  </a:lnTo>
                  <a:lnTo>
                    <a:pt x="133" y="37"/>
                  </a:lnTo>
                  <a:lnTo>
                    <a:pt x="144" y="41"/>
                  </a:lnTo>
                  <a:lnTo>
                    <a:pt x="148" y="42"/>
                  </a:lnTo>
                  <a:lnTo>
                    <a:pt x="151" y="43"/>
                  </a:lnTo>
                  <a:lnTo>
                    <a:pt x="152" y="43"/>
                  </a:lnTo>
                  <a:lnTo>
                    <a:pt x="155" y="43"/>
                  </a:lnTo>
                  <a:lnTo>
                    <a:pt x="157" y="43"/>
                  </a:lnTo>
                  <a:lnTo>
                    <a:pt x="162" y="42"/>
                  </a:lnTo>
                  <a:lnTo>
                    <a:pt x="163" y="42"/>
                  </a:lnTo>
                  <a:lnTo>
                    <a:pt x="164" y="42"/>
                  </a:lnTo>
                  <a:lnTo>
                    <a:pt x="165" y="41"/>
                  </a:lnTo>
                  <a:lnTo>
                    <a:pt x="186" y="22"/>
                  </a:lnTo>
                  <a:lnTo>
                    <a:pt x="187" y="22"/>
                  </a:lnTo>
                  <a:lnTo>
                    <a:pt x="195" y="16"/>
                  </a:lnTo>
                  <a:lnTo>
                    <a:pt x="205" y="11"/>
                  </a:lnTo>
                  <a:lnTo>
                    <a:pt x="227" y="3"/>
                  </a:lnTo>
                  <a:lnTo>
                    <a:pt x="247" y="6"/>
                  </a:lnTo>
                  <a:lnTo>
                    <a:pt x="258" y="7"/>
                  </a:lnTo>
                  <a:lnTo>
                    <a:pt x="259" y="7"/>
                  </a:lnTo>
                  <a:lnTo>
                    <a:pt x="269" y="7"/>
                  </a:lnTo>
                  <a:lnTo>
                    <a:pt x="272" y="7"/>
                  </a:lnTo>
                  <a:lnTo>
                    <a:pt x="272" y="7"/>
                  </a:lnTo>
                  <a:lnTo>
                    <a:pt x="274" y="6"/>
                  </a:lnTo>
                  <a:lnTo>
                    <a:pt x="275" y="6"/>
                  </a:lnTo>
                  <a:lnTo>
                    <a:pt x="276" y="4"/>
                  </a:lnTo>
                  <a:lnTo>
                    <a:pt x="280" y="0"/>
                  </a:lnTo>
                  <a:lnTo>
                    <a:pt x="283" y="3"/>
                  </a:lnTo>
                  <a:lnTo>
                    <a:pt x="284" y="8"/>
                  </a:lnTo>
                  <a:lnTo>
                    <a:pt x="284" y="8"/>
                  </a:lnTo>
                  <a:lnTo>
                    <a:pt x="285" y="10"/>
                  </a:lnTo>
                  <a:lnTo>
                    <a:pt x="287" y="14"/>
                  </a:lnTo>
                  <a:lnTo>
                    <a:pt x="288" y="15"/>
                  </a:lnTo>
                  <a:lnTo>
                    <a:pt x="289" y="16"/>
                  </a:lnTo>
                  <a:lnTo>
                    <a:pt x="295" y="18"/>
                  </a:lnTo>
                  <a:lnTo>
                    <a:pt x="296" y="18"/>
                  </a:lnTo>
                  <a:lnTo>
                    <a:pt x="297" y="19"/>
                  </a:lnTo>
                  <a:lnTo>
                    <a:pt x="298" y="19"/>
                  </a:lnTo>
                  <a:lnTo>
                    <a:pt x="309" y="18"/>
                  </a:lnTo>
                  <a:lnTo>
                    <a:pt x="309" y="18"/>
                  </a:lnTo>
                  <a:lnTo>
                    <a:pt x="310" y="17"/>
                  </a:lnTo>
                  <a:lnTo>
                    <a:pt x="310" y="16"/>
                  </a:lnTo>
                  <a:lnTo>
                    <a:pt x="311" y="15"/>
                  </a:lnTo>
                  <a:lnTo>
                    <a:pt x="313" y="17"/>
                  </a:lnTo>
                  <a:lnTo>
                    <a:pt x="314" y="18"/>
                  </a:lnTo>
                  <a:lnTo>
                    <a:pt x="314" y="19"/>
                  </a:lnTo>
                  <a:lnTo>
                    <a:pt x="315" y="20"/>
                  </a:lnTo>
                  <a:lnTo>
                    <a:pt x="315" y="22"/>
                  </a:lnTo>
                  <a:lnTo>
                    <a:pt x="315" y="24"/>
                  </a:lnTo>
                  <a:lnTo>
                    <a:pt x="315" y="25"/>
                  </a:lnTo>
                  <a:lnTo>
                    <a:pt x="315" y="26"/>
                  </a:lnTo>
                  <a:lnTo>
                    <a:pt x="315" y="27"/>
                  </a:lnTo>
                  <a:lnTo>
                    <a:pt x="319" y="31"/>
                  </a:lnTo>
                  <a:lnTo>
                    <a:pt x="323" y="34"/>
                  </a:lnTo>
                  <a:lnTo>
                    <a:pt x="324" y="35"/>
                  </a:lnTo>
                  <a:lnTo>
                    <a:pt x="325" y="35"/>
                  </a:lnTo>
                  <a:lnTo>
                    <a:pt x="326" y="35"/>
                  </a:lnTo>
                  <a:lnTo>
                    <a:pt x="326" y="35"/>
                  </a:lnTo>
                  <a:lnTo>
                    <a:pt x="327" y="35"/>
                  </a:lnTo>
                  <a:lnTo>
                    <a:pt x="328" y="34"/>
                  </a:lnTo>
                  <a:lnTo>
                    <a:pt x="330" y="34"/>
                  </a:lnTo>
                  <a:lnTo>
                    <a:pt x="332" y="30"/>
                  </a:lnTo>
                  <a:lnTo>
                    <a:pt x="335" y="30"/>
                  </a:lnTo>
                  <a:lnTo>
                    <a:pt x="335" y="30"/>
                  </a:lnTo>
                  <a:lnTo>
                    <a:pt x="338" y="31"/>
                  </a:lnTo>
                  <a:lnTo>
                    <a:pt x="338" y="31"/>
                  </a:lnTo>
                  <a:lnTo>
                    <a:pt x="339" y="31"/>
                  </a:lnTo>
                  <a:lnTo>
                    <a:pt x="341" y="33"/>
                  </a:lnTo>
                  <a:lnTo>
                    <a:pt x="343" y="34"/>
                  </a:lnTo>
                  <a:lnTo>
                    <a:pt x="344" y="34"/>
                  </a:lnTo>
                  <a:lnTo>
                    <a:pt x="344" y="35"/>
                  </a:lnTo>
                  <a:lnTo>
                    <a:pt x="344" y="37"/>
                  </a:lnTo>
                  <a:lnTo>
                    <a:pt x="344" y="38"/>
                  </a:lnTo>
                  <a:lnTo>
                    <a:pt x="344" y="38"/>
                  </a:lnTo>
                  <a:lnTo>
                    <a:pt x="345" y="38"/>
                  </a:lnTo>
                  <a:lnTo>
                    <a:pt x="346" y="39"/>
                  </a:lnTo>
                  <a:lnTo>
                    <a:pt x="358" y="43"/>
                  </a:lnTo>
                  <a:lnTo>
                    <a:pt x="368" y="44"/>
                  </a:lnTo>
                  <a:lnTo>
                    <a:pt x="373" y="46"/>
                  </a:lnTo>
                  <a:lnTo>
                    <a:pt x="385" y="50"/>
                  </a:lnTo>
                  <a:lnTo>
                    <a:pt x="388" y="50"/>
                  </a:lnTo>
                  <a:lnTo>
                    <a:pt x="390" y="50"/>
                  </a:lnTo>
                  <a:lnTo>
                    <a:pt x="396" y="48"/>
                  </a:lnTo>
                  <a:lnTo>
                    <a:pt x="400" y="46"/>
                  </a:lnTo>
                  <a:lnTo>
                    <a:pt x="409" y="44"/>
                  </a:lnTo>
                  <a:lnTo>
                    <a:pt x="418" y="42"/>
                  </a:lnTo>
                  <a:lnTo>
                    <a:pt x="424" y="45"/>
                  </a:lnTo>
                  <a:lnTo>
                    <a:pt x="427" y="46"/>
                  </a:lnTo>
                  <a:lnTo>
                    <a:pt x="432" y="46"/>
                  </a:lnTo>
                  <a:lnTo>
                    <a:pt x="435" y="47"/>
                  </a:lnTo>
                  <a:lnTo>
                    <a:pt x="437" y="47"/>
                  </a:lnTo>
                  <a:lnTo>
                    <a:pt x="448" y="46"/>
                  </a:lnTo>
                  <a:lnTo>
                    <a:pt x="455" y="44"/>
                  </a:lnTo>
                  <a:lnTo>
                    <a:pt x="459" y="42"/>
                  </a:lnTo>
                  <a:lnTo>
                    <a:pt x="469" y="36"/>
                  </a:lnTo>
                  <a:lnTo>
                    <a:pt x="481" y="30"/>
                  </a:lnTo>
                  <a:lnTo>
                    <a:pt x="481" y="30"/>
                  </a:lnTo>
                  <a:lnTo>
                    <a:pt x="485" y="26"/>
                  </a:lnTo>
                  <a:lnTo>
                    <a:pt x="485" y="25"/>
                  </a:lnTo>
                  <a:lnTo>
                    <a:pt x="485" y="24"/>
                  </a:lnTo>
                  <a:lnTo>
                    <a:pt x="485" y="24"/>
                  </a:lnTo>
                  <a:lnTo>
                    <a:pt x="492" y="26"/>
                  </a:lnTo>
                  <a:lnTo>
                    <a:pt x="497" y="26"/>
                  </a:lnTo>
                  <a:lnTo>
                    <a:pt x="518" y="22"/>
                  </a:lnTo>
                  <a:lnTo>
                    <a:pt x="519" y="22"/>
                  </a:lnTo>
                  <a:lnTo>
                    <a:pt x="519" y="21"/>
                  </a:lnTo>
                  <a:lnTo>
                    <a:pt x="520" y="21"/>
                  </a:lnTo>
                  <a:lnTo>
                    <a:pt x="521" y="21"/>
                  </a:lnTo>
                  <a:lnTo>
                    <a:pt x="525" y="21"/>
                  </a:lnTo>
                  <a:lnTo>
                    <a:pt x="526" y="21"/>
                  </a:lnTo>
                  <a:lnTo>
                    <a:pt x="537" y="35"/>
                  </a:lnTo>
                  <a:lnTo>
                    <a:pt x="539" y="38"/>
                  </a:lnTo>
                  <a:lnTo>
                    <a:pt x="542" y="37"/>
                  </a:lnTo>
                  <a:lnTo>
                    <a:pt x="542" y="37"/>
                  </a:lnTo>
                  <a:lnTo>
                    <a:pt x="543" y="37"/>
                  </a:lnTo>
                  <a:lnTo>
                    <a:pt x="545" y="38"/>
                  </a:lnTo>
                  <a:lnTo>
                    <a:pt x="546" y="38"/>
                  </a:lnTo>
                  <a:lnTo>
                    <a:pt x="547" y="39"/>
                  </a:lnTo>
                  <a:lnTo>
                    <a:pt x="547" y="41"/>
                  </a:lnTo>
                  <a:lnTo>
                    <a:pt x="547" y="42"/>
                  </a:lnTo>
                  <a:lnTo>
                    <a:pt x="546" y="42"/>
                  </a:lnTo>
                  <a:lnTo>
                    <a:pt x="546" y="42"/>
                  </a:lnTo>
                  <a:lnTo>
                    <a:pt x="547" y="45"/>
                  </a:lnTo>
                  <a:lnTo>
                    <a:pt x="547" y="46"/>
                  </a:lnTo>
                  <a:lnTo>
                    <a:pt x="549" y="46"/>
                  </a:lnTo>
                  <a:lnTo>
                    <a:pt x="550" y="46"/>
                  </a:lnTo>
                  <a:lnTo>
                    <a:pt x="551" y="46"/>
                  </a:lnTo>
                  <a:lnTo>
                    <a:pt x="552" y="49"/>
                  </a:lnTo>
                  <a:lnTo>
                    <a:pt x="554" y="55"/>
                  </a:lnTo>
                  <a:lnTo>
                    <a:pt x="554" y="56"/>
                  </a:lnTo>
                  <a:lnTo>
                    <a:pt x="555" y="59"/>
                  </a:lnTo>
                  <a:lnTo>
                    <a:pt x="555" y="60"/>
                  </a:lnTo>
                  <a:lnTo>
                    <a:pt x="554" y="62"/>
                  </a:lnTo>
                  <a:lnTo>
                    <a:pt x="552" y="82"/>
                  </a:lnTo>
                  <a:lnTo>
                    <a:pt x="552" y="83"/>
                  </a:lnTo>
                  <a:lnTo>
                    <a:pt x="559" y="86"/>
                  </a:lnTo>
                  <a:lnTo>
                    <a:pt x="560" y="86"/>
                  </a:lnTo>
                  <a:lnTo>
                    <a:pt x="561" y="86"/>
                  </a:lnTo>
                  <a:lnTo>
                    <a:pt x="564" y="86"/>
                  </a:lnTo>
                  <a:lnTo>
                    <a:pt x="565" y="86"/>
                  </a:lnTo>
                  <a:lnTo>
                    <a:pt x="566" y="85"/>
                  </a:lnTo>
                  <a:lnTo>
                    <a:pt x="571" y="84"/>
                  </a:lnTo>
                  <a:lnTo>
                    <a:pt x="572" y="84"/>
                  </a:lnTo>
                  <a:lnTo>
                    <a:pt x="575" y="86"/>
                  </a:lnTo>
                  <a:lnTo>
                    <a:pt x="575" y="87"/>
                  </a:lnTo>
                  <a:lnTo>
                    <a:pt x="577" y="88"/>
                  </a:lnTo>
                  <a:lnTo>
                    <a:pt x="580" y="90"/>
                  </a:lnTo>
                  <a:lnTo>
                    <a:pt x="581" y="91"/>
                  </a:lnTo>
                  <a:lnTo>
                    <a:pt x="582" y="94"/>
                  </a:lnTo>
                  <a:lnTo>
                    <a:pt x="586" y="98"/>
                  </a:lnTo>
                  <a:lnTo>
                    <a:pt x="587" y="98"/>
                  </a:lnTo>
                  <a:close/>
                </a:path>
              </a:pathLst>
            </a:custGeom>
            <a:solidFill>
              <a:srgbClr val="C7D2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62" name="Freeform 748"/>
            <p:cNvSpPr>
              <a:spLocks/>
            </p:cNvSpPr>
            <p:nvPr/>
          </p:nvSpPr>
          <p:spPr bwMode="auto">
            <a:xfrm>
              <a:off x="5514421" y="3587513"/>
              <a:ext cx="133356" cy="136937"/>
            </a:xfrm>
            <a:custGeom>
              <a:avLst/>
              <a:gdLst>
                <a:gd name="T0" fmla="*/ 40 w 97"/>
                <a:gd name="T1" fmla="*/ 65 h 100"/>
                <a:gd name="T2" fmla="*/ 35 w 97"/>
                <a:gd name="T3" fmla="*/ 58 h 100"/>
                <a:gd name="T4" fmla="*/ 31 w 97"/>
                <a:gd name="T5" fmla="*/ 55 h 100"/>
                <a:gd name="T6" fmla="*/ 29 w 97"/>
                <a:gd name="T7" fmla="*/ 53 h 100"/>
                <a:gd name="T8" fmla="*/ 25 w 97"/>
                <a:gd name="T9" fmla="*/ 51 h 100"/>
                <a:gd name="T10" fmla="*/ 19 w 97"/>
                <a:gd name="T11" fmla="*/ 53 h 100"/>
                <a:gd name="T12" fmla="*/ 15 w 97"/>
                <a:gd name="T13" fmla="*/ 53 h 100"/>
                <a:gd name="T14" fmla="*/ 13 w 97"/>
                <a:gd name="T15" fmla="*/ 53 h 100"/>
                <a:gd name="T16" fmla="*/ 6 w 97"/>
                <a:gd name="T17" fmla="*/ 49 h 100"/>
                <a:gd name="T18" fmla="*/ 9 w 97"/>
                <a:gd name="T19" fmla="*/ 27 h 100"/>
                <a:gd name="T20" fmla="*/ 8 w 97"/>
                <a:gd name="T21" fmla="*/ 23 h 100"/>
                <a:gd name="T22" fmla="*/ 6 w 97"/>
                <a:gd name="T23" fmla="*/ 16 h 100"/>
                <a:gd name="T24" fmla="*/ 4 w 97"/>
                <a:gd name="T25" fmla="*/ 13 h 100"/>
                <a:gd name="T26" fmla="*/ 1 w 97"/>
                <a:gd name="T27" fmla="*/ 13 h 100"/>
                <a:gd name="T28" fmla="*/ 0 w 97"/>
                <a:gd name="T29" fmla="*/ 9 h 100"/>
                <a:gd name="T30" fmla="*/ 1 w 97"/>
                <a:gd name="T31" fmla="*/ 9 h 100"/>
                <a:gd name="T32" fmla="*/ 19 w 97"/>
                <a:gd name="T33" fmla="*/ 5 h 100"/>
                <a:gd name="T34" fmla="*/ 47 w 97"/>
                <a:gd name="T35" fmla="*/ 0 h 100"/>
                <a:gd name="T36" fmla="*/ 66 w 97"/>
                <a:gd name="T37" fmla="*/ 17 h 100"/>
                <a:gd name="T38" fmla="*/ 66 w 97"/>
                <a:gd name="T39" fmla="*/ 19 h 100"/>
                <a:gd name="T40" fmla="*/ 63 w 97"/>
                <a:gd name="T41" fmla="*/ 21 h 100"/>
                <a:gd name="T42" fmla="*/ 60 w 97"/>
                <a:gd name="T43" fmla="*/ 24 h 100"/>
                <a:gd name="T44" fmla="*/ 59 w 97"/>
                <a:gd name="T45" fmla="*/ 29 h 100"/>
                <a:gd name="T46" fmla="*/ 60 w 97"/>
                <a:gd name="T47" fmla="*/ 29 h 100"/>
                <a:gd name="T48" fmla="*/ 62 w 97"/>
                <a:gd name="T49" fmla="*/ 31 h 100"/>
                <a:gd name="T50" fmla="*/ 61 w 97"/>
                <a:gd name="T51" fmla="*/ 33 h 100"/>
                <a:gd name="T52" fmla="*/ 62 w 97"/>
                <a:gd name="T53" fmla="*/ 34 h 100"/>
                <a:gd name="T54" fmla="*/ 76 w 97"/>
                <a:gd name="T55" fmla="*/ 41 h 100"/>
                <a:gd name="T56" fmla="*/ 78 w 97"/>
                <a:gd name="T57" fmla="*/ 44 h 100"/>
                <a:gd name="T58" fmla="*/ 78 w 97"/>
                <a:gd name="T59" fmla="*/ 48 h 100"/>
                <a:gd name="T60" fmla="*/ 75 w 97"/>
                <a:gd name="T61" fmla="*/ 53 h 100"/>
                <a:gd name="T62" fmla="*/ 66 w 97"/>
                <a:gd name="T63" fmla="*/ 54 h 100"/>
                <a:gd name="T64" fmla="*/ 79 w 97"/>
                <a:gd name="T65" fmla="*/ 64 h 100"/>
                <a:gd name="T66" fmla="*/ 85 w 97"/>
                <a:gd name="T67" fmla="*/ 70 h 100"/>
                <a:gd name="T68" fmla="*/ 88 w 97"/>
                <a:gd name="T69" fmla="*/ 70 h 100"/>
                <a:gd name="T70" fmla="*/ 90 w 97"/>
                <a:gd name="T71" fmla="*/ 69 h 100"/>
                <a:gd name="T72" fmla="*/ 91 w 97"/>
                <a:gd name="T73" fmla="*/ 68 h 100"/>
                <a:gd name="T74" fmla="*/ 93 w 97"/>
                <a:gd name="T75" fmla="*/ 70 h 100"/>
                <a:gd name="T76" fmla="*/ 93 w 97"/>
                <a:gd name="T77" fmla="*/ 71 h 100"/>
                <a:gd name="T78" fmla="*/ 95 w 97"/>
                <a:gd name="T79" fmla="*/ 71 h 100"/>
                <a:gd name="T80" fmla="*/ 97 w 97"/>
                <a:gd name="T81" fmla="*/ 71 h 100"/>
                <a:gd name="T82" fmla="*/ 93 w 97"/>
                <a:gd name="T83" fmla="*/ 76 h 100"/>
                <a:gd name="T84" fmla="*/ 96 w 97"/>
                <a:gd name="T85" fmla="*/ 90 h 100"/>
                <a:gd name="T86" fmla="*/ 83 w 97"/>
                <a:gd name="T87" fmla="*/ 100 h 100"/>
                <a:gd name="T88" fmla="*/ 79 w 97"/>
                <a:gd name="T89" fmla="*/ 86 h 100"/>
                <a:gd name="T90" fmla="*/ 79 w 97"/>
                <a:gd name="T91" fmla="*/ 83 h 100"/>
                <a:gd name="T92" fmla="*/ 70 w 97"/>
                <a:gd name="T93" fmla="*/ 70 h 100"/>
                <a:gd name="T94" fmla="*/ 65 w 97"/>
                <a:gd name="T95" fmla="*/ 72 h 100"/>
                <a:gd name="T96" fmla="*/ 63 w 97"/>
                <a:gd name="T97" fmla="*/ 74 h 100"/>
                <a:gd name="T98" fmla="*/ 62 w 97"/>
                <a:gd name="T99" fmla="*/ 74 h 100"/>
                <a:gd name="T100" fmla="*/ 56 w 97"/>
                <a:gd name="T101" fmla="*/ 70 h 100"/>
                <a:gd name="T102" fmla="*/ 54 w 97"/>
                <a:gd name="T103" fmla="*/ 67 h 100"/>
                <a:gd name="T104" fmla="*/ 50 w 97"/>
                <a:gd name="T105" fmla="*/ 63 h 100"/>
                <a:gd name="T106" fmla="*/ 49 w 97"/>
                <a:gd name="T107" fmla="*/ 63 h 100"/>
                <a:gd name="T108" fmla="*/ 47 w 97"/>
                <a:gd name="T109" fmla="*/ 6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7" h="100">
                  <a:moveTo>
                    <a:pt x="41" y="65"/>
                  </a:moveTo>
                  <a:lnTo>
                    <a:pt x="40" y="65"/>
                  </a:lnTo>
                  <a:lnTo>
                    <a:pt x="36" y="61"/>
                  </a:lnTo>
                  <a:lnTo>
                    <a:pt x="35" y="58"/>
                  </a:lnTo>
                  <a:lnTo>
                    <a:pt x="34" y="57"/>
                  </a:lnTo>
                  <a:lnTo>
                    <a:pt x="31" y="55"/>
                  </a:lnTo>
                  <a:lnTo>
                    <a:pt x="29" y="54"/>
                  </a:lnTo>
                  <a:lnTo>
                    <a:pt x="29" y="53"/>
                  </a:lnTo>
                  <a:lnTo>
                    <a:pt x="26" y="51"/>
                  </a:lnTo>
                  <a:lnTo>
                    <a:pt x="25" y="51"/>
                  </a:lnTo>
                  <a:lnTo>
                    <a:pt x="20" y="52"/>
                  </a:lnTo>
                  <a:lnTo>
                    <a:pt x="19" y="53"/>
                  </a:lnTo>
                  <a:lnTo>
                    <a:pt x="18" y="53"/>
                  </a:lnTo>
                  <a:lnTo>
                    <a:pt x="15" y="53"/>
                  </a:lnTo>
                  <a:lnTo>
                    <a:pt x="14" y="53"/>
                  </a:lnTo>
                  <a:lnTo>
                    <a:pt x="13" y="53"/>
                  </a:lnTo>
                  <a:lnTo>
                    <a:pt x="6" y="50"/>
                  </a:lnTo>
                  <a:lnTo>
                    <a:pt x="6" y="49"/>
                  </a:lnTo>
                  <a:lnTo>
                    <a:pt x="8" y="29"/>
                  </a:lnTo>
                  <a:lnTo>
                    <a:pt x="9" y="27"/>
                  </a:lnTo>
                  <a:lnTo>
                    <a:pt x="9" y="26"/>
                  </a:lnTo>
                  <a:lnTo>
                    <a:pt x="8" y="23"/>
                  </a:lnTo>
                  <a:lnTo>
                    <a:pt x="8" y="22"/>
                  </a:lnTo>
                  <a:lnTo>
                    <a:pt x="6" y="16"/>
                  </a:lnTo>
                  <a:lnTo>
                    <a:pt x="5" y="13"/>
                  </a:lnTo>
                  <a:lnTo>
                    <a:pt x="4" y="13"/>
                  </a:lnTo>
                  <a:lnTo>
                    <a:pt x="3" y="13"/>
                  </a:lnTo>
                  <a:lnTo>
                    <a:pt x="1" y="13"/>
                  </a:lnTo>
                  <a:lnTo>
                    <a:pt x="1" y="12"/>
                  </a:lnTo>
                  <a:lnTo>
                    <a:pt x="0" y="9"/>
                  </a:lnTo>
                  <a:lnTo>
                    <a:pt x="0" y="9"/>
                  </a:lnTo>
                  <a:lnTo>
                    <a:pt x="1" y="9"/>
                  </a:lnTo>
                  <a:lnTo>
                    <a:pt x="1" y="8"/>
                  </a:lnTo>
                  <a:lnTo>
                    <a:pt x="19" y="5"/>
                  </a:lnTo>
                  <a:lnTo>
                    <a:pt x="35" y="5"/>
                  </a:lnTo>
                  <a:lnTo>
                    <a:pt x="47" y="0"/>
                  </a:lnTo>
                  <a:lnTo>
                    <a:pt x="52" y="9"/>
                  </a:lnTo>
                  <a:lnTo>
                    <a:pt x="66" y="17"/>
                  </a:lnTo>
                  <a:lnTo>
                    <a:pt x="66" y="18"/>
                  </a:lnTo>
                  <a:lnTo>
                    <a:pt x="66" y="19"/>
                  </a:lnTo>
                  <a:lnTo>
                    <a:pt x="66" y="20"/>
                  </a:lnTo>
                  <a:lnTo>
                    <a:pt x="63" y="21"/>
                  </a:lnTo>
                  <a:lnTo>
                    <a:pt x="61" y="23"/>
                  </a:lnTo>
                  <a:lnTo>
                    <a:pt x="60" y="24"/>
                  </a:lnTo>
                  <a:lnTo>
                    <a:pt x="58" y="27"/>
                  </a:lnTo>
                  <a:lnTo>
                    <a:pt x="59" y="29"/>
                  </a:lnTo>
                  <a:lnTo>
                    <a:pt x="59" y="29"/>
                  </a:lnTo>
                  <a:lnTo>
                    <a:pt x="60" y="29"/>
                  </a:lnTo>
                  <a:lnTo>
                    <a:pt x="62" y="30"/>
                  </a:lnTo>
                  <a:lnTo>
                    <a:pt x="62" y="31"/>
                  </a:lnTo>
                  <a:lnTo>
                    <a:pt x="61" y="32"/>
                  </a:lnTo>
                  <a:lnTo>
                    <a:pt x="61" y="33"/>
                  </a:lnTo>
                  <a:lnTo>
                    <a:pt x="62" y="33"/>
                  </a:lnTo>
                  <a:lnTo>
                    <a:pt x="62" y="34"/>
                  </a:lnTo>
                  <a:lnTo>
                    <a:pt x="71" y="39"/>
                  </a:lnTo>
                  <a:lnTo>
                    <a:pt x="76" y="41"/>
                  </a:lnTo>
                  <a:lnTo>
                    <a:pt x="77" y="41"/>
                  </a:lnTo>
                  <a:lnTo>
                    <a:pt x="78" y="44"/>
                  </a:lnTo>
                  <a:lnTo>
                    <a:pt x="78" y="45"/>
                  </a:lnTo>
                  <a:lnTo>
                    <a:pt x="78" y="48"/>
                  </a:lnTo>
                  <a:lnTo>
                    <a:pt x="75" y="52"/>
                  </a:lnTo>
                  <a:lnTo>
                    <a:pt x="75" y="53"/>
                  </a:lnTo>
                  <a:lnTo>
                    <a:pt x="74" y="54"/>
                  </a:lnTo>
                  <a:lnTo>
                    <a:pt x="66" y="54"/>
                  </a:lnTo>
                  <a:lnTo>
                    <a:pt x="79" y="63"/>
                  </a:lnTo>
                  <a:lnTo>
                    <a:pt x="79" y="64"/>
                  </a:lnTo>
                  <a:lnTo>
                    <a:pt x="81" y="67"/>
                  </a:lnTo>
                  <a:lnTo>
                    <a:pt x="85" y="70"/>
                  </a:lnTo>
                  <a:lnTo>
                    <a:pt x="87" y="70"/>
                  </a:lnTo>
                  <a:lnTo>
                    <a:pt x="88" y="70"/>
                  </a:lnTo>
                  <a:lnTo>
                    <a:pt x="89" y="70"/>
                  </a:lnTo>
                  <a:lnTo>
                    <a:pt x="90" y="69"/>
                  </a:lnTo>
                  <a:lnTo>
                    <a:pt x="90" y="69"/>
                  </a:lnTo>
                  <a:lnTo>
                    <a:pt x="91" y="68"/>
                  </a:lnTo>
                  <a:lnTo>
                    <a:pt x="93" y="69"/>
                  </a:lnTo>
                  <a:lnTo>
                    <a:pt x="93" y="70"/>
                  </a:lnTo>
                  <a:lnTo>
                    <a:pt x="93" y="71"/>
                  </a:lnTo>
                  <a:lnTo>
                    <a:pt x="93" y="71"/>
                  </a:lnTo>
                  <a:lnTo>
                    <a:pt x="94" y="71"/>
                  </a:lnTo>
                  <a:lnTo>
                    <a:pt x="95" y="71"/>
                  </a:lnTo>
                  <a:lnTo>
                    <a:pt x="96" y="71"/>
                  </a:lnTo>
                  <a:lnTo>
                    <a:pt x="97" y="71"/>
                  </a:lnTo>
                  <a:lnTo>
                    <a:pt x="97" y="72"/>
                  </a:lnTo>
                  <a:lnTo>
                    <a:pt x="93" y="76"/>
                  </a:lnTo>
                  <a:lnTo>
                    <a:pt x="96" y="84"/>
                  </a:lnTo>
                  <a:lnTo>
                    <a:pt x="96" y="90"/>
                  </a:lnTo>
                  <a:lnTo>
                    <a:pt x="96" y="100"/>
                  </a:lnTo>
                  <a:lnTo>
                    <a:pt x="83" y="100"/>
                  </a:lnTo>
                  <a:lnTo>
                    <a:pt x="79" y="87"/>
                  </a:lnTo>
                  <a:lnTo>
                    <a:pt x="79" y="86"/>
                  </a:lnTo>
                  <a:lnTo>
                    <a:pt x="79" y="84"/>
                  </a:lnTo>
                  <a:lnTo>
                    <a:pt x="79" y="83"/>
                  </a:lnTo>
                  <a:lnTo>
                    <a:pt x="72" y="71"/>
                  </a:lnTo>
                  <a:lnTo>
                    <a:pt x="70" y="70"/>
                  </a:lnTo>
                  <a:lnTo>
                    <a:pt x="70" y="70"/>
                  </a:lnTo>
                  <a:lnTo>
                    <a:pt x="65" y="72"/>
                  </a:lnTo>
                  <a:lnTo>
                    <a:pt x="64" y="73"/>
                  </a:lnTo>
                  <a:lnTo>
                    <a:pt x="63" y="74"/>
                  </a:lnTo>
                  <a:lnTo>
                    <a:pt x="62" y="74"/>
                  </a:lnTo>
                  <a:lnTo>
                    <a:pt x="62" y="74"/>
                  </a:lnTo>
                  <a:lnTo>
                    <a:pt x="58" y="71"/>
                  </a:lnTo>
                  <a:lnTo>
                    <a:pt x="56" y="70"/>
                  </a:lnTo>
                  <a:lnTo>
                    <a:pt x="54" y="67"/>
                  </a:lnTo>
                  <a:lnTo>
                    <a:pt x="54" y="67"/>
                  </a:lnTo>
                  <a:lnTo>
                    <a:pt x="52" y="63"/>
                  </a:lnTo>
                  <a:lnTo>
                    <a:pt x="50" y="63"/>
                  </a:lnTo>
                  <a:lnTo>
                    <a:pt x="50" y="63"/>
                  </a:lnTo>
                  <a:lnTo>
                    <a:pt x="49" y="63"/>
                  </a:lnTo>
                  <a:lnTo>
                    <a:pt x="49" y="63"/>
                  </a:lnTo>
                  <a:lnTo>
                    <a:pt x="47" y="64"/>
                  </a:lnTo>
                  <a:lnTo>
                    <a:pt x="41" y="6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63" name="Freeform 749"/>
            <p:cNvSpPr>
              <a:spLocks/>
            </p:cNvSpPr>
            <p:nvPr/>
          </p:nvSpPr>
          <p:spPr bwMode="auto">
            <a:xfrm>
              <a:off x="5525535" y="3508923"/>
              <a:ext cx="0" cy="1190"/>
            </a:xfrm>
            <a:custGeom>
              <a:avLst/>
              <a:gdLst>
                <a:gd name="T0" fmla="*/ 0 w 1"/>
                <a:gd name="T1" fmla="*/ 0 h 1"/>
                <a:gd name="T2" fmla="*/ 1 w 1"/>
                <a:gd name="T3" fmla="*/ 1 h 1"/>
                <a:gd name="T4" fmla="*/ 1 w 1"/>
                <a:gd name="T5" fmla="*/ 0 h 1"/>
                <a:gd name="T6" fmla="*/ 0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lnTo>
                    <a:pt x="1" y="1"/>
                  </a:lnTo>
                  <a:lnTo>
                    <a:pt x="1" y="0"/>
                  </a:lnTo>
                  <a:lnTo>
                    <a:pt x="0" y="0"/>
                  </a:lnTo>
                  <a:lnTo>
                    <a:pt x="0" y="0"/>
                  </a:lnTo>
                  <a:close/>
                </a:path>
              </a:pathLst>
            </a:custGeom>
            <a:solidFill>
              <a:srgbClr val="86803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64" name="Freeform 750"/>
            <p:cNvSpPr>
              <a:spLocks/>
            </p:cNvSpPr>
            <p:nvPr/>
          </p:nvSpPr>
          <p:spPr bwMode="auto">
            <a:xfrm>
              <a:off x="5598563" y="3624426"/>
              <a:ext cx="4762" cy="4763"/>
            </a:xfrm>
            <a:custGeom>
              <a:avLst/>
              <a:gdLst>
                <a:gd name="T0" fmla="*/ 1 w 3"/>
                <a:gd name="T1" fmla="*/ 0 h 3"/>
                <a:gd name="T2" fmla="*/ 0 w 3"/>
                <a:gd name="T3" fmla="*/ 0 h 3"/>
                <a:gd name="T4" fmla="*/ 0 w 3"/>
                <a:gd name="T5" fmla="*/ 2 h 3"/>
                <a:gd name="T6" fmla="*/ 0 w 3"/>
                <a:gd name="T7" fmla="*/ 3 h 3"/>
                <a:gd name="T8" fmla="*/ 2 w 3"/>
                <a:gd name="T9" fmla="*/ 2 h 3"/>
                <a:gd name="T10" fmla="*/ 3 w 3"/>
                <a:gd name="T11" fmla="*/ 2 h 3"/>
                <a:gd name="T12" fmla="*/ 3 w 3"/>
                <a:gd name="T13" fmla="*/ 1 h 3"/>
                <a:gd name="T14" fmla="*/ 2 w 3"/>
                <a:gd name="T15" fmla="*/ 0 h 3"/>
                <a:gd name="T16" fmla="*/ 1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0"/>
                  </a:moveTo>
                  <a:lnTo>
                    <a:pt x="0" y="0"/>
                  </a:lnTo>
                  <a:lnTo>
                    <a:pt x="0" y="2"/>
                  </a:lnTo>
                  <a:lnTo>
                    <a:pt x="0" y="3"/>
                  </a:lnTo>
                  <a:lnTo>
                    <a:pt x="2" y="2"/>
                  </a:lnTo>
                  <a:lnTo>
                    <a:pt x="3" y="2"/>
                  </a:lnTo>
                  <a:lnTo>
                    <a:pt x="3" y="1"/>
                  </a:lnTo>
                  <a:lnTo>
                    <a:pt x="2" y="0"/>
                  </a:lnTo>
                  <a:lnTo>
                    <a:pt x="1" y="0"/>
                  </a:lnTo>
                  <a:close/>
                </a:path>
              </a:pathLst>
            </a:custGeom>
            <a:solidFill>
              <a:srgbClr val="86803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65" name="Freeform 751"/>
            <p:cNvSpPr>
              <a:spLocks noEditPoints="1"/>
            </p:cNvSpPr>
            <p:nvPr/>
          </p:nvSpPr>
          <p:spPr bwMode="auto">
            <a:xfrm>
              <a:off x="5577924" y="3506541"/>
              <a:ext cx="288939" cy="251249"/>
            </a:xfrm>
            <a:custGeom>
              <a:avLst/>
              <a:gdLst>
                <a:gd name="T0" fmla="*/ 184 w 210"/>
                <a:gd name="T1" fmla="*/ 46 h 183"/>
                <a:gd name="T2" fmla="*/ 151 w 210"/>
                <a:gd name="T3" fmla="*/ 0 h 183"/>
                <a:gd name="T4" fmla="*/ 111 w 210"/>
                <a:gd name="T5" fmla="*/ 35 h 183"/>
                <a:gd name="T6" fmla="*/ 106 w 210"/>
                <a:gd name="T7" fmla="*/ 47 h 183"/>
                <a:gd name="T8" fmla="*/ 92 w 210"/>
                <a:gd name="T9" fmla="*/ 62 h 183"/>
                <a:gd name="T10" fmla="*/ 84 w 210"/>
                <a:gd name="T11" fmla="*/ 62 h 183"/>
                <a:gd name="T12" fmla="*/ 69 w 210"/>
                <a:gd name="T13" fmla="*/ 50 h 183"/>
                <a:gd name="T14" fmla="*/ 65 w 210"/>
                <a:gd name="T15" fmla="*/ 48 h 183"/>
                <a:gd name="T16" fmla="*/ 45 w 210"/>
                <a:gd name="T17" fmla="*/ 34 h 183"/>
                <a:gd name="T18" fmla="*/ 54 w 210"/>
                <a:gd name="T19" fmla="*/ 61 h 183"/>
                <a:gd name="T20" fmla="*/ 19 w 210"/>
                <a:gd name="T21" fmla="*/ 56 h 183"/>
                <a:gd name="T22" fmla="*/ 5 w 210"/>
                <a:gd name="T23" fmla="*/ 68 h 183"/>
                <a:gd name="T24" fmla="*/ 16 w 210"/>
                <a:gd name="T25" fmla="*/ 80 h 183"/>
                <a:gd name="T26" fmla="*/ 12 w 210"/>
                <a:gd name="T27" fmla="*/ 88 h 183"/>
                <a:gd name="T28" fmla="*/ 14 w 210"/>
                <a:gd name="T29" fmla="*/ 92 h 183"/>
                <a:gd name="T30" fmla="*/ 30 w 210"/>
                <a:gd name="T31" fmla="*/ 100 h 183"/>
                <a:gd name="T32" fmla="*/ 28 w 210"/>
                <a:gd name="T33" fmla="*/ 112 h 183"/>
                <a:gd name="T34" fmla="*/ 34 w 210"/>
                <a:gd name="T35" fmla="*/ 126 h 183"/>
                <a:gd name="T36" fmla="*/ 43 w 210"/>
                <a:gd name="T37" fmla="*/ 128 h 183"/>
                <a:gd name="T38" fmla="*/ 46 w 210"/>
                <a:gd name="T39" fmla="*/ 130 h 183"/>
                <a:gd name="T40" fmla="*/ 50 w 210"/>
                <a:gd name="T41" fmla="*/ 130 h 183"/>
                <a:gd name="T42" fmla="*/ 49 w 210"/>
                <a:gd name="T43" fmla="*/ 159 h 183"/>
                <a:gd name="T44" fmla="*/ 61 w 210"/>
                <a:gd name="T45" fmla="*/ 146 h 183"/>
                <a:gd name="T46" fmla="*/ 95 w 210"/>
                <a:gd name="T47" fmla="*/ 124 h 183"/>
                <a:gd name="T48" fmla="*/ 100 w 210"/>
                <a:gd name="T49" fmla="*/ 141 h 183"/>
                <a:gd name="T50" fmla="*/ 102 w 210"/>
                <a:gd name="T51" fmla="*/ 148 h 183"/>
                <a:gd name="T52" fmla="*/ 105 w 210"/>
                <a:gd name="T53" fmla="*/ 152 h 183"/>
                <a:gd name="T54" fmla="*/ 97 w 210"/>
                <a:gd name="T55" fmla="*/ 156 h 183"/>
                <a:gd name="T56" fmla="*/ 97 w 210"/>
                <a:gd name="T57" fmla="*/ 161 h 183"/>
                <a:gd name="T58" fmla="*/ 123 w 210"/>
                <a:gd name="T59" fmla="*/ 176 h 183"/>
                <a:gd name="T60" fmla="*/ 199 w 210"/>
                <a:gd name="T61" fmla="*/ 156 h 183"/>
                <a:gd name="T62" fmla="*/ 210 w 210"/>
                <a:gd name="T63" fmla="*/ 100 h 183"/>
                <a:gd name="T64" fmla="*/ 15 w 210"/>
                <a:gd name="T65" fmla="*/ 89 h 183"/>
                <a:gd name="T66" fmla="*/ 18 w 210"/>
                <a:gd name="T67" fmla="*/ 87 h 183"/>
                <a:gd name="T68" fmla="*/ 73 w 210"/>
                <a:gd name="T69" fmla="*/ 125 h 183"/>
                <a:gd name="T70" fmla="*/ 66 w 210"/>
                <a:gd name="T71" fmla="*/ 129 h 183"/>
                <a:gd name="T72" fmla="*/ 66 w 210"/>
                <a:gd name="T73" fmla="*/ 132 h 183"/>
                <a:gd name="T74" fmla="*/ 65 w 210"/>
                <a:gd name="T75" fmla="*/ 138 h 183"/>
                <a:gd name="T76" fmla="*/ 61 w 210"/>
                <a:gd name="T77" fmla="*/ 137 h 183"/>
                <a:gd name="T78" fmla="*/ 60 w 210"/>
                <a:gd name="T79" fmla="*/ 138 h 183"/>
                <a:gd name="T80" fmla="*/ 58 w 210"/>
                <a:gd name="T81" fmla="*/ 134 h 183"/>
                <a:gd name="T82" fmla="*/ 54 w 210"/>
                <a:gd name="T83" fmla="*/ 132 h 183"/>
                <a:gd name="T84" fmla="*/ 54 w 210"/>
                <a:gd name="T85" fmla="*/ 129 h 183"/>
                <a:gd name="T86" fmla="*/ 50 w 210"/>
                <a:gd name="T87" fmla="*/ 129 h 183"/>
                <a:gd name="T88" fmla="*/ 50 w 210"/>
                <a:gd name="T89" fmla="*/ 122 h 183"/>
                <a:gd name="T90" fmla="*/ 46 w 210"/>
                <a:gd name="T91" fmla="*/ 112 h 183"/>
                <a:gd name="T92" fmla="*/ 43 w 210"/>
                <a:gd name="T93" fmla="*/ 107 h 183"/>
                <a:gd name="T94" fmla="*/ 43 w 210"/>
                <a:gd name="T95" fmla="*/ 99 h 183"/>
                <a:gd name="T96" fmla="*/ 49 w 210"/>
                <a:gd name="T97" fmla="*/ 99 h 183"/>
                <a:gd name="T98" fmla="*/ 57 w 210"/>
                <a:gd name="T99" fmla="*/ 94 h 183"/>
                <a:gd name="T100" fmla="*/ 60 w 210"/>
                <a:gd name="T101" fmla="*/ 96 h 183"/>
                <a:gd name="T102" fmla="*/ 62 w 210"/>
                <a:gd name="T103" fmla="*/ 100 h 183"/>
                <a:gd name="T104" fmla="*/ 62 w 210"/>
                <a:gd name="T105" fmla="*/ 103 h 183"/>
                <a:gd name="T106" fmla="*/ 59 w 210"/>
                <a:gd name="T107" fmla="*/ 107 h 183"/>
                <a:gd name="T108" fmla="*/ 57 w 210"/>
                <a:gd name="T109" fmla="*/ 108 h 183"/>
                <a:gd name="T110" fmla="*/ 54 w 210"/>
                <a:gd name="T111" fmla="*/ 112 h 183"/>
                <a:gd name="T112" fmla="*/ 59 w 210"/>
                <a:gd name="T113" fmla="*/ 116 h 183"/>
                <a:gd name="T114" fmla="*/ 62 w 210"/>
                <a:gd name="T115" fmla="*/ 119 h 183"/>
                <a:gd name="T116" fmla="*/ 66 w 210"/>
                <a:gd name="T117" fmla="*/ 120 h 183"/>
                <a:gd name="T118" fmla="*/ 70 w 210"/>
                <a:gd name="T119" fmla="*/ 12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0" h="183">
                  <a:moveTo>
                    <a:pt x="209" y="86"/>
                  </a:moveTo>
                  <a:lnTo>
                    <a:pt x="206" y="75"/>
                  </a:lnTo>
                  <a:lnTo>
                    <a:pt x="196" y="62"/>
                  </a:lnTo>
                  <a:lnTo>
                    <a:pt x="190" y="53"/>
                  </a:lnTo>
                  <a:lnTo>
                    <a:pt x="184" y="46"/>
                  </a:lnTo>
                  <a:lnTo>
                    <a:pt x="181" y="38"/>
                  </a:lnTo>
                  <a:lnTo>
                    <a:pt x="176" y="33"/>
                  </a:lnTo>
                  <a:lnTo>
                    <a:pt x="170" y="25"/>
                  </a:lnTo>
                  <a:lnTo>
                    <a:pt x="162" y="17"/>
                  </a:lnTo>
                  <a:lnTo>
                    <a:pt x="151" y="0"/>
                  </a:lnTo>
                  <a:lnTo>
                    <a:pt x="139" y="10"/>
                  </a:lnTo>
                  <a:lnTo>
                    <a:pt x="128" y="21"/>
                  </a:lnTo>
                  <a:lnTo>
                    <a:pt x="119" y="28"/>
                  </a:lnTo>
                  <a:lnTo>
                    <a:pt x="112" y="35"/>
                  </a:lnTo>
                  <a:lnTo>
                    <a:pt x="111" y="35"/>
                  </a:lnTo>
                  <a:lnTo>
                    <a:pt x="111" y="37"/>
                  </a:lnTo>
                  <a:lnTo>
                    <a:pt x="108" y="41"/>
                  </a:lnTo>
                  <a:lnTo>
                    <a:pt x="107" y="45"/>
                  </a:lnTo>
                  <a:lnTo>
                    <a:pt x="107" y="46"/>
                  </a:lnTo>
                  <a:lnTo>
                    <a:pt x="106" y="47"/>
                  </a:lnTo>
                  <a:lnTo>
                    <a:pt x="103" y="50"/>
                  </a:lnTo>
                  <a:lnTo>
                    <a:pt x="102" y="51"/>
                  </a:lnTo>
                  <a:lnTo>
                    <a:pt x="100" y="51"/>
                  </a:lnTo>
                  <a:lnTo>
                    <a:pt x="98" y="52"/>
                  </a:lnTo>
                  <a:lnTo>
                    <a:pt x="92" y="62"/>
                  </a:lnTo>
                  <a:lnTo>
                    <a:pt x="92" y="63"/>
                  </a:lnTo>
                  <a:lnTo>
                    <a:pt x="88" y="64"/>
                  </a:lnTo>
                  <a:lnTo>
                    <a:pt x="87" y="64"/>
                  </a:lnTo>
                  <a:lnTo>
                    <a:pt x="86" y="64"/>
                  </a:lnTo>
                  <a:lnTo>
                    <a:pt x="84" y="62"/>
                  </a:lnTo>
                  <a:lnTo>
                    <a:pt x="83" y="62"/>
                  </a:lnTo>
                  <a:lnTo>
                    <a:pt x="70" y="56"/>
                  </a:lnTo>
                  <a:lnTo>
                    <a:pt x="70" y="54"/>
                  </a:lnTo>
                  <a:lnTo>
                    <a:pt x="69" y="53"/>
                  </a:lnTo>
                  <a:lnTo>
                    <a:pt x="69" y="50"/>
                  </a:lnTo>
                  <a:lnTo>
                    <a:pt x="67" y="48"/>
                  </a:lnTo>
                  <a:lnTo>
                    <a:pt x="67" y="47"/>
                  </a:lnTo>
                  <a:lnTo>
                    <a:pt x="66" y="47"/>
                  </a:lnTo>
                  <a:lnTo>
                    <a:pt x="65" y="48"/>
                  </a:lnTo>
                  <a:lnTo>
                    <a:pt x="65" y="48"/>
                  </a:lnTo>
                  <a:lnTo>
                    <a:pt x="65" y="48"/>
                  </a:lnTo>
                  <a:lnTo>
                    <a:pt x="64" y="48"/>
                  </a:lnTo>
                  <a:lnTo>
                    <a:pt x="61" y="43"/>
                  </a:lnTo>
                  <a:lnTo>
                    <a:pt x="61" y="42"/>
                  </a:lnTo>
                  <a:lnTo>
                    <a:pt x="45" y="34"/>
                  </a:lnTo>
                  <a:lnTo>
                    <a:pt x="42" y="40"/>
                  </a:lnTo>
                  <a:lnTo>
                    <a:pt x="42" y="48"/>
                  </a:lnTo>
                  <a:lnTo>
                    <a:pt x="50" y="55"/>
                  </a:lnTo>
                  <a:lnTo>
                    <a:pt x="54" y="60"/>
                  </a:lnTo>
                  <a:lnTo>
                    <a:pt x="54" y="61"/>
                  </a:lnTo>
                  <a:lnTo>
                    <a:pt x="53" y="64"/>
                  </a:lnTo>
                  <a:lnTo>
                    <a:pt x="51" y="69"/>
                  </a:lnTo>
                  <a:lnTo>
                    <a:pt x="46" y="69"/>
                  </a:lnTo>
                  <a:lnTo>
                    <a:pt x="31" y="64"/>
                  </a:lnTo>
                  <a:lnTo>
                    <a:pt x="19" y="56"/>
                  </a:lnTo>
                  <a:lnTo>
                    <a:pt x="10" y="53"/>
                  </a:lnTo>
                  <a:lnTo>
                    <a:pt x="8" y="54"/>
                  </a:lnTo>
                  <a:lnTo>
                    <a:pt x="8" y="55"/>
                  </a:lnTo>
                  <a:lnTo>
                    <a:pt x="0" y="59"/>
                  </a:lnTo>
                  <a:lnTo>
                    <a:pt x="5" y="68"/>
                  </a:lnTo>
                  <a:lnTo>
                    <a:pt x="19" y="76"/>
                  </a:lnTo>
                  <a:lnTo>
                    <a:pt x="19" y="77"/>
                  </a:lnTo>
                  <a:lnTo>
                    <a:pt x="19" y="78"/>
                  </a:lnTo>
                  <a:lnTo>
                    <a:pt x="19" y="79"/>
                  </a:lnTo>
                  <a:lnTo>
                    <a:pt x="16" y="80"/>
                  </a:lnTo>
                  <a:lnTo>
                    <a:pt x="14" y="82"/>
                  </a:lnTo>
                  <a:lnTo>
                    <a:pt x="13" y="83"/>
                  </a:lnTo>
                  <a:lnTo>
                    <a:pt x="11" y="86"/>
                  </a:lnTo>
                  <a:lnTo>
                    <a:pt x="12" y="88"/>
                  </a:lnTo>
                  <a:lnTo>
                    <a:pt x="12" y="88"/>
                  </a:lnTo>
                  <a:lnTo>
                    <a:pt x="13" y="88"/>
                  </a:lnTo>
                  <a:lnTo>
                    <a:pt x="15" y="89"/>
                  </a:lnTo>
                  <a:lnTo>
                    <a:pt x="15" y="90"/>
                  </a:lnTo>
                  <a:lnTo>
                    <a:pt x="14" y="91"/>
                  </a:lnTo>
                  <a:lnTo>
                    <a:pt x="14" y="92"/>
                  </a:lnTo>
                  <a:lnTo>
                    <a:pt x="15" y="92"/>
                  </a:lnTo>
                  <a:lnTo>
                    <a:pt x="15" y="93"/>
                  </a:lnTo>
                  <a:lnTo>
                    <a:pt x="24" y="98"/>
                  </a:lnTo>
                  <a:lnTo>
                    <a:pt x="29" y="100"/>
                  </a:lnTo>
                  <a:lnTo>
                    <a:pt x="30" y="100"/>
                  </a:lnTo>
                  <a:lnTo>
                    <a:pt x="31" y="103"/>
                  </a:lnTo>
                  <a:lnTo>
                    <a:pt x="31" y="104"/>
                  </a:lnTo>
                  <a:lnTo>
                    <a:pt x="31" y="107"/>
                  </a:lnTo>
                  <a:lnTo>
                    <a:pt x="28" y="111"/>
                  </a:lnTo>
                  <a:lnTo>
                    <a:pt x="28" y="112"/>
                  </a:lnTo>
                  <a:lnTo>
                    <a:pt x="27" y="113"/>
                  </a:lnTo>
                  <a:lnTo>
                    <a:pt x="19" y="113"/>
                  </a:lnTo>
                  <a:lnTo>
                    <a:pt x="32" y="122"/>
                  </a:lnTo>
                  <a:lnTo>
                    <a:pt x="32" y="123"/>
                  </a:lnTo>
                  <a:lnTo>
                    <a:pt x="34" y="126"/>
                  </a:lnTo>
                  <a:lnTo>
                    <a:pt x="38" y="129"/>
                  </a:lnTo>
                  <a:lnTo>
                    <a:pt x="40" y="129"/>
                  </a:lnTo>
                  <a:lnTo>
                    <a:pt x="41" y="129"/>
                  </a:lnTo>
                  <a:lnTo>
                    <a:pt x="42" y="129"/>
                  </a:lnTo>
                  <a:lnTo>
                    <a:pt x="43" y="128"/>
                  </a:lnTo>
                  <a:lnTo>
                    <a:pt x="43" y="128"/>
                  </a:lnTo>
                  <a:lnTo>
                    <a:pt x="44" y="127"/>
                  </a:lnTo>
                  <a:lnTo>
                    <a:pt x="46" y="128"/>
                  </a:lnTo>
                  <a:lnTo>
                    <a:pt x="46" y="129"/>
                  </a:lnTo>
                  <a:lnTo>
                    <a:pt x="46" y="130"/>
                  </a:lnTo>
                  <a:lnTo>
                    <a:pt x="46" y="130"/>
                  </a:lnTo>
                  <a:lnTo>
                    <a:pt x="47" y="130"/>
                  </a:lnTo>
                  <a:lnTo>
                    <a:pt x="48" y="130"/>
                  </a:lnTo>
                  <a:lnTo>
                    <a:pt x="49" y="130"/>
                  </a:lnTo>
                  <a:lnTo>
                    <a:pt x="50" y="130"/>
                  </a:lnTo>
                  <a:lnTo>
                    <a:pt x="50" y="131"/>
                  </a:lnTo>
                  <a:lnTo>
                    <a:pt x="46" y="135"/>
                  </a:lnTo>
                  <a:lnTo>
                    <a:pt x="49" y="143"/>
                  </a:lnTo>
                  <a:lnTo>
                    <a:pt x="49" y="149"/>
                  </a:lnTo>
                  <a:lnTo>
                    <a:pt x="49" y="159"/>
                  </a:lnTo>
                  <a:lnTo>
                    <a:pt x="50" y="157"/>
                  </a:lnTo>
                  <a:lnTo>
                    <a:pt x="57" y="149"/>
                  </a:lnTo>
                  <a:lnTo>
                    <a:pt x="59" y="147"/>
                  </a:lnTo>
                  <a:lnTo>
                    <a:pt x="60" y="146"/>
                  </a:lnTo>
                  <a:lnTo>
                    <a:pt x="61" y="146"/>
                  </a:lnTo>
                  <a:lnTo>
                    <a:pt x="65" y="144"/>
                  </a:lnTo>
                  <a:lnTo>
                    <a:pt x="73" y="138"/>
                  </a:lnTo>
                  <a:lnTo>
                    <a:pt x="73" y="138"/>
                  </a:lnTo>
                  <a:lnTo>
                    <a:pt x="76" y="134"/>
                  </a:lnTo>
                  <a:lnTo>
                    <a:pt x="95" y="124"/>
                  </a:lnTo>
                  <a:lnTo>
                    <a:pt x="106" y="138"/>
                  </a:lnTo>
                  <a:lnTo>
                    <a:pt x="105" y="138"/>
                  </a:lnTo>
                  <a:lnTo>
                    <a:pt x="101" y="140"/>
                  </a:lnTo>
                  <a:lnTo>
                    <a:pt x="100" y="141"/>
                  </a:lnTo>
                  <a:lnTo>
                    <a:pt x="100" y="141"/>
                  </a:lnTo>
                  <a:lnTo>
                    <a:pt x="99" y="142"/>
                  </a:lnTo>
                  <a:lnTo>
                    <a:pt x="99" y="143"/>
                  </a:lnTo>
                  <a:lnTo>
                    <a:pt x="100" y="145"/>
                  </a:lnTo>
                  <a:lnTo>
                    <a:pt x="102" y="147"/>
                  </a:lnTo>
                  <a:lnTo>
                    <a:pt x="102" y="148"/>
                  </a:lnTo>
                  <a:lnTo>
                    <a:pt x="104" y="148"/>
                  </a:lnTo>
                  <a:lnTo>
                    <a:pt x="104" y="149"/>
                  </a:lnTo>
                  <a:lnTo>
                    <a:pt x="104" y="149"/>
                  </a:lnTo>
                  <a:lnTo>
                    <a:pt x="105" y="151"/>
                  </a:lnTo>
                  <a:lnTo>
                    <a:pt x="105" y="152"/>
                  </a:lnTo>
                  <a:lnTo>
                    <a:pt x="104" y="152"/>
                  </a:lnTo>
                  <a:lnTo>
                    <a:pt x="104" y="154"/>
                  </a:lnTo>
                  <a:lnTo>
                    <a:pt x="100" y="155"/>
                  </a:lnTo>
                  <a:lnTo>
                    <a:pt x="98" y="156"/>
                  </a:lnTo>
                  <a:lnTo>
                    <a:pt x="97" y="156"/>
                  </a:lnTo>
                  <a:lnTo>
                    <a:pt x="96" y="157"/>
                  </a:lnTo>
                  <a:lnTo>
                    <a:pt x="96" y="158"/>
                  </a:lnTo>
                  <a:lnTo>
                    <a:pt x="96" y="159"/>
                  </a:lnTo>
                  <a:lnTo>
                    <a:pt x="96" y="160"/>
                  </a:lnTo>
                  <a:lnTo>
                    <a:pt x="97" y="161"/>
                  </a:lnTo>
                  <a:lnTo>
                    <a:pt x="105" y="168"/>
                  </a:lnTo>
                  <a:lnTo>
                    <a:pt x="115" y="178"/>
                  </a:lnTo>
                  <a:lnTo>
                    <a:pt x="116" y="178"/>
                  </a:lnTo>
                  <a:lnTo>
                    <a:pt x="116" y="178"/>
                  </a:lnTo>
                  <a:lnTo>
                    <a:pt x="123" y="176"/>
                  </a:lnTo>
                  <a:lnTo>
                    <a:pt x="149" y="183"/>
                  </a:lnTo>
                  <a:lnTo>
                    <a:pt x="164" y="178"/>
                  </a:lnTo>
                  <a:lnTo>
                    <a:pt x="192" y="168"/>
                  </a:lnTo>
                  <a:lnTo>
                    <a:pt x="199" y="164"/>
                  </a:lnTo>
                  <a:lnTo>
                    <a:pt x="199" y="156"/>
                  </a:lnTo>
                  <a:lnTo>
                    <a:pt x="205" y="147"/>
                  </a:lnTo>
                  <a:lnTo>
                    <a:pt x="209" y="138"/>
                  </a:lnTo>
                  <a:lnTo>
                    <a:pt x="210" y="127"/>
                  </a:lnTo>
                  <a:lnTo>
                    <a:pt x="210" y="120"/>
                  </a:lnTo>
                  <a:lnTo>
                    <a:pt x="210" y="100"/>
                  </a:lnTo>
                  <a:lnTo>
                    <a:pt x="210" y="94"/>
                  </a:lnTo>
                  <a:lnTo>
                    <a:pt x="209" y="86"/>
                  </a:lnTo>
                  <a:close/>
                  <a:moveTo>
                    <a:pt x="18" y="88"/>
                  </a:moveTo>
                  <a:lnTo>
                    <a:pt x="17" y="88"/>
                  </a:lnTo>
                  <a:lnTo>
                    <a:pt x="15" y="89"/>
                  </a:lnTo>
                  <a:lnTo>
                    <a:pt x="15" y="88"/>
                  </a:lnTo>
                  <a:lnTo>
                    <a:pt x="15" y="86"/>
                  </a:lnTo>
                  <a:lnTo>
                    <a:pt x="16" y="86"/>
                  </a:lnTo>
                  <a:lnTo>
                    <a:pt x="17" y="86"/>
                  </a:lnTo>
                  <a:lnTo>
                    <a:pt x="18" y="87"/>
                  </a:lnTo>
                  <a:lnTo>
                    <a:pt x="18" y="88"/>
                  </a:lnTo>
                  <a:close/>
                  <a:moveTo>
                    <a:pt x="73" y="122"/>
                  </a:moveTo>
                  <a:lnTo>
                    <a:pt x="73" y="123"/>
                  </a:lnTo>
                  <a:lnTo>
                    <a:pt x="73" y="124"/>
                  </a:lnTo>
                  <a:lnTo>
                    <a:pt x="73" y="125"/>
                  </a:lnTo>
                  <a:lnTo>
                    <a:pt x="69" y="126"/>
                  </a:lnTo>
                  <a:lnTo>
                    <a:pt x="69" y="126"/>
                  </a:lnTo>
                  <a:lnTo>
                    <a:pt x="68" y="126"/>
                  </a:lnTo>
                  <a:lnTo>
                    <a:pt x="69" y="127"/>
                  </a:lnTo>
                  <a:lnTo>
                    <a:pt x="66" y="129"/>
                  </a:lnTo>
                  <a:lnTo>
                    <a:pt x="65" y="130"/>
                  </a:lnTo>
                  <a:lnTo>
                    <a:pt x="65" y="130"/>
                  </a:lnTo>
                  <a:lnTo>
                    <a:pt x="64" y="132"/>
                  </a:lnTo>
                  <a:lnTo>
                    <a:pt x="65" y="132"/>
                  </a:lnTo>
                  <a:lnTo>
                    <a:pt x="66" y="132"/>
                  </a:lnTo>
                  <a:lnTo>
                    <a:pt x="66" y="133"/>
                  </a:lnTo>
                  <a:lnTo>
                    <a:pt x="65" y="133"/>
                  </a:lnTo>
                  <a:lnTo>
                    <a:pt x="65" y="134"/>
                  </a:lnTo>
                  <a:lnTo>
                    <a:pt x="65" y="135"/>
                  </a:lnTo>
                  <a:lnTo>
                    <a:pt x="65" y="138"/>
                  </a:lnTo>
                  <a:lnTo>
                    <a:pt x="65" y="138"/>
                  </a:lnTo>
                  <a:lnTo>
                    <a:pt x="63" y="138"/>
                  </a:lnTo>
                  <a:lnTo>
                    <a:pt x="62" y="138"/>
                  </a:lnTo>
                  <a:lnTo>
                    <a:pt x="62" y="137"/>
                  </a:lnTo>
                  <a:lnTo>
                    <a:pt x="61" y="137"/>
                  </a:lnTo>
                  <a:lnTo>
                    <a:pt x="62" y="135"/>
                  </a:lnTo>
                  <a:lnTo>
                    <a:pt x="61" y="134"/>
                  </a:lnTo>
                  <a:lnTo>
                    <a:pt x="59" y="134"/>
                  </a:lnTo>
                  <a:lnTo>
                    <a:pt x="59" y="135"/>
                  </a:lnTo>
                  <a:lnTo>
                    <a:pt x="60" y="138"/>
                  </a:lnTo>
                  <a:lnTo>
                    <a:pt x="59" y="138"/>
                  </a:lnTo>
                  <a:lnTo>
                    <a:pt x="58" y="138"/>
                  </a:lnTo>
                  <a:lnTo>
                    <a:pt x="58" y="138"/>
                  </a:lnTo>
                  <a:lnTo>
                    <a:pt x="58" y="137"/>
                  </a:lnTo>
                  <a:lnTo>
                    <a:pt x="58" y="134"/>
                  </a:lnTo>
                  <a:lnTo>
                    <a:pt x="58" y="133"/>
                  </a:lnTo>
                  <a:lnTo>
                    <a:pt x="55" y="133"/>
                  </a:lnTo>
                  <a:lnTo>
                    <a:pt x="55" y="134"/>
                  </a:lnTo>
                  <a:lnTo>
                    <a:pt x="54" y="134"/>
                  </a:lnTo>
                  <a:lnTo>
                    <a:pt x="54" y="132"/>
                  </a:lnTo>
                  <a:lnTo>
                    <a:pt x="54" y="131"/>
                  </a:lnTo>
                  <a:lnTo>
                    <a:pt x="55" y="130"/>
                  </a:lnTo>
                  <a:lnTo>
                    <a:pt x="57" y="130"/>
                  </a:lnTo>
                  <a:lnTo>
                    <a:pt x="55" y="129"/>
                  </a:lnTo>
                  <a:lnTo>
                    <a:pt x="54" y="129"/>
                  </a:lnTo>
                  <a:lnTo>
                    <a:pt x="53" y="130"/>
                  </a:lnTo>
                  <a:lnTo>
                    <a:pt x="52" y="131"/>
                  </a:lnTo>
                  <a:lnTo>
                    <a:pt x="51" y="130"/>
                  </a:lnTo>
                  <a:lnTo>
                    <a:pt x="52" y="129"/>
                  </a:lnTo>
                  <a:lnTo>
                    <a:pt x="50" y="129"/>
                  </a:lnTo>
                  <a:lnTo>
                    <a:pt x="50" y="128"/>
                  </a:lnTo>
                  <a:lnTo>
                    <a:pt x="50" y="125"/>
                  </a:lnTo>
                  <a:lnTo>
                    <a:pt x="51" y="124"/>
                  </a:lnTo>
                  <a:lnTo>
                    <a:pt x="50" y="122"/>
                  </a:lnTo>
                  <a:lnTo>
                    <a:pt x="50" y="122"/>
                  </a:lnTo>
                  <a:lnTo>
                    <a:pt x="50" y="119"/>
                  </a:lnTo>
                  <a:lnTo>
                    <a:pt x="48" y="117"/>
                  </a:lnTo>
                  <a:lnTo>
                    <a:pt x="46" y="115"/>
                  </a:lnTo>
                  <a:lnTo>
                    <a:pt x="46" y="114"/>
                  </a:lnTo>
                  <a:lnTo>
                    <a:pt x="46" y="112"/>
                  </a:lnTo>
                  <a:lnTo>
                    <a:pt x="45" y="111"/>
                  </a:lnTo>
                  <a:lnTo>
                    <a:pt x="44" y="110"/>
                  </a:lnTo>
                  <a:lnTo>
                    <a:pt x="43" y="110"/>
                  </a:lnTo>
                  <a:lnTo>
                    <a:pt x="43" y="109"/>
                  </a:lnTo>
                  <a:lnTo>
                    <a:pt x="43" y="107"/>
                  </a:lnTo>
                  <a:lnTo>
                    <a:pt x="43" y="106"/>
                  </a:lnTo>
                  <a:lnTo>
                    <a:pt x="42" y="105"/>
                  </a:lnTo>
                  <a:lnTo>
                    <a:pt x="43" y="103"/>
                  </a:lnTo>
                  <a:lnTo>
                    <a:pt x="43" y="100"/>
                  </a:lnTo>
                  <a:lnTo>
                    <a:pt x="43" y="99"/>
                  </a:lnTo>
                  <a:lnTo>
                    <a:pt x="44" y="99"/>
                  </a:lnTo>
                  <a:lnTo>
                    <a:pt x="46" y="100"/>
                  </a:lnTo>
                  <a:lnTo>
                    <a:pt x="46" y="99"/>
                  </a:lnTo>
                  <a:lnTo>
                    <a:pt x="48" y="99"/>
                  </a:lnTo>
                  <a:lnTo>
                    <a:pt x="49" y="99"/>
                  </a:lnTo>
                  <a:lnTo>
                    <a:pt x="50" y="97"/>
                  </a:lnTo>
                  <a:lnTo>
                    <a:pt x="52" y="96"/>
                  </a:lnTo>
                  <a:lnTo>
                    <a:pt x="53" y="95"/>
                  </a:lnTo>
                  <a:lnTo>
                    <a:pt x="54" y="95"/>
                  </a:lnTo>
                  <a:lnTo>
                    <a:pt x="57" y="94"/>
                  </a:lnTo>
                  <a:lnTo>
                    <a:pt x="58" y="93"/>
                  </a:lnTo>
                  <a:lnTo>
                    <a:pt x="59" y="94"/>
                  </a:lnTo>
                  <a:lnTo>
                    <a:pt x="59" y="95"/>
                  </a:lnTo>
                  <a:lnTo>
                    <a:pt x="59" y="96"/>
                  </a:lnTo>
                  <a:lnTo>
                    <a:pt x="60" y="96"/>
                  </a:lnTo>
                  <a:lnTo>
                    <a:pt x="61" y="96"/>
                  </a:lnTo>
                  <a:lnTo>
                    <a:pt x="61" y="98"/>
                  </a:lnTo>
                  <a:lnTo>
                    <a:pt x="61" y="99"/>
                  </a:lnTo>
                  <a:lnTo>
                    <a:pt x="62" y="99"/>
                  </a:lnTo>
                  <a:lnTo>
                    <a:pt x="62" y="100"/>
                  </a:lnTo>
                  <a:lnTo>
                    <a:pt x="62" y="102"/>
                  </a:lnTo>
                  <a:lnTo>
                    <a:pt x="63" y="102"/>
                  </a:lnTo>
                  <a:lnTo>
                    <a:pt x="64" y="103"/>
                  </a:lnTo>
                  <a:lnTo>
                    <a:pt x="63" y="103"/>
                  </a:lnTo>
                  <a:lnTo>
                    <a:pt x="62" y="103"/>
                  </a:lnTo>
                  <a:lnTo>
                    <a:pt x="62" y="103"/>
                  </a:lnTo>
                  <a:lnTo>
                    <a:pt x="62" y="103"/>
                  </a:lnTo>
                  <a:lnTo>
                    <a:pt x="62" y="105"/>
                  </a:lnTo>
                  <a:lnTo>
                    <a:pt x="61" y="106"/>
                  </a:lnTo>
                  <a:lnTo>
                    <a:pt x="59" y="107"/>
                  </a:lnTo>
                  <a:lnTo>
                    <a:pt x="59" y="105"/>
                  </a:lnTo>
                  <a:lnTo>
                    <a:pt x="58" y="106"/>
                  </a:lnTo>
                  <a:lnTo>
                    <a:pt x="58" y="107"/>
                  </a:lnTo>
                  <a:lnTo>
                    <a:pt x="58" y="108"/>
                  </a:lnTo>
                  <a:lnTo>
                    <a:pt x="57" y="108"/>
                  </a:lnTo>
                  <a:lnTo>
                    <a:pt x="55" y="109"/>
                  </a:lnTo>
                  <a:lnTo>
                    <a:pt x="57" y="110"/>
                  </a:lnTo>
                  <a:lnTo>
                    <a:pt x="55" y="110"/>
                  </a:lnTo>
                  <a:lnTo>
                    <a:pt x="54" y="110"/>
                  </a:lnTo>
                  <a:lnTo>
                    <a:pt x="54" y="112"/>
                  </a:lnTo>
                  <a:lnTo>
                    <a:pt x="55" y="112"/>
                  </a:lnTo>
                  <a:lnTo>
                    <a:pt x="58" y="112"/>
                  </a:lnTo>
                  <a:lnTo>
                    <a:pt x="58" y="114"/>
                  </a:lnTo>
                  <a:lnTo>
                    <a:pt x="58" y="116"/>
                  </a:lnTo>
                  <a:lnTo>
                    <a:pt x="59" y="116"/>
                  </a:lnTo>
                  <a:lnTo>
                    <a:pt x="61" y="115"/>
                  </a:lnTo>
                  <a:lnTo>
                    <a:pt x="60" y="117"/>
                  </a:lnTo>
                  <a:lnTo>
                    <a:pt x="60" y="119"/>
                  </a:lnTo>
                  <a:lnTo>
                    <a:pt x="61" y="119"/>
                  </a:lnTo>
                  <a:lnTo>
                    <a:pt x="62" y="119"/>
                  </a:lnTo>
                  <a:lnTo>
                    <a:pt x="62" y="117"/>
                  </a:lnTo>
                  <a:lnTo>
                    <a:pt x="62" y="116"/>
                  </a:lnTo>
                  <a:lnTo>
                    <a:pt x="63" y="117"/>
                  </a:lnTo>
                  <a:lnTo>
                    <a:pt x="65" y="119"/>
                  </a:lnTo>
                  <a:lnTo>
                    <a:pt x="66" y="120"/>
                  </a:lnTo>
                  <a:lnTo>
                    <a:pt x="68" y="119"/>
                  </a:lnTo>
                  <a:lnTo>
                    <a:pt x="69" y="119"/>
                  </a:lnTo>
                  <a:lnTo>
                    <a:pt x="69" y="119"/>
                  </a:lnTo>
                  <a:lnTo>
                    <a:pt x="69" y="119"/>
                  </a:lnTo>
                  <a:lnTo>
                    <a:pt x="70" y="120"/>
                  </a:lnTo>
                  <a:lnTo>
                    <a:pt x="71" y="121"/>
                  </a:lnTo>
                  <a:lnTo>
                    <a:pt x="72" y="121"/>
                  </a:lnTo>
                  <a:lnTo>
                    <a:pt x="73" y="122"/>
                  </a:lnTo>
                  <a:lnTo>
                    <a:pt x="73" y="122"/>
                  </a:lnTo>
                  <a:close/>
                </a:path>
              </a:pathLst>
            </a:custGeom>
            <a:solidFill>
              <a:srgbClr val="79C2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66" name="Freeform 752"/>
            <p:cNvSpPr>
              <a:spLocks/>
            </p:cNvSpPr>
            <p:nvPr/>
          </p:nvSpPr>
          <p:spPr bwMode="auto">
            <a:xfrm>
              <a:off x="4450745" y="3298158"/>
              <a:ext cx="180984" cy="234580"/>
            </a:xfrm>
            <a:custGeom>
              <a:avLst/>
              <a:gdLst>
                <a:gd name="T0" fmla="*/ 119 w 132"/>
                <a:gd name="T1" fmla="*/ 121 h 171"/>
                <a:gd name="T2" fmla="*/ 114 w 132"/>
                <a:gd name="T3" fmla="*/ 97 h 171"/>
                <a:gd name="T4" fmla="*/ 117 w 132"/>
                <a:gd name="T5" fmla="*/ 81 h 171"/>
                <a:gd name="T6" fmla="*/ 120 w 132"/>
                <a:gd name="T7" fmla="*/ 73 h 171"/>
                <a:gd name="T8" fmla="*/ 80 w 132"/>
                <a:gd name="T9" fmla="*/ 60 h 171"/>
                <a:gd name="T10" fmla="*/ 81 w 132"/>
                <a:gd name="T11" fmla="*/ 43 h 171"/>
                <a:gd name="T12" fmla="*/ 63 w 132"/>
                <a:gd name="T13" fmla="*/ 31 h 171"/>
                <a:gd name="T14" fmla="*/ 28 w 132"/>
                <a:gd name="T15" fmla="*/ 0 h 171"/>
                <a:gd name="T16" fmla="*/ 22 w 132"/>
                <a:gd name="T17" fmla="*/ 2 h 171"/>
                <a:gd name="T18" fmla="*/ 14 w 132"/>
                <a:gd name="T19" fmla="*/ 8 h 171"/>
                <a:gd name="T20" fmla="*/ 4 w 132"/>
                <a:gd name="T21" fmla="*/ 29 h 171"/>
                <a:gd name="T22" fmla="*/ 17 w 132"/>
                <a:gd name="T23" fmla="*/ 42 h 171"/>
                <a:gd name="T24" fmla="*/ 8 w 132"/>
                <a:gd name="T25" fmla="*/ 58 h 171"/>
                <a:gd name="T26" fmla="*/ 11 w 132"/>
                <a:gd name="T27" fmla="*/ 84 h 171"/>
                <a:gd name="T28" fmla="*/ 23 w 132"/>
                <a:gd name="T29" fmla="*/ 98 h 171"/>
                <a:gd name="T30" fmla="*/ 22 w 132"/>
                <a:gd name="T31" fmla="*/ 107 h 171"/>
                <a:gd name="T32" fmla="*/ 22 w 132"/>
                <a:gd name="T33" fmla="*/ 115 h 171"/>
                <a:gd name="T34" fmla="*/ 17 w 132"/>
                <a:gd name="T35" fmla="*/ 122 h 171"/>
                <a:gd name="T36" fmla="*/ 25 w 132"/>
                <a:gd name="T37" fmla="*/ 128 h 171"/>
                <a:gd name="T38" fmla="*/ 30 w 132"/>
                <a:gd name="T39" fmla="*/ 132 h 171"/>
                <a:gd name="T40" fmla="*/ 32 w 132"/>
                <a:gd name="T41" fmla="*/ 135 h 171"/>
                <a:gd name="T42" fmla="*/ 38 w 132"/>
                <a:gd name="T43" fmla="*/ 135 h 171"/>
                <a:gd name="T44" fmla="*/ 43 w 132"/>
                <a:gd name="T45" fmla="*/ 139 h 171"/>
                <a:gd name="T46" fmla="*/ 50 w 132"/>
                <a:gd name="T47" fmla="*/ 143 h 171"/>
                <a:gd name="T48" fmla="*/ 50 w 132"/>
                <a:gd name="T49" fmla="*/ 146 h 171"/>
                <a:gd name="T50" fmla="*/ 56 w 132"/>
                <a:gd name="T51" fmla="*/ 144 h 171"/>
                <a:gd name="T52" fmla="*/ 56 w 132"/>
                <a:gd name="T53" fmla="*/ 140 h 171"/>
                <a:gd name="T54" fmla="*/ 59 w 132"/>
                <a:gd name="T55" fmla="*/ 139 h 171"/>
                <a:gd name="T56" fmla="*/ 60 w 132"/>
                <a:gd name="T57" fmla="*/ 136 h 171"/>
                <a:gd name="T58" fmla="*/ 60 w 132"/>
                <a:gd name="T59" fmla="*/ 133 h 171"/>
                <a:gd name="T60" fmla="*/ 59 w 132"/>
                <a:gd name="T61" fmla="*/ 132 h 171"/>
                <a:gd name="T62" fmla="*/ 63 w 132"/>
                <a:gd name="T63" fmla="*/ 128 h 171"/>
                <a:gd name="T64" fmla="*/ 66 w 132"/>
                <a:gd name="T65" fmla="*/ 128 h 171"/>
                <a:gd name="T66" fmla="*/ 66 w 132"/>
                <a:gd name="T67" fmla="*/ 132 h 171"/>
                <a:gd name="T68" fmla="*/ 68 w 132"/>
                <a:gd name="T69" fmla="*/ 134 h 171"/>
                <a:gd name="T70" fmla="*/ 72 w 132"/>
                <a:gd name="T71" fmla="*/ 134 h 171"/>
                <a:gd name="T72" fmla="*/ 75 w 132"/>
                <a:gd name="T73" fmla="*/ 136 h 171"/>
                <a:gd name="T74" fmla="*/ 76 w 132"/>
                <a:gd name="T75" fmla="*/ 138 h 171"/>
                <a:gd name="T76" fmla="*/ 77 w 132"/>
                <a:gd name="T77" fmla="*/ 141 h 171"/>
                <a:gd name="T78" fmla="*/ 81 w 132"/>
                <a:gd name="T79" fmla="*/ 143 h 171"/>
                <a:gd name="T80" fmla="*/ 83 w 132"/>
                <a:gd name="T81" fmla="*/ 145 h 171"/>
                <a:gd name="T82" fmla="*/ 83 w 132"/>
                <a:gd name="T83" fmla="*/ 151 h 171"/>
                <a:gd name="T84" fmla="*/ 86 w 132"/>
                <a:gd name="T85" fmla="*/ 151 h 171"/>
                <a:gd name="T86" fmla="*/ 91 w 132"/>
                <a:gd name="T87" fmla="*/ 153 h 171"/>
                <a:gd name="T88" fmla="*/ 94 w 132"/>
                <a:gd name="T89" fmla="*/ 152 h 171"/>
                <a:gd name="T90" fmla="*/ 94 w 132"/>
                <a:gd name="T91" fmla="*/ 156 h 171"/>
                <a:gd name="T92" fmla="*/ 91 w 132"/>
                <a:gd name="T93" fmla="*/ 159 h 171"/>
                <a:gd name="T94" fmla="*/ 90 w 132"/>
                <a:gd name="T95" fmla="*/ 162 h 171"/>
                <a:gd name="T96" fmla="*/ 87 w 132"/>
                <a:gd name="T97" fmla="*/ 165 h 171"/>
                <a:gd name="T98" fmla="*/ 86 w 132"/>
                <a:gd name="T99" fmla="*/ 169 h 171"/>
                <a:gd name="T100" fmla="*/ 111 w 132"/>
                <a:gd name="T101" fmla="*/ 167 h 171"/>
                <a:gd name="T102" fmla="*/ 118 w 132"/>
                <a:gd name="T103" fmla="*/ 163 h 171"/>
                <a:gd name="T104" fmla="*/ 132 w 132"/>
                <a:gd name="T105" fmla="*/ 132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2" h="171">
                  <a:moveTo>
                    <a:pt x="125" y="123"/>
                  </a:moveTo>
                  <a:lnTo>
                    <a:pt x="124" y="123"/>
                  </a:lnTo>
                  <a:lnTo>
                    <a:pt x="122" y="123"/>
                  </a:lnTo>
                  <a:lnTo>
                    <a:pt x="121" y="123"/>
                  </a:lnTo>
                  <a:lnTo>
                    <a:pt x="121" y="122"/>
                  </a:lnTo>
                  <a:lnTo>
                    <a:pt x="119" y="121"/>
                  </a:lnTo>
                  <a:lnTo>
                    <a:pt x="119" y="120"/>
                  </a:lnTo>
                  <a:lnTo>
                    <a:pt x="118" y="120"/>
                  </a:lnTo>
                  <a:lnTo>
                    <a:pt x="118" y="119"/>
                  </a:lnTo>
                  <a:lnTo>
                    <a:pt x="114" y="109"/>
                  </a:lnTo>
                  <a:lnTo>
                    <a:pt x="112" y="104"/>
                  </a:lnTo>
                  <a:lnTo>
                    <a:pt x="114" y="97"/>
                  </a:lnTo>
                  <a:lnTo>
                    <a:pt x="121" y="86"/>
                  </a:lnTo>
                  <a:lnTo>
                    <a:pt x="118" y="83"/>
                  </a:lnTo>
                  <a:lnTo>
                    <a:pt x="118" y="83"/>
                  </a:lnTo>
                  <a:lnTo>
                    <a:pt x="118" y="82"/>
                  </a:lnTo>
                  <a:lnTo>
                    <a:pt x="117" y="81"/>
                  </a:lnTo>
                  <a:lnTo>
                    <a:pt x="117" y="81"/>
                  </a:lnTo>
                  <a:lnTo>
                    <a:pt x="115" y="77"/>
                  </a:lnTo>
                  <a:lnTo>
                    <a:pt x="115" y="76"/>
                  </a:lnTo>
                  <a:lnTo>
                    <a:pt x="115" y="75"/>
                  </a:lnTo>
                  <a:lnTo>
                    <a:pt x="118" y="73"/>
                  </a:lnTo>
                  <a:lnTo>
                    <a:pt x="119" y="73"/>
                  </a:lnTo>
                  <a:lnTo>
                    <a:pt x="120" y="73"/>
                  </a:lnTo>
                  <a:lnTo>
                    <a:pt x="110" y="68"/>
                  </a:lnTo>
                  <a:lnTo>
                    <a:pt x="100" y="69"/>
                  </a:lnTo>
                  <a:lnTo>
                    <a:pt x="94" y="68"/>
                  </a:lnTo>
                  <a:lnTo>
                    <a:pt x="82" y="63"/>
                  </a:lnTo>
                  <a:lnTo>
                    <a:pt x="82" y="62"/>
                  </a:lnTo>
                  <a:lnTo>
                    <a:pt x="80" y="60"/>
                  </a:lnTo>
                  <a:lnTo>
                    <a:pt x="81" y="53"/>
                  </a:lnTo>
                  <a:lnTo>
                    <a:pt x="85" y="47"/>
                  </a:lnTo>
                  <a:lnTo>
                    <a:pt x="85" y="46"/>
                  </a:lnTo>
                  <a:lnTo>
                    <a:pt x="84" y="45"/>
                  </a:lnTo>
                  <a:lnTo>
                    <a:pt x="83" y="43"/>
                  </a:lnTo>
                  <a:lnTo>
                    <a:pt x="81" y="43"/>
                  </a:lnTo>
                  <a:lnTo>
                    <a:pt x="78" y="42"/>
                  </a:lnTo>
                  <a:lnTo>
                    <a:pt x="78" y="42"/>
                  </a:lnTo>
                  <a:lnTo>
                    <a:pt x="72" y="38"/>
                  </a:lnTo>
                  <a:lnTo>
                    <a:pt x="68" y="37"/>
                  </a:lnTo>
                  <a:lnTo>
                    <a:pt x="63" y="31"/>
                  </a:lnTo>
                  <a:lnTo>
                    <a:pt x="63" y="31"/>
                  </a:lnTo>
                  <a:lnTo>
                    <a:pt x="62" y="27"/>
                  </a:lnTo>
                  <a:lnTo>
                    <a:pt x="62" y="25"/>
                  </a:lnTo>
                  <a:lnTo>
                    <a:pt x="46" y="3"/>
                  </a:lnTo>
                  <a:lnTo>
                    <a:pt x="45" y="1"/>
                  </a:lnTo>
                  <a:lnTo>
                    <a:pt x="41" y="0"/>
                  </a:lnTo>
                  <a:lnTo>
                    <a:pt x="28" y="0"/>
                  </a:lnTo>
                  <a:lnTo>
                    <a:pt x="27" y="0"/>
                  </a:lnTo>
                  <a:lnTo>
                    <a:pt x="25" y="0"/>
                  </a:lnTo>
                  <a:lnTo>
                    <a:pt x="24" y="0"/>
                  </a:lnTo>
                  <a:lnTo>
                    <a:pt x="23" y="1"/>
                  </a:lnTo>
                  <a:lnTo>
                    <a:pt x="22" y="1"/>
                  </a:lnTo>
                  <a:lnTo>
                    <a:pt x="22" y="2"/>
                  </a:lnTo>
                  <a:lnTo>
                    <a:pt x="23" y="2"/>
                  </a:lnTo>
                  <a:lnTo>
                    <a:pt x="23" y="3"/>
                  </a:lnTo>
                  <a:lnTo>
                    <a:pt x="22" y="4"/>
                  </a:lnTo>
                  <a:lnTo>
                    <a:pt x="20" y="6"/>
                  </a:lnTo>
                  <a:lnTo>
                    <a:pt x="19" y="6"/>
                  </a:lnTo>
                  <a:lnTo>
                    <a:pt x="14" y="8"/>
                  </a:lnTo>
                  <a:lnTo>
                    <a:pt x="8" y="10"/>
                  </a:lnTo>
                  <a:lnTo>
                    <a:pt x="2" y="12"/>
                  </a:lnTo>
                  <a:lnTo>
                    <a:pt x="2" y="12"/>
                  </a:lnTo>
                  <a:lnTo>
                    <a:pt x="0" y="12"/>
                  </a:lnTo>
                  <a:lnTo>
                    <a:pt x="2" y="15"/>
                  </a:lnTo>
                  <a:lnTo>
                    <a:pt x="4" y="29"/>
                  </a:lnTo>
                  <a:lnTo>
                    <a:pt x="6" y="36"/>
                  </a:lnTo>
                  <a:lnTo>
                    <a:pt x="10" y="39"/>
                  </a:lnTo>
                  <a:lnTo>
                    <a:pt x="13" y="41"/>
                  </a:lnTo>
                  <a:lnTo>
                    <a:pt x="14" y="42"/>
                  </a:lnTo>
                  <a:lnTo>
                    <a:pt x="17" y="42"/>
                  </a:lnTo>
                  <a:lnTo>
                    <a:pt x="17" y="42"/>
                  </a:lnTo>
                  <a:lnTo>
                    <a:pt x="20" y="42"/>
                  </a:lnTo>
                  <a:lnTo>
                    <a:pt x="12" y="42"/>
                  </a:lnTo>
                  <a:lnTo>
                    <a:pt x="10" y="48"/>
                  </a:lnTo>
                  <a:lnTo>
                    <a:pt x="10" y="49"/>
                  </a:lnTo>
                  <a:lnTo>
                    <a:pt x="8" y="56"/>
                  </a:lnTo>
                  <a:lnTo>
                    <a:pt x="8" y="58"/>
                  </a:lnTo>
                  <a:lnTo>
                    <a:pt x="17" y="57"/>
                  </a:lnTo>
                  <a:lnTo>
                    <a:pt x="16" y="66"/>
                  </a:lnTo>
                  <a:lnTo>
                    <a:pt x="13" y="71"/>
                  </a:lnTo>
                  <a:lnTo>
                    <a:pt x="10" y="75"/>
                  </a:lnTo>
                  <a:lnTo>
                    <a:pt x="10" y="83"/>
                  </a:lnTo>
                  <a:lnTo>
                    <a:pt x="11" y="84"/>
                  </a:lnTo>
                  <a:lnTo>
                    <a:pt x="12" y="85"/>
                  </a:lnTo>
                  <a:lnTo>
                    <a:pt x="13" y="85"/>
                  </a:lnTo>
                  <a:lnTo>
                    <a:pt x="26" y="94"/>
                  </a:lnTo>
                  <a:lnTo>
                    <a:pt x="26" y="95"/>
                  </a:lnTo>
                  <a:lnTo>
                    <a:pt x="26" y="97"/>
                  </a:lnTo>
                  <a:lnTo>
                    <a:pt x="23" y="98"/>
                  </a:lnTo>
                  <a:lnTo>
                    <a:pt x="23" y="99"/>
                  </a:lnTo>
                  <a:lnTo>
                    <a:pt x="14" y="99"/>
                  </a:lnTo>
                  <a:lnTo>
                    <a:pt x="15" y="100"/>
                  </a:lnTo>
                  <a:lnTo>
                    <a:pt x="22" y="106"/>
                  </a:lnTo>
                  <a:lnTo>
                    <a:pt x="22" y="107"/>
                  </a:lnTo>
                  <a:lnTo>
                    <a:pt x="22" y="107"/>
                  </a:lnTo>
                  <a:lnTo>
                    <a:pt x="22" y="108"/>
                  </a:lnTo>
                  <a:lnTo>
                    <a:pt x="22" y="108"/>
                  </a:lnTo>
                  <a:lnTo>
                    <a:pt x="22" y="109"/>
                  </a:lnTo>
                  <a:lnTo>
                    <a:pt x="23" y="110"/>
                  </a:lnTo>
                  <a:lnTo>
                    <a:pt x="22" y="111"/>
                  </a:lnTo>
                  <a:lnTo>
                    <a:pt x="22" y="115"/>
                  </a:lnTo>
                  <a:lnTo>
                    <a:pt x="22" y="116"/>
                  </a:lnTo>
                  <a:lnTo>
                    <a:pt x="22" y="116"/>
                  </a:lnTo>
                  <a:lnTo>
                    <a:pt x="15" y="120"/>
                  </a:lnTo>
                  <a:lnTo>
                    <a:pt x="16" y="120"/>
                  </a:lnTo>
                  <a:lnTo>
                    <a:pt x="16" y="121"/>
                  </a:lnTo>
                  <a:lnTo>
                    <a:pt x="17" y="122"/>
                  </a:lnTo>
                  <a:lnTo>
                    <a:pt x="19" y="122"/>
                  </a:lnTo>
                  <a:lnTo>
                    <a:pt x="21" y="123"/>
                  </a:lnTo>
                  <a:lnTo>
                    <a:pt x="22" y="123"/>
                  </a:lnTo>
                  <a:lnTo>
                    <a:pt x="23" y="123"/>
                  </a:lnTo>
                  <a:lnTo>
                    <a:pt x="24" y="127"/>
                  </a:lnTo>
                  <a:lnTo>
                    <a:pt x="25" y="128"/>
                  </a:lnTo>
                  <a:lnTo>
                    <a:pt x="26" y="129"/>
                  </a:lnTo>
                  <a:lnTo>
                    <a:pt x="27" y="130"/>
                  </a:lnTo>
                  <a:lnTo>
                    <a:pt x="28" y="132"/>
                  </a:lnTo>
                  <a:lnTo>
                    <a:pt x="28" y="132"/>
                  </a:lnTo>
                  <a:lnTo>
                    <a:pt x="29" y="132"/>
                  </a:lnTo>
                  <a:lnTo>
                    <a:pt x="30" y="132"/>
                  </a:lnTo>
                  <a:lnTo>
                    <a:pt x="31" y="132"/>
                  </a:lnTo>
                  <a:lnTo>
                    <a:pt x="32" y="133"/>
                  </a:lnTo>
                  <a:lnTo>
                    <a:pt x="32" y="134"/>
                  </a:lnTo>
                  <a:lnTo>
                    <a:pt x="32" y="135"/>
                  </a:lnTo>
                  <a:lnTo>
                    <a:pt x="32" y="135"/>
                  </a:lnTo>
                  <a:lnTo>
                    <a:pt x="32" y="135"/>
                  </a:lnTo>
                  <a:lnTo>
                    <a:pt x="33" y="135"/>
                  </a:lnTo>
                  <a:lnTo>
                    <a:pt x="34" y="136"/>
                  </a:lnTo>
                  <a:lnTo>
                    <a:pt x="34" y="135"/>
                  </a:lnTo>
                  <a:lnTo>
                    <a:pt x="35" y="135"/>
                  </a:lnTo>
                  <a:lnTo>
                    <a:pt x="38" y="135"/>
                  </a:lnTo>
                  <a:lnTo>
                    <a:pt x="38" y="135"/>
                  </a:lnTo>
                  <a:lnTo>
                    <a:pt x="39" y="135"/>
                  </a:lnTo>
                  <a:lnTo>
                    <a:pt x="39" y="136"/>
                  </a:lnTo>
                  <a:lnTo>
                    <a:pt x="40" y="138"/>
                  </a:lnTo>
                  <a:lnTo>
                    <a:pt x="41" y="138"/>
                  </a:lnTo>
                  <a:lnTo>
                    <a:pt x="42" y="139"/>
                  </a:lnTo>
                  <a:lnTo>
                    <a:pt x="43" y="139"/>
                  </a:lnTo>
                  <a:lnTo>
                    <a:pt x="44" y="140"/>
                  </a:lnTo>
                  <a:lnTo>
                    <a:pt x="44" y="140"/>
                  </a:lnTo>
                  <a:lnTo>
                    <a:pt x="47" y="141"/>
                  </a:lnTo>
                  <a:lnTo>
                    <a:pt x="48" y="142"/>
                  </a:lnTo>
                  <a:lnTo>
                    <a:pt x="48" y="143"/>
                  </a:lnTo>
                  <a:lnTo>
                    <a:pt x="50" y="143"/>
                  </a:lnTo>
                  <a:lnTo>
                    <a:pt x="50" y="143"/>
                  </a:lnTo>
                  <a:lnTo>
                    <a:pt x="50" y="144"/>
                  </a:lnTo>
                  <a:lnTo>
                    <a:pt x="50" y="145"/>
                  </a:lnTo>
                  <a:lnTo>
                    <a:pt x="49" y="146"/>
                  </a:lnTo>
                  <a:lnTo>
                    <a:pt x="49" y="146"/>
                  </a:lnTo>
                  <a:lnTo>
                    <a:pt x="50" y="146"/>
                  </a:lnTo>
                  <a:lnTo>
                    <a:pt x="50" y="146"/>
                  </a:lnTo>
                  <a:lnTo>
                    <a:pt x="51" y="146"/>
                  </a:lnTo>
                  <a:lnTo>
                    <a:pt x="52" y="146"/>
                  </a:lnTo>
                  <a:lnTo>
                    <a:pt x="52" y="146"/>
                  </a:lnTo>
                  <a:lnTo>
                    <a:pt x="54" y="145"/>
                  </a:lnTo>
                  <a:lnTo>
                    <a:pt x="56" y="144"/>
                  </a:lnTo>
                  <a:lnTo>
                    <a:pt x="56" y="143"/>
                  </a:lnTo>
                  <a:lnTo>
                    <a:pt x="55" y="143"/>
                  </a:lnTo>
                  <a:lnTo>
                    <a:pt x="54" y="143"/>
                  </a:lnTo>
                  <a:lnTo>
                    <a:pt x="55" y="142"/>
                  </a:lnTo>
                  <a:lnTo>
                    <a:pt x="55" y="141"/>
                  </a:lnTo>
                  <a:lnTo>
                    <a:pt x="56" y="140"/>
                  </a:lnTo>
                  <a:lnTo>
                    <a:pt x="56" y="141"/>
                  </a:lnTo>
                  <a:lnTo>
                    <a:pt x="56" y="140"/>
                  </a:lnTo>
                  <a:lnTo>
                    <a:pt x="57" y="139"/>
                  </a:lnTo>
                  <a:lnTo>
                    <a:pt x="57" y="139"/>
                  </a:lnTo>
                  <a:lnTo>
                    <a:pt x="58" y="139"/>
                  </a:lnTo>
                  <a:lnTo>
                    <a:pt x="59" y="139"/>
                  </a:lnTo>
                  <a:lnTo>
                    <a:pt x="60" y="139"/>
                  </a:lnTo>
                  <a:lnTo>
                    <a:pt x="60" y="138"/>
                  </a:lnTo>
                  <a:lnTo>
                    <a:pt x="60" y="138"/>
                  </a:lnTo>
                  <a:lnTo>
                    <a:pt x="60" y="137"/>
                  </a:lnTo>
                  <a:lnTo>
                    <a:pt x="60" y="136"/>
                  </a:lnTo>
                  <a:lnTo>
                    <a:pt x="60" y="136"/>
                  </a:lnTo>
                  <a:lnTo>
                    <a:pt x="61" y="135"/>
                  </a:lnTo>
                  <a:lnTo>
                    <a:pt x="60" y="135"/>
                  </a:lnTo>
                  <a:lnTo>
                    <a:pt x="61" y="135"/>
                  </a:lnTo>
                  <a:lnTo>
                    <a:pt x="60" y="135"/>
                  </a:lnTo>
                  <a:lnTo>
                    <a:pt x="60" y="134"/>
                  </a:lnTo>
                  <a:lnTo>
                    <a:pt x="60" y="133"/>
                  </a:lnTo>
                  <a:lnTo>
                    <a:pt x="59" y="133"/>
                  </a:lnTo>
                  <a:lnTo>
                    <a:pt x="59" y="132"/>
                  </a:lnTo>
                  <a:lnTo>
                    <a:pt x="58" y="132"/>
                  </a:lnTo>
                  <a:lnTo>
                    <a:pt x="58" y="132"/>
                  </a:lnTo>
                  <a:lnTo>
                    <a:pt x="58" y="130"/>
                  </a:lnTo>
                  <a:lnTo>
                    <a:pt x="59" y="132"/>
                  </a:lnTo>
                  <a:lnTo>
                    <a:pt x="60" y="130"/>
                  </a:lnTo>
                  <a:lnTo>
                    <a:pt x="60" y="130"/>
                  </a:lnTo>
                  <a:lnTo>
                    <a:pt x="61" y="130"/>
                  </a:lnTo>
                  <a:lnTo>
                    <a:pt x="62" y="129"/>
                  </a:lnTo>
                  <a:lnTo>
                    <a:pt x="62" y="128"/>
                  </a:lnTo>
                  <a:lnTo>
                    <a:pt x="63" y="128"/>
                  </a:lnTo>
                  <a:lnTo>
                    <a:pt x="64" y="128"/>
                  </a:lnTo>
                  <a:lnTo>
                    <a:pt x="64" y="128"/>
                  </a:lnTo>
                  <a:lnTo>
                    <a:pt x="64" y="127"/>
                  </a:lnTo>
                  <a:lnTo>
                    <a:pt x="65" y="127"/>
                  </a:lnTo>
                  <a:lnTo>
                    <a:pt x="65" y="128"/>
                  </a:lnTo>
                  <a:lnTo>
                    <a:pt x="66" y="128"/>
                  </a:lnTo>
                  <a:lnTo>
                    <a:pt x="67" y="130"/>
                  </a:lnTo>
                  <a:lnTo>
                    <a:pt x="67" y="132"/>
                  </a:lnTo>
                  <a:lnTo>
                    <a:pt x="66" y="130"/>
                  </a:lnTo>
                  <a:lnTo>
                    <a:pt x="65" y="130"/>
                  </a:lnTo>
                  <a:lnTo>
                    <a:pt x="65" y="132"/>
                  </a:lnTo>
                  <a:lnTo>
                    <a:pt x="66" y="132"/>
                  </a:lnTo>
                  <a:lnTo>
                    <a:pt x="66" y="132"/>
                  </a:lnTo>
                  <a:lnTo>
                    <a:pt x="66" y="133"/>
                  </a:lnTo>
                  <a:lnTo>
                    <a:pt x="67" y="133"/>
                  </a:lnTo>
                  <a:lnTo>
                    <a:pt x="67" y="133"/>
                  </a:lnTo>
                  <a:lnTo>
                    <a:pt x="67" y="134"/>
                  </a:lnTo>
                  <a:lnTo>
                    <a:pt x="68" y="134"/>
                  </a:lnTo>
                  <a:lnTo>
                    <a:pt x="68" y="135"/>
                  </a:lnTo>
                  <a:lnTo>
                    <a:pt x="69" y="134"/>
                  </a:lnTo>
                  <a:lnTo>
                    <a:pt x="70" y="133"/>
                  </a:lnTo>
                  <a:lnTo>
                    <a:pt x="72" y="134"/>
                  </a:lnTo>
                  <a:lnTo>
                    <a:pt x="72" y="135"/>
                  </a:lnTo>
                  <a:lnTo>
                    <a:pt x="72" y="134"/>
                  </a:lnTo>
                  <a:lnTo>
                    <a:pt x="73" y="133"/>
                  </a:lnTo>
                  <a:lnTo>
                    <a:pt x="73" y="134"/>
                  </a:lnTo>
                  <a:lnTo>
                    <a:pt x="74" y="135"/>
                  </a:lnTo>
                  <a:lnTo>
                    <a:pt x="75" y="135"/>
                  </a:lnTo>
                  <a:lnTo>
                    <a:pt x="75" y="135"/>
                  </a:lnTo>
                  <a:lnTo>
                    <a:pt x="75" y="136"/>
                  </a:lnTo>
                  <a:lnTo>
                    <a:pt x="75" y="137"/>
                  </a:lnTo>
                  <a:lnTo>
                    <a:pt x="75" y="138"/>
                  </a:lnTo>
                  <a:lnTo>
                    <a:pt x="76" y="138"/>
                  </a:lnTo>
                  <a:lnTo>
                    <a:pt x="76" y="139"/>
                  </a:lnTo>
                  <a:lnTo>
                    <a:pt x="76" y="139"/>
                  </a:lnTo>
                  <a:lnTo>
                    <a:pt x="76" y="138"/>
                  </a:lnTo>
                  <a:lnTo>
                    <a:pt x="77" y="138"/>
                  </a:lnTo>
                  <a:lnTo>
                    <a:pt x="77" y="139"/>
                  </a:lnTo>
                  <a:lnTo>
                    <a:pt x="77" y="139"/>
                  </a:lnTo>
                  <a:lnTo>
                    <a:pt x="78" y="139"/>
                  </a:lnTo>
                  <a:lnTo>
                    <a:pt x="77" y="140"/>
                  </a:lnTo>
                  <a:lnTo>
                    <a:pt x="77" y="141"/>
                  </a:lnTo>
                  <a:lnTo>
                    <a:pt x="78" y="142"/>
                  </a:lnTo>
                  <a:lnTo>
                    <a:pt x="78" y="143"/>
                  </a:lnTo>
                  <a:lnTo>
                    <a:pt x="79" y="143"/>
                  </a:lnTo>
                  <a:lnTo>
                    <a:pt x="79" y="143"/>
                  </a:lnTo>
                  <a:lnTo>
                    <a:pt x="80" y="143"/>
                  </a:lnTo>
                  <a:lnTo>
                    <a:pt x="81" y="143"/>
                  </a:lnTo>
                  <a:lnTo>
                    <a:pt x="81" y="144"/>
                  </a:lnTo>
                  <a:lnTo>
                    <a:pt x="82" y="145"/>
                  </a:lnTo>
                  <a:lnTo>
                    <a:pt x="82" y="144"/>
                  </a:lnTo>
                  <a:lnTo>
                    <a:pt x="83" y="144"/>
                  </a:lnTo>
                  <a:lnTo>
                    <a:pt x="83" y="145"/>
                  </a:lnTo>
                  <a:lnTo>
                    <a:pt x="83" y="145"/>
                  </a:lnTo>
                  <a:lnTo>
                    <a:pt x="83" y="146"/>
                  </a:lnTo>
                  <a:lnTo>
                    <a:pt x="83" y="147"/>
                  </a:lnTo>
                  <a:lnTo>
                    <a:pt x="83" y="149"/>
                  </a:lnTo>
                  <a:lnTo>
                    <a:pt x="82" y="150"/>
                  </a:lnTo>
                  <a:lnTo>
                    <a:pt x="82" y="151"/>
                  </a:lnTo>
                  <a:lnTo>
                    <a:pt x="83" y="151"/>
                  </a:lnTo>
                  <a:lnTo>
                    <a:pt x="83" y="151"/>
                  </a:lnTo>
                  <a:lnTo>
                    <a:pt x="84" y="151"/>
                  </a:lnTo>
                  <a:lnTo>
                    <a:pt x="85" y="151"/>
                  </a:lnTo>
                  <a:lnTo>
                    <a:pt x="86" y="151"/>
                  </a:lnTo>
                  <a:lnTo>
                    <a:pt x="86" y="151"/>
                  </a:lnTo>
                  <a:lnTo>
                    <a:pt x="86" y="151"/>
                  </a:lnTo>
                  <a:lnTo>
                    <a:pt x="87" y="151"/>
                  </a:lnTo>
                  <a:lnTo>
                    <a:pt x="89" y="151"/>
                  </a:lnTo>
                  <a:lnTo>
                    <a:pt x="89" y="152"/>
                  </a:lnTo>
                  <a:lnTo>
                    <a:pt x="90" y="152"/>
                  </a:lnTo>
                  <a:lnTo>
                    <a:pt x="90" y="153"/>
                  </a:lnTo>
                  <a:lnTo>
                    <a:pt x="91" y="153"/>
                  </a:lnTo>
                  <a:lnTo>
                    <a:pt x="91" y="154"/>
                  </a:lnTo>
                  <a:lnTo>
                    <a:pt x="91" y="154"/>
                  </a:lnTo>
                  <a:lnTo>
                    <a:pt x="91" y="153"/>
                  </a:lnTo>
                  <a:lnTo>
                    <a:pt x="92" y="153"/>
                  </a:lnTo>
                  <a:lnTo>
                    <a:pt x="93" y="152"/>
                  </a:lnTo>
                  <a:lnTo>
                    <a:pt x="94" y="152"/>
                  </a:lnTo>
                  <a:lnTo>
                    <a:pt x="94" y="153"/>
                  </a:lnTo>
                  <a:lnTo>
                    <a:pt x="94" y="154"/>
                  </a:lnTo>
                  <a:lnTo>
                    <a:pt x="95" y="154"/>
                  </a:lnTo>
                  <a:lnTo>
                    <a:pt x="95" y="154"/>
                  </a:lnTo>
                  <a:lnTo>
                    <a:pt x="94" y="155"/>
                  </a:lnTo>
                  <a:lnTo>
                    <a:pt x="94" y="156"/>
                  </a:lnTo>
                  <a:lnTo>
                    <a:pt x="93" y="156"/>
                  </a:lnTo>
                  <a:lnTo>
                    <a:pt x="93" y="157"/>
                  </a:lnTo>
                  <a:lnTo>
                    <a:pt x="93" y="158"/>
                  </a:lnTo>
                  <a:lnTo>
                    <a:pt x="93" y="158"/>
                  </a:lnTo>
                  <a:lnTo>
                    <a:pt x="92" y="158"/>
                  </a:lnTo>
                  <a:lnTo>
                    <a:pt x="91" y="159"/>
                  </a:lnTo>
                  <a:lnTo>
                    <a:pt x="92" y="160"/>
                  </a:lnTo>
                  <a:lnTo>
                    <a:pt x="91" y="160"/>
                  </a:lnTo>
                  <a:lnTo>
                    <a:pt x="91" y="161"/>
                  </a:lnTo>
                  <a:lnTo>
                    <a:pt x="91" y="161"/>
                  </a:lnTo>
                  <a:lnTo>
                    <a:pt x="91" y="162"/>
                  </a:lnTo>
                  <a:lnTo>
                    <a:pt x="90" y="162"/>
                  </a:lnTo>
                  <a:lnTo>
                    <a:pt x="90" y="163"/>
                  </a:lnTo>
                  <a:lnTo>
                    <a:pt x="90" y="164"/>
                  </a:lnTo>
                  <a:lnTo>
                    <a:pt x="90" y="165"/>
                  </a:lnTo>
                  <a:lnTo>
                    <a:pt x="89" y="165"/>
                  </a:lnTo>
                  <a:lnTo>
                    <a:pt x="87" y="165"/>
                  </a:lnTo>
                  <a:lnTo>
                    <a:pt x="87" y="165"/>
                  </a:lnTo>
                  <a:lnTo>
                    <a:pt x="86" y="165"/>
                  </a:lnTo>
                  <a:lnTo>
                    <a:pt x="86" y="167"/>
                  </a:lnTo>
                  <a:lnTo>
                    <a:pt x="86" y="165"/>
                  </a:lnTo>
                  <a:lnTo>
                    <a:pt x="86" y="167"/>
                  </a:lnTo>
                  <a:lnTo>
                    <a:pt x="86" y="168"/>
                  </a:lnTo>
                  <a:lnTo>
                    <a:pt x="86" y="169"/>
                  </a:lnTo>
                  <a:lnTo>
                    <a:pt x="86" y="169"/>
                  </a:lnTo>
                  <a:lnTo>
                    <a:pt x="86" y="170"/>
                  </a:lnTo>
                  <a:lnTo>
                    <a:pt x="87" y="171"/>
                  </a:lnTo>
                  <a:lnTo>
                    <a:pt x="87" y="171"/>
                  </a:lnTo>
                  <a:lnTo>
                    <a:pt x="96" y="169"/>
                  </a:lnTo>
                  <a:lnTo>
                    <a:pt x="111" y="167"/>
                  </a:lnTo>
                  <a:lnTo>
                    <a:pt x="111" y="168"/>
                  </a:lnTo>
                  <a:lnTo>
                    <a:pt x="112" y="169"/>
                  </a:lnTo>
                  <a:lnTo>
                    <a:pt x="114" y="168"/>
                  </a:lnTo>
                  <a:lnTo>
                    <a:pt x="117" y="165"/>
                  </a:lnTo>
                  <a:lnTo>
                    <a:pt x="118" y="164"/>
                  </a:lnTo>
                  <a:lnTo>
                    <a:pt x="118" y="163"/>
                  </a:lnTo>
                  <a:lnTo>
                    <a:pt x="118" y="162"/>
                  </a:lnTo>
                  <a:lnTo>
                    <a:pt x="125" y="144"/>
                  </a:lnTo>
                  <a:lnTo>
                    <a:pt x="131" y="136"/>
                  </a:lnTo>
                  <a:lnTo>
                    <a:pt x="131" y="135"/>
                  </a:lnTo>
                  <a:lnTo>
                    <a:pt x="132" y="134"/>
                  </a:lnTo>
                  <a:lnTo>
                    <a:pt x="132" y="132"/>
                  </a:lnTo>
                  <a:lnTo>
                    <a:pt x="126" y="123"/>
                  </a:lnTo>
                  <a:lnTo>
                    <a:pt x="125" y="123"/>
                  </a:lnTo>
                  <a:close/>
                </a:path>
              </a:pathLst>
            </a:custGeom>
            <a:solidFill>
              <a:srgbClr val="86803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67" name="Freeform 753"/>
            <p:cNvSpPr>
              <a:spLocks/>
            </p:cNvSpPr>
            <p:nvPr/>
          </p:nvSpPr>
          <p:spPr bwMode="auto">
            <a:xfrm>
              <a:off x="5636665" y="3633952"/>
              <a:ext cx="41277" cy="61919"/>
            </a:xfrm>
            <a:custGeom>
              <a:avLst/>
              <a:gdLst>
                <a:gd name="T0" fmla="*/ 27 w 31"/>
                <a:gd name="T1" fmla="*/ 26 h 45"/>
                <a:gd name="T2" fmla="*/ 26 w 31"/>
                <a:gd name="T3" fmla="*/ 26 h 45"/>
                <a:gd name="T4" fmla="*/ 21 w 31"/>
                <a:gd name="T5" fmla="*/ 24 h 45"/>
                <a:gd name="T6" fmla="*/ 20 w 31"/>
                <a:gd name="T7" fmla="*/ 26 h 45"/>
                <a:gd name="T8" fmla="*/ 18 w 31"/>
                <a:gd name="T9" fmla="*/ 24 h 45"/>
                <a:gd name="T10" fmla="*/ 16 w 31"/>
                <a:gd name="T11" fmla="*/ 23 h 45"/>
                <a:gd name="T12" fmla="*/ 13 w 31"/>
                <a:gd name="T13" fmla="*/ 19 h 45"/>
                <a:gd name="T14" fmla="*/ 13 w 31"/>
                <a:gd name="T15" fmla="*/ 17 h 45"/>
                <a:gd name="T16" fmla="*/ 15 w 31"/>
                <a:gd name="T17" fmla="*/ 15 h 45"/>
                <a:gd name="T18" fmla="*/ 16 w 31"/>
                <a:gd name="T19" fmla="*/ 13 h 45"/>
                <a:gd name="T20" fmla="*/ 19 w 31"/>
                <a:gd name="T21" fmla="*/ 13 h 45"/>
                <a:gd name="T22" fmla="*/ 20 w 31"/>
                <a:gd name="T23" fmla="*/ 10 h 45"/>
                <a:gd name="T24" fmla="*/ 22 w 31"/>
                <a:gd name="T25" fmla="*/ 10 h 45"/>
                <a:gd name="T26" fmla="*/ 20 w 31"/>
                <a:gd name="T27" fmla="*/ 7 h 45"/>
                <a:gd name="T28" fmla="*/ 19 w 31"/>
                <a:gd name="T29" fmla="*/ 5 h 45"/>
                <a:gd name="T30" fmla="*/ 17 w 31"/>
                <a:gd name="T31" fmla="*/ 3 h 45"/>
                <a:gd name="T32" fmla="*/ 16 w 31"/>
                <a:gd name="T33" fmla="*/ 0 h 45"/>
                <a:gd name="T34" fmla="*/ 11 w 31"/>
                <a:gd name="T35" fmla="*/ 2 h 45"/>
                <a:gd name="T36" fmla="*/ 7 w 31"/>
                <a:gd name="T37" fmla="*/ 6 h 45"/>
                <a:gd name="T38" fmla="*/ 4 w 31"/>
                <a:gd name="T39" fmla="*/ 7 h 45"/>
                <a:gd name="T40" fmla="*/ 1 w 31"/>
                <a:gd name="T41" fmla="*/ 7 h 45"/>
                <a:gd name="T42" fmla="*/ 1 w 31"/>
                <a:gd name="T43" fmla="*/ 13 h 45"/>
                <a:gd name="T44" fmla="*/ 1 w 31"/>
                <a:gd name="T45" fmla="*/ 17 h 45"/>
                <a:gd name="T46" fmla="*/ 4 w 31"/>
                <a:gd name="T47" fmla="*/ 19 h 45"/>
                <a:gd name="T48" fmla="*/ 6 w 31"/>
                <a:gd name="T49" fmla="*/ 24 h 45"/>
                <a:gd name="T50" fmla="*/ 8 w 31"/>
                <a:gd name="T51" fmla="*/ 29 h 45"/>
                <a:gd name="T52" fmla="*/ 8 w 31"/>
                <a:gd name="T53" fmla="*/ 35 h 45"/>
                <a:gd name="T54" fmla="*/ 9 w 31"/>
                <a:gd name="T55" fmla="*/ 37 h 45"/>
                <a:gd name="T56" fmla="*/ 12 w 31"/>
                <a:gd name="T57" fmla="*/ 36 h 45"/>
                <a:gd name="T58" fmla="*/ 13 w 31"/>
                <a:gd name="T59" fmla="*/ 37 h 45"/>
                <a:gd name="T60" fmla="*/ 12 w 31"/>
                <a:gd name="T61" fmla="*/ 41 h 45"/>
                <a:gd name="T62" fmla="*/ 16 w 31"/>
                <a:gd name="T63" fmla="*/ 40 h 45"/>
                <a:gd name="T64" fmla="*/ 16 w 31"/>
                <a:gd name="T65" fmla="*/ 45 h 45"/>
                <a:gd name="T66" fmla="*/ 18 w 31"/>
                <a:gd name="T67" fmla="*/ 45 h 45"/>
                <a:gd name="T68" fmla="*/ 19 w 31"/>
                <a:gd name="T69" fmla="*/ 41 h 45"/>
                <a:gd name="T70" fmla="*/ 20 w 31"/>
                <a:gd name="T71" fmla="*/ 44 h 45"/>
                <a:gd name="T72" fmla="*/ 23 w 31"/>
                <a:gd name="T73" fmla="*/ 45 h 45"/>
                <a:gd name="T74" fmla="*/ 23 w 31"/>
                <a:gd name="T75" fmla="*/ 41 h 45"/>
                <a:gd name="T76" fmla="*/ 24 w 31"/>
                <a:gd name="T77" fmla="*/ 39 h 45"/>
                <a:gd name="T78" fmla="*/ 23 w 31"/>
                <a:gd name="T79" fmla="*/ 37 h 45"/>
                <a:gd name="T80" fmla="*/ 27 w 31"/>
                <a:gd name="T81" fmla="*/ 34 h 45"/>
                <a:gd name="T82" fmla="*/ 27 w 31"/>
                <a:gd name="T83" fmla="*/ 33 h 45"/>
                <a:gd name="T84" fmla="*/ 31 w 31"/>
                <a:gd name="T85" fmla="*/ 30 h 45"/>
                <a:gd name="T86" fmla="*/ 30 w 31"/>
                <a:gd name="T87" fmla="*/ 2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 h="45">
                  <a:moveTo>
                    <a:pt x="29" y="28"/>
                  </a:moveTo>
                  <a:lnTo>
                    <a:pt x="28" y="27"/>
                  </a:lnTo>
                  <a:lnTo>
                    <a:pt x="27" y="26"/>
                  </a:lnTo>
                  <a:lnTo>
                    <a:pt x="27" y="26"/>
                  </a:lnTo>
                  <a:lnTo>
                    <a:pt x="27" y="26"/>
                  </a:lnTo>
                  <a:lnTo>
                    <a:pt x="26" y="26"/>
                  </a:lnTo>
                  <a:lnTo>
                    <a:pt x="24" y="27"/>
                  </a:lnTo>
                  <a:lnTo>
                    <a:pt x="23" y="26"/>
                  </a:lnTo>
                  <a:lnTo>
                    <a:pt x="21" y="24"/>
                  </a:lnTo>
                  <a:lnTo>
                    <a:pt x="20" y="23"/>
                  </a:lnTo>
                  <a:lnTo>
                    <a:pt x="20" y="24"/>
                  </a:lnTo>
                  <a:lnTo>
                    <a:pt x="20" y="26"/>
                  </a:lnTo>
                  <a:lnTo>
                    <a:pt x="19" y="26"/>
                  </a:lnTo>
                  <a:lnTo>
                    <a:pt x="18" y="26"/>
                  </a:lnTo>
                  <a:lnTo>
                    <a:pt x="18" y="24"/>
                  </a:lnTo>
                  <a:lnTo>
                    <a:pt x="19" y="22"/>
                  </a:lnTo>
                  <a:lnTo>
                    <a:pt x="17" y="23"/>
                  </a:lnTo>
                  <a:lnTo>
                    <a:pt x="16" y="23"/>
                  </a:lnTo>
                  <a:lnTo>
                    <a:pt x="16" y="21"/>
                  </a:lnTo>
                  <a:lnTo>
                    <a:pt x="16" y="19"/>
                  </a:lnTo>
                  <a:lnTo>
                    <a:pt x="13" y="19"/>
                  </a:lnTo>
                  <a:lnTo>
                    <a:pt x="12" y="19"/>
                  </a:lnTo>
                  <a:lnTo>
                    <a:pt x="12" y="17"/>
                  </a:lnTo>
                  <a:lnTo>
                    <a:pt x="13" y="17"/>
                  </a:lnTo>
                  <a:lnTo>
                    <a:pt x="15" y="17"/>
                  </a:lnTo>
                  <a:lnTo>
                    <a:pt x="13" y="16"/>
                  </a:lnTo>
                  <a:lnTo>
                    <a:pt x="15" y="15"/>
                  </a:lnTo>
                  <a:lnTo>
                    <a:pt x="16" y="15"/>
                  </a:lnTo>
                  <a:lnTo>
                    <a:pt x="16" y="14"/>
                  </a:lnTo>
                  <a:lnTo>
                    <a:pt x="16" y="13"/>
                  </a:lnTo>
                  <a:lnTo>
                    <a:pt x="17" y="12"/>
                  </a:lnTo>
                  <a:lnTo>
                    <a:pt x="17" y="14"/>
                  </a:lnTo>
                  <a:lnTo>
                    <a:pt x="19" y="13"/>
                  </a:lnTo>
                  <a:lnTo>
                    <a:pt x="20" y="12"/>
                  </a:lnTo>
                  <a:lnTo>
                    <a:pt x="20" y="10"/>
                  </a:lnTo>
                  <a:lnTo>
                    <a:pt x="20" y="10"/>
                  </a:lnTo>
                  <a:lnTo>
                    <a:pt x="20" y="10"/>
                  </a:lnTo>
                  <a:lnTo>
                    <a:pt x="21" y="10"/>
                  </a:lnTo>
                  <a:lnTo>
                    <a:pt x="22" y="10"/>
                  </a:lnTo>
                  <a:lnTo>
                    <a:pt x="21" y="9"/>
                  </a:lnTo>
                  <a:lnTo>
                    <a:pt x="20" y="9"/>
                  </a:lnTo>
                  <a:lnTo>
                    <a:pt x="20" y="7"/>
                  </a:lnTo>
                  <a:lnTo>
                    <a:pt x="20" y="6"/>
                  </a:lnTo>
                  <a:lnTo>
                    <a:pt x="19" y="6"/>
                  </a:lnTo>
                  <a:lnTo>
                    <a:pt x="19" y="5"/>
                  </a:lnTo>
                  <a:lnTo>
                    <a:pt x="19" y="3"/>
                  </a:lnTo>
                  <a:lnTo>
                    <a:pt x="18" y="3"/>
                  </a:lnTo>
                  <a:lnTo>
                    <a:pt x="17" y="3"/>
                  </a:lnTo>
                  <a:lnTo>
                    <a:pt x="17" y="2"/>
                  </a:lnTo>
                  <a:lnTo>
                    <a:pt x="17" y="1"/>
                  </a:lnTo>
                  <a:lnTo>
                    <a:pt x="16" y="0"/>
                  </a:lnTo>
                  <a:lnTo>
                    <a:pt x="15" y="1"/>
                  </a:lnTo>
                  <a:lnTo>
                    <a:pt x="12" y="2"/>
                  </a:lnTo>
                  <a:lnTo>
                    <a:pt x="11" y="2"/>
                  </a:lnTo>
                  <a:lnTo>
                    <a:pt x="10" y="3"/>
                  </a:lnTo>
                  <a:lnTo>
                    <a:pt x="8" y="4"/>
                  </a:lnTo>
                  <a:lnTo>
                    <a:pt x="7" y="6"/>
                  </a:lnTo>
                  <a:lnTo>
                    <a:pt x="6" y="6"/>
                  </a:lnTo>
                  <a:lnTo>
                    <a:pt x="4" y="6"/>
                  </a:lnTo>
                  <a:lnTo>
                    <a:pt x="4" y="7"/>
                  </a:lnTo>
                  <a:lnTo>
                    <a:pt x="2" y="6"/>
                  </a:lnTo>
                  <a:lnTo>
                    <a:pt x="1" y="6"/>
                  </a:lnTo>
                  <a:lnTo>
                    <a:pt x="1" y="7"/>
                  </a:lnTo>
                  <a:lnTo>
                    <a:pt x="1" y="10"/>
                  </a:lnTo>
                  <a:lnTo>
                    <a:pt x="0" y="12"/>
                  </a:lnTo>
                  <a:lnTo>
                    <a:pt x="1" y="13"/>
                  </a:lnTo>
                  <a:lnTo>
                    <a:pt x="1" y="14"/>
                  </a:lnTo>
                  <a:lnTo>
                    <a:pt x="1" y="16"/>
                  </a:lnTo>
                  <a:lnTo>
                    <a:pt x="1" y="17"/>
                  </a:lnTo>
                  <a:lnTo>
                    <a:pt x="2" y="17"/>
                  </a:lnTo>
                  <a:lnTo>
                    <a:pt x="3" y="18"/>
                  </a:lnTo>
                  <a:lnTo>
                    <a:pt x="4" y="19"/>
                  </a:lnTo>
                  <a:lnTo>
                    <a:pt x="4" y="21"/>
                  </a:lnTo>
                  <a:lnTo>
                    <a:pt x="4" y="22"/>
                  </a:lnTo>
                  <a:lnTo>
                    <a:pt x="6" y="24"/>
                  </a:lnTo>
                  <a:lnTo>
                    <a:pt x="8" y="26"/>
                  </a:lnTo>
                  <a:lnTo>
                    <a:pt x="8" y="29"/>
                  </a:lnTo>
                  <a:lnTo>
                    <a:pt x="8" y="29"/>
                  </a:lnTo>
                  <a:lnTo>
                    <a:pt x="9" y="31"/>
                  </a:lnTo>
                  <a:lnTo>
                    <a:pt x="8" y="32"/>
                  </a:lnTo>
                  <a:lnTo>
                    <a:pt x="8" y="35"/>
                  </a:lnTo>
                  <a:lnTo>
                    <a:pt x="8" y="36"/>
                  </a:lnTo>
                  <a:lnTo>
                    <a:pt x="10" y="36"/>
                  </a:lnTo>
                  <a:lnTo>
                    <a:pt x="9" y="37"/>
                  </a:lnTo>
                  <a:lnTo>
                    <a:pt x="10" y="38"/>
                  </a:lnTo>
                  <a:lnTo>
                    <a:pt x="11" y="37"/>
                  </a:lnTo>
                  <a:lnTo>
                    <a:pt x="12" y="36"/>
                  </a:lnTo>
                  <a:lnTo>
                    <a:pt x="13" y="36"/>
                  </a:lnTo>
                  <a:lnTo>
                    <a:pt x="15" y="37"/>
                  </a:lnTo>
                  <a:lnTo>
                    <a:pt x="13" y="37"/>
                  </a:lnTo>
                  <a:lnTo>
                    <a:pt x="12" y="38"/>
                  </a:lnTo>
                  <a:lnTo>
                    <a:pt x="12" y="39"/>
                  </a:lnTo>
                  <a:lnTo>
                    <a:pt x="12" y="41"/>
                  </a:lnTo>
                  <a:lnTo>
                    <a:pt x="13" y="41"/>
                  </a:lnTo>
                  <a:lnTo>
                    <a:pt x="13" y="40"/>
                  </a:lnTo>
                  <a:lnTo>
                    <a:pt x="16" y="40"/>
                  </a:lnTo>
                  <a:lnTo>
                    <a:pt x="16" y="41"/>
                  </a:lnTo>
                  <a:lnTo>
                    <a:pt x="16" y="44"/>
                  </a:lnTo>
                  <a:lnTo>
                    <a:pt x="16" y="45"/>
                  </a:lnTo>
                  <a:lnTo>
                    <a:pt x="16" y="45"/>
                  </a:lnTo>
                  <a:lnTo>
                    <a:pt x="17" y="45"/>
                  </a:lnTo>
                  <a:lnTo>
                    <a:pt x="18" y="45"/>
                  </a:lnTo>
                  <a:lnTo>
                    <a:pt x="17" y="42"/>
                  </a:lnTo>
                  <a:lnTo>
                    <a:pt x="17" y="41"/>
                  </a:lnTo>
                  <a:lnTo>
                    <a:pt x="19" y="41"/>
                  </a:lnTo>
                  <a:lnTo>
                    <a:pt x="20" y="42"/>
                  </a:lnTo>
                  <a:lnTo>
                    <a:pt x="19" y="44"/>
                  </a:lnTo>
                  <a:lnTo>
                    <a:pt x="20" y="44"/>
                  </a:lnTo>
                  <a:lnTo>
                    <a:pt x="20" y="45"/>
                  </a:lnTo>
                  <a:lnTo>
                    <a:pt x="21" y="45"/>
                  </a:lnTo>
                  <a:lnTo>
                    <a:pt x="23" y="45"/>
                  </a:lnTo>
                  <a:lnTo>
                    <a:pt x="23" y="45"/>
                  </a:lnTo>
                  <a:lnTo>
                    <a:pt x="23" y="42"/>
                  </a:lnTo>
                  <a:lnTo>
                    <a:pt x="23" y="41"/>
                  </a:lnTo>
                  <a:lnTo>
                    <a:pt x="23" y="40"/>
                  </a:lnTo>
                  <a:lnTo>
                    <a:pt x="24" y="40"/>
                  </a:lnTo>
                  <a:lnTo>
                    <a:pt x="24" y="39"/>
                  </a:lnTo>
                  <a:lnTo>
                    <a:pt x="23" y="39"/>
                  </a:lnTo>
                  <a:lnTo>
                    <a:pt x="22" y="39"/>
                  </a:lnTo>
                  <a:lnTo>
                    <a:pt x="23" y="37"/>
                  </a:lnTo>
                  <a:lnTo>
                    <a:pt x="23" y="37"/>
                  </a:lnTo>
                  <a:lnTo>
                    <a:pt x="24" y="36"/>
                  </a:lnTo>
                  <a:lnTo>
                    <a:pt x="27" y="34"/>
                  </a:lnTo>
                  <a:lnTo>
                    <a:pt x="26" y="33"/>
                  </a:lnTo>
                  <a:lnTo>
                    <a:pt x="27" y="33"/>
                  </a:lnTo>
                  <a:lnTo>
                    <a:pt x="27" y="33"/>
                  </a:lnTo>
                  <a:lnTo>
                    <a:pt x="31" y="32"/>
                  </a:lnTo>
                  <a:lnTo>
                    <a:pt x="31" y="31"/>
                  </a:lnTo>
                  <a:lnTo>
                    <a:pt x="31" y="30"/>
                  </a:lnTo>
                  <a:lnTo>
                    <a:pt x="31" y="29"/>
                  </a:lnTo>
                  <a:lnTo>
                    <a:pt x="31" y="29"/>
                  </a:lnTo>
                  <a:lnTo>
                    <a:pt x="30" y="28"/>
                  </a:lnTo>
                  <a:lnTo>
                    <a:pt x="29" y="28"/>
                  </a:lnTo>
                  <a:close/>
                </a:path>
              </a:pathLst>
            </a:custGeom>
            <a:solidFill>
              <a:srgbClr val="16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68" name="Freeform 754"/>
            <p:cNvSpPr>
              <a:spLocks/>
            </p:cNvSpPr>
            <p:nvPr/>
          </p:nvSpPr>
          <p:spPr bwMode="auto">
            <a:xfrm>
              <a:off x="5363602" y="3455338"/>
              <a:ext cx="288939" cy="146463"/>
            </a:xfrm>
            <a:custGeom>
              <a:avLst/>
              <a:gdLst>
                <a:gd name="T0" fmla="*/ 198 w 210"/>
                <a:gd name="T1" fmla="*/ 77 h 106"/>
                <a:gd name="T2" fmla="*/ 189 w 210"/>
                <a:gd name="T3" fmla="*/ 65 h 106"/>
                <a:gd name="T4" fmla="*/ 181 w 210"/>
                <a:gd name="T5" fmla="*/ 61 h 106"/>
                <a:gd name="T6" fmla="*/ 175 w 210"/>
                <a:gd name="T7" fmla="*/ 58 h 106"/>
                <a:gd name="T8" fmla="*/ 179 w 210"/>
                <a:gd name="T9" fmla="*/ 55 h 106"/>
                <a:gd name="T10" fmla="*/ 181 w 210"/>
                <a:gd name="T11" fmla="*/ 48 h 106"/>
                <a:gd name="T12" fmla="*/ 180 w 210"/>
                <a:gd name="T13" fmla="*/ 47 h 106"/>
                <a:gd name="T14" fmla="*/ 173 w 210"/>
                <a:gd name="T15" fmla="*/ 43 h 106"/>
                <a:gd name="T16" fmla="*/ 156 w 210"/>
                <a:gd name="T17" fmla="*/ 36 h 106"/>
                <a:gd name="T18" fmla="*/ 148 w 210"/>
                <a:gd name="T19" fmla="*/ 36 h 106"/>
                <a:gd name="T20" fmla="*/ 141 w 210"/>
                <a:gd name="T21" fmla="*/ 36 h 106"/>
                <a:gd name="T22" fmla="*/ 135 w 210"/>
                <a:gd name="T23" fmla="*/ 37 h 106"/>
                <a:gd name="T24" fmla="*/ 133 w 210"/>
                <a:gd name="T25" fmla="*/ 39 h 106"/>
                <a:gd name="T26" fmla="*/ 132 w 210"/>
                <a:gd name="T27" fmla="*/ 40 h 106"/>
                <a:gd name="T28" fmla="*/ 117 w 210"/>
                <a:gd name="T29" fmla="*/ 39 h 106"/>
                <a:gd name="T30" fmla="*/ 119 w 210"/>
                <a:gd name="T31" fmla="*/ 36 h 106"/>
                <a:gd name="T32" fmla="*/ 112 w 210"/>
                <a:gd name="T33" fmla="*/ 30 h 106"/>
                <a:gd name="T34" fmla="*/ 100 w 210"/>
                <a:gd name="T35" fmla="*/ 28 h 106"/>
                <a:gd name="T36" fmla="*/ 95 w 210"/>
                <a:gd name="T37" fmla="*/ 23 h 106"/>
                <a:gd name="T38" fmla="*/ 91 w 210"/>
                <a:gd name="T39" fmla="*/ 18 h 106"/>
                <a:gd name="T40" fmla="*/ 77 w 210"/>
                <a:gd name="T41" fmla="*/ 14 h 106"/>
                <a:gd name="T42" fmla="*/ 57 w 210"/>
                <a:gd name="T43" fmla="*/ 17 h 106"/>
                <a:gd name="T44" fmla="*/ 16 w 210"/>
                <a:gd name="T45" fmla="*/ 2 h 106"/>
                <a:gd name="T46" fmla="*/ 5 w 210"/>
                <a:gd name="T47" fmla="*/ 1 h 106"/>
                <a:gd name="T48" fmla="*/ 0 w 210"/>
                <a:gd name="T49" fmla="*/ 8 h 106"/>
                <a:gd name="T50" fmla="*/ 12 w 210"/>
                <a:gd name="T51" fmla="*/ 18 h 106"/>
                <a:gd name="T52" fmla="*/ 24 w 210"/>
                <a:gd name="T53" fmla="*/ 21 h 106"/>
                <a:gd name="T54" fmla="*/ 27 w 210"/>
                <a:gd name="T55" fmla="*/ 22 h 106"/>
                <a:gd name="T56" fmla="*/ 46 w 210"/>
                <a:gd name="T57" fmla="*/ 37 h 106"/>
                <a:gd name="T58" fmla="*/ 47 w 210"/>
                <a:gd name="T59" fmla="*/ 39 h 106"/>
                <a:gd name="T60" fmla="*/ 56 w 210"/>
                <a:gd name="T61" fmla="*/ 71 h 106"/>
                <a:gd name="T62" fmla="*/ 56 w 210"/>
                <a:gd name="T63" fmla="*/ 74 h 106"/>
                <a:gd name="T64" fmla="*/ 52 w 210"/>
                <a:gd name="T65" fmla="*/ 81 h 106"/>
                <a:gd name="T66" fmla="*/ 48 w 210"/>
                <a:gd name="T67" fmla="*/ 87 h 106"/>
                <a:gd name="T68" fmla="*/ 60 w 210"/>
                <a:gd name="T69" fmla="*/ 89 h 106"/>
                <a:gd name="T70" fmla="*/ 82 w 210"/>
                <a:gd name="T71" fmla="*/ 84 h 106"/>
                <a:gd name="T72" fmla="*/ 88 w 210"/>
                <a:gd name="T73" fmla="*/ 84 h 106"/>
                <a:gd name="T74" fmla="*/ 102 w 210"/>
                <a:gd name="T75" fmla="*/ 101 h 106"/>
                <a:gd name="T76" fmla="*/ 106 w 210"/>
                <a:gd name="T77" fmla="*/ 100 h 106"/>
                <a:gd name="T78" fmla="*/ 110 w 210"/>
                <a:gd name="T79" fmla="*/ 102 h 106"/>
                <a:gd name="T80" fmla="*/ 144 w 210"/>
                <a:gd name="T81" fmla="*/ 101 h 106"/>
                <a:gd name="T82" fmla="*/ 164 w 210"/>
                <a:gd name="T83" fmla="*/ 91 h 106"/>
                <a:gd name="T84" fmla="*/ 187 w 210"/>
                <a:gd name="T85" fmla="*/ 101 h 106"/>
                <a:gd name="T86" fmla="*/ 209 w 210"/>
                <a:gd name="T87" fmla="*/ 101 h 106"/>
                <a:gd name="T88" fmla="*/ 206 w 210"/>
                <a:gd name="T89" fmla="*/ 9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0" h="106">
                  <a:moveTo>
                    <a:pt x="206" y="92"/>
                  </a:moveTo>
                  <a:lnTo>
                    <a:pt x="198" y="85"/>
                  </a:lnTo>
                  <a:lnTo>
                    <a:pt x="198" y="77"/>
                  </a:lnTo>
                  <a:lnTo>
                    <a:pt x="201" y="71"/>
                  </a:lnTo>
                  <a:lnTo>
                    <a:pt x="189" y="66"/>
                  </a:lnTo>
                  <a:lnTo>
                    <a:pt x="189" y="65"/>
                  </a:lnTo>
                  <a:lnTo>
                    <a:pt x="188" y="65"/>
                  </a:lnTo>
                  <a:lnTo>
                    <a:pt x="185" y="63"/>
                  </a:lnTo>
                  <a:lnTo>
                    <a:pt x="181" y="61"/>
                  </a:lnTo>
                  <a:lnTo>
                    <a:pt x="176" y="59"/>
                  </a:lnTo>
                  <a:lnTo>
                    <a:pt x="175" y="59"/>
                  </a:lnTo>
                  <a:lnTo>
                    <a:pt x="175" y="58"/>
                  </a:lnTo>
                  <a:lnTo>
                    <a:pt x="176" y="55"/>
                  </a:lnTo>
                  <a:lnTo>
                    <a:pt x="178" y="55"/>
                  </a:lnTo>
                  <a:lnTo>
                    <a:pt x="179" y="55"/>
                  </a:lnTo>
                  <a:lnTo>
                    <a:pt x="179" y="55"/>
                  </a:lnTo>
                  <a:lnTo>
                    <a:pt x="180" y="55"/>
                  </a:lnTo>
                  <a:lnTo>
                    <a:pt x="181" y="48"/>
                  </a:lnTo>
                  <a:lnTo>
                    <a:pt x="181" y="47"/>
                  </a:lnTo>
                  <a:lnTo>
                    <a:pt x="181" y="47"/>
                  </a:lnTo>
                  <a:lnTo>
                    <a:pt x="180" y="47"/>
                  </a:lnTo>
                  <a:lnTo>
                    <a:pt x="175" y="43"/>
                  </a:lnTo>
                  <a:lnTo>
                    <a:pt x="174" y="43"/>
                  </a:lnTo>
                  <a:lnTo>
                    <a:pt x="173" y="43"/>
                  </a:lnTo>
                  <a:lnTo>
                    <a:pt x="170" y="44"/>
                  </a:lnTo>
                  <a:lnTo>
                    <a:pt x="169" y="44"/>
                  </a:lnTo>
                  <a:lnTo>
                    <a:pt x="156" y="36"/>
                  </a:lnTo>
                  <a:lnTo>
                    <a:pt x="150" y="40"/>
                  </a:lnTo>
                  <a:lnTo>
                    <a:pt x="148" y="37"/>
                  </a:lnTo>
                  <a:lnTo>
                    <a:pt x="148" y="36"/>
                  </a:lnTo>
                  <a:lnTo>
                    <a:pt x="147" y="36"/>
                  </a:lnTo>
                  <a:lnTo>
                    <a:pt x="146" y="36"/>
                  </a:lnTo>
                  <a:lnTo>
                    <a:pt x="141" y="36"/>
                  </a:lnTo>
                  <a:lnTo>
                    <a:pt x="140" y="36"/>
                  </a:lnTo>
                  <a:lnTo>
                    <a:pt x="136" y="37"/>
                  </a:lnTo>
                  <a:lnTo>
                    <a:pt x="135" y="37"/>
                  </a:lnTo>
                  <a:lnTo>
                    <a:pt x="134" y="38"/>
                  </a:lnTo>
                  <a:lnTo>
                    <a:pt x="133" y="38"/>
                  </a:lnTo>
                  <a:lnTo>
                    <a:pt x="133" y="39"/>
                  </a:lnTo>
                  <a:lnTo>
                    <a:pt x="133" y="39"/>
                  </a:lnTo>
                  <a:lnTo>
                    <a:pt x="133" y="39"/>
                  </a:lnTo>
                  <a:lnTo>
                    <a:pt x="132" y="40"/>
                  </a:lnTo>
                  <a:lnTo>
                    <a:pt x="118" y="40"/>
                  </a:lnTo>
                  <a:lnTo>
                    <a:pt x="117" y="39"/>
                  </a:lnTo>
                  <a:lnTo>
                    <a:pt x="117" y="39"/>
                  </a:lnTo>
                  <a:lnTo>
                    <a:pt x="118" y="39"/>
                  </a:lnTo>
                  <a:lnTo>
                    <a:pt x="119" y="37"/>
                  </a:lnTo>
                  <a:lnTo>
                    <a:pt x="119" y="36"/>
                  </a:lnTo>
                  <a:lnTo>
                    <a:pt x="118" y="36"/>
                  </a:lnTo>
                  <a:lnTo>
                    <a:pt x="112" y="31"/>
                  </a:lnTo>
                  <a:lnTo>
                    <a:pt x="112" y="30"/>
                  </a:lnTo>
                  <a:lnTo>
                    <a:pt x="109" y="29"/>
                  </a:lnTo>
                  <a:lnTo>
                    <a:pt x="102" y="28"/>
                  </a:lnTo>
                  <a:lnTo>
                    <a:pt x="100" y="28"/>
                  </a:lnTo>
                  <a:lnTo>
                    <a:pt x="96" y="24"/>
                  </a:lnTo>
                  <a:lnTo>
                    <a:pt x="95" y="24"/>
                  </a:lnTo>
                  <a:lnTo>
                    <a:pt x="95" y="23"/>
                  </a:lnTo>
                  <a:lnTo>
                    <a:pt x="95" y="22"/>
                  </a:lnTo>
                  <a:lnTo>
                    <a:pt x="95" y="21"/>
                  </a:lnTo>
                  <a:lnTo>
                    <a:pt x="91" y="18"/>
                  </a:lnTo>
                  <a:lnTo>
                    <a:pt x="87" y="17"/>
                  </a:lnTo>
                  <a:lnTo>
                    <a:pt x="84" y="18"/>
                  </a:lnTo>
                  <a:lnTo>
                    <a:pt x="77" y="14"/>
                  </a:lnTo>
                  <a:lnTo>
                    <a:pt x="70" y="17"/>
                  </a:lnTo>
                  <a:lnTo>
                    <a:pt x="67" y="17"/>
                  </a:lnTo>
                  <a:lnTo>
                    <a:pt x="57" y="17"/>
                  </a:lnTo>
                  <a:lnTo>
                    <a:pt x="40" y="10"/>
                  </a:lnTo>
                  <a:lnTo>
                    <a:pt x="28" y="5"/>
                  </a:lnTo>
                  <a:lnTo>
                    <a:pt x="16" y="2"/>
                  </a:lnTo>
                  <a:lnTo>
                    <a:pt x="8" y="0"/>
                  </a:lnTo>
                  <a:lnTo>
                    <a:pt x="7" y="0"/>
                  </a:lnTo>
                  <a:lnTo>
                    <a:pt x="5" y="1"/>
                  </a:lnTo>
                  <a:lnTo>
                    <a:pt x="3" y="1"/>
                  </a:lnTo>
                  <a:lnTo>
                    <a:pt x="1" y="5"/>
                  </a:lnTo>
                  <a:lnTo>
                    <a:pt x="0" y="8"/>
                  </a:lnTo>
                  <a:lnTo>
                    <a:pt x="7" y="11"/>
                  </a:lnTo>
                  <a:lnTo>
                    <a:pt x="9" y="14"/>
                  </a:lnTo>
                  <a:lnTo>
                    <a:pt x="12" y="18"/>
                  </a:lnTo>
                  <a:lnTo>
                    <a:pt x="16" y="20"/>
                  </a:lnTo>
                  <a:lnTo>
                    <a:pt x="21" y="21"/>
                  </a:lnTo>
                  <a:lnTo>
                    <a:pt x="24" y="21"/>
                  </a:lnTo>
                  <a:lnTo>
                    <a:pt x="25" y="21"/>
                  </a:lnTo>
                  <a:lnTo>
                    <a:pt x="26" y="21"/>
                  </a:lnTo>
                  <a:lnTo>
                    <a:pt x="27" y="22"/>
                  </a:lnTo>
                  <a:lnTo>
                    <a:pt x="32" y="25"/>
                  </a:lnTo>
                  <a:lnTo>
                    <a:pt x="45" y="36"/>
                  </a:lnTo>
                  <a:lnTo>
                    <a:pt x="46" y="37"/>
                  </a:lnTo>
                  <a:lnTo>
                    <a:pt x="46" y="38"/>
                  </a:lnTo>
                  <a:lnTo>
                    <a:pt x="47" y="39"/>
                  </a:lnTo>
                  <a:lnTo>
                    <a:pt x="47" y="39"/>
                  </a:lnTo>
                  <a:lnTo>
                    <a:pt x="49" y="48"/>
                  </a:lnTo>
                  <a:lnTo>
                    <a:pt x="56" y="67"/>
                  </a:lnTo>
                  <a:lnTo>
                    <a:pt x="56" y="71"/>
                  </a:lnTo>
                  <a:lnTo>
                    <a:pt x="56" y="72"/>
                  </a:lnTo>
                  <a:lnTo>
                    <a:pt x="56" y="74"/>
                  </a:lnTo>
                  <a:lnTo>
                    <a:pt x="56" y="74"/>
                  </a:lnTo>
                  <a:lnTo>
                    <a:pt x="56" y="75"/>
                  </a:lnTo>
                  <a:lnTo>
                    <a:pt x="55" y="78"/>
                  </a:lnTo>
                  <a:lnTo>
                    <a:pt x="52" y="81"/>
                  </a:lnTo>
                  <a:lnTo>
                    <a:pt x="51" y="81"/>
                  </a:lnTo>
                  <a:lnTo>
                    <a:pt x="49" y="84"/>
                  </a:lnTo>
                  <a:lnTo>
                    <a:pt x="48" y="87"/>
                  </a:lnTo>
                  <a:lnTo>
                    <a:pt x="48" y="87"/>
                  </a:lnTo>
                  <a:lnTo>
                    <a:pt x="55" y="89"/>
                  </a:lnTo>
                  <a:lnTo>
                    <a:pt x="60" y="89"/>
                  </a:lnTo>
                  <a:lnTo>
                    <a:pt x="81" y="85"/>
                  </a:lnTo>
                  <a:lnTo>
                    <a:pt x="82" y="85"/>
                  </a:lnTo>
                  <a:lnTo>
                    <a:pt x="82" y="84"/>
                  </a:lnTo>
                  <a:lnTo>
                    <a:pt x="83" y="84"/>
                  </a:lnTo>
                  <a:lnTo>
                    <a:pt x="84" y="84"/>
                  </a:lnTo>
                  <a:lnTo>
                    <a:pt x="88" y="84"/>
                  </a:lnTo>
                  <a:lnTo>
                    <a:pt x="89" y="84"/>
                  </a:lnTo>
                  <a:lnTo>
                    <a:pt x="100" y="98"/>
                  </a:lnTo>
                  <a:lnTo>
                    <a:pt x="102" y="101"/>
                  </a:lnTo>
                  <a:lnTo>
                    <a:pt x="105" y="100"/>
                  </a:lnTo>
                  <a:lnTo>
                    <a:pt x="105" y="100"/>
                  </a:lnTo>
                  <a:lnTo>
                    <a:pt x="106" y="100"/>
                  </a:lnTo>
                  <a:lnTo>
                    <a:pt x="108" y="101"/>
                  </a:lnTo>
                  <a:lnTo>
                    <a:pt x="109" y="101"/>
                  </a:lnTo>
                  <a:lnTo>
                    <a:pt x="110" y="102"/>
                  </a:lnTo>
                  <a:lnTo>
                    <a:pt x="110" y="104"/>
                  </a:lnTo>
                  <a:lnTo>
                    <a:pt x="128" y="101"/>
                  </a:lnTo>
                  <a:lnTo>
                    <a:pt x="144" y="101"/>
                  </a:lnTo>
                  <a:lnTo>
                    <a:pt x="156" y="96"/>
                  </a:lnTo>
                  <a:lnTo>
                    <a:pt x="164" y="92"/>
                  </a:lnTo>
                  <a:lnTo>
                    <a:pt x="164" y="91"/>
                  </a:lnTo>
                  <a:lnTo>
                    <a:pt x="166" y="90"/>
                  </a:lnTo>
                  <a:lnTo>
                    <a:pt x="175" y="93"/>
                  </a:lnTo>
                  <a:lnTo>
                    <a:pt x="187" y="101"/>
                  </a:lnTo>
                  <a:lnTo>
                    <a:pt x="202" y="106"/>
                  </a:lnTo>
                  <a:lnTo>
                    <a:pt x="207" y="106"/>
                  </a:lnTo>
                  <a:lnTo>
                    <a:pt x="209" y="101"/>
                  </a:lnTo>
                  <a:lnTo>
                    <a:pt x="210" y="98"/>
                  </a:lnTo>
                  <a:lnTo>
                    <a:pt x="210" y="97"/>
                  </a:lnTo>
                  <a:lnTo>
                    <a:pt x="206" y="92"/>
                  </a:lnTo>
                  <a:close/>
                </a:path>
              </a:pathLst>
            </a:custGeom>
            <a:solidFill>
              <a:srgbClr val="AED6F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69" name="Freeform 755"/>
            <p:cNvSpPr>
              <a:spLocks/>
            </p:cNvSpPr>
            <p:nvPr/>
          </p:nvSpPr>
          <p:spPr bwMode="auto">
            <a:xfrm>
              <a:off x="4504723" y="3472009"/>
              <a:ext cx="76204" cy="85735"/>
            </a:xfrm>
            <a:custGeom>
              <a:avLst/>
              <a:gdLst>
                <a:gd name="T0" fmla="*/ 46 w 55"/>
                <a:gd name="T1" fmla="*/ 41 h 62"/>
                <a:gd name="T2" fmla="*/ 46 w 55"/>
                <a:gd name="T3" fmla="*/ 38 h 62"/>
                <a:gd name="T4" fmla="*/ 50 w 55"/>
                <a:gd name="T5" fmla="*/ 38 h 62"/>
                <a:gd name="T6" fmla="*/ 51 w 55"/>
                <a:gd name="T7" fmla="*/ 35 h 62"/>
                <a:gd name="T8" fmla="*/ 52 w 55"/>
                <a:gd name="T9" fmla="*/ 33 h 62"/>
                <a:gd name="T10" fmla="*/ 53 w 55"/>
                <a:gd name="T11" fmla="*/ 31 h 62"/>
                <a:gd name="T12" fmla="*/ 54 w 55"/>
                <a:gd name="T13" fmla="*/ 28 h 62"/>
                <a:gd name="T14" fmla="*/ 54 w 55"/>
                <a:gd name="T15" fmla="*/ 26 h 62"/>
                <a:gd name="T16" fmla="*/ 51 w 55"/>
                <a:gd name="T17" fmla="*/ 26 h 62"/>
                <a:gd name="T18" fmla="*/ 50 w 55"/>
                <a:gd name="T19" fmla="*/ 26 h 62"/>
                <a:gd name="T20" fmla="*/ 47 w 55"/>
                <a:gd name="T21" fmla="*/ 24 h 62"/>
                <a:gd name="T22" fmla="*/ 45 w 55"/>
                <a:gd name="T23" fmla="*/ 24 h 62"/>
                <a:gd name="T24" fmla="*/ 42 w 55"/>
                <a:gd name="T25" fmla="*/ 24 h 62"/>
                <a:gd name="T26" fmla="*/ 43 w 55"/>
                <a:gd name="T27" fmla="*/ 19 h 62"/>
                <a:gd name="T28" fmla="*/ 42 w 55"/>
                <a:gd name="T29" fmla="*/ 17 h 62"/>
                <a:gd name="T30" fmla="*/ 40 w 55"/>
                <a:gd name="T31" fmla="*/ 16 h 62"/>
                <a:gd name="T32" fmla="*/ 38 w 55"/>
                <a:gd name="T33" fmla="*/ 15 h 62"/>
                <a:gd name="T34" fmla="*/ 37 w 55"/>
                <a:gd name="T35" fmla="*/ 12 h 62"/>
                <a:gd name="T36" fmla="*/ 36 w 55"/>
                <a:gd name="T37" fmla="*/ 12 h 62"/>
                <a:gd name="T38" fmla="*/ 35 w 55"/>
                <a:gd name="T39" fmla="*/ 10 h 62"/>
                <a:gd name="T40" fmla="*/ 34 w 55"/>
                <a:gd name="T41" fmla="*/ 8 h 62"/>
                <a:gd name="T42" fmla="*/ 32 w 55"/>
                <a:gd name="T43" fmla="*/ 8 h 62"/>
                <a:gd name="T44" fmla="*/ 28 w 55"/>
                <a:gd name="T45" fmla="*/ 8 h 62"/>
                <a:gd name="T46" fmla="*/ 27 w 55"/>
                <a:gd name="T47" fmla="*/ 6 h 62"/>
                <a:gd name="T48" fmla="*/ 25 w 55"/>
                <a:gd name="T49" fmla="*/ 5 h 62"/>
                <a:gd name="T50" fmla="*/ 27 w 55"/>
                <a:gd name="T51" fmla="*/ 3 h 62"/>
                <a:gd name="T52" fmla="*/ 24 w 55"/>
                <a:gd name="T53" fmla="*/ 0 h 62"/>
                <a:gd name="T54" fmla="*/ 22 w 55"/>
                <a:gd name="T55" fmla="*/ 1 h 62"/>
                <a:gd name="T56" fmla="*/ 20 w 55"/>
                <a:gd name="T57" fmla="*/ 3 h 62"/>
                <a:gd name="T58" fmla="*/ 18 w 55"/>
                <a:gd name="T59" fmla="*/ 5 h 62"/>
                <a:gd name="T60" fmla="*/ 20 w 55"/>
                <a:gd name="T61" fmla="*/ 7 h 62"/>
                <a:gd name="T62" fmla="*/ 21 w 55"/>
                <a:gd name="T63" fmla="*/ 8 h 62"/>
                <a:gd name="T64" fmla="*/ 20 w 55"/>
                <a:gd name="T65" fmla="*/ 11 h 62"/>
                <a:gd name="T66" fmla="*/ 18 w 55"/>
                <a:gd name="T67" fmla="*/ 12 h 62"/>
                <a:gd name="T68" fmla="*/ 16 w 55"/>
                <a:gd name="T69" fmla="*/ 14 h 62"/>
                <a:gd name="T70" fmla="*/ 14 w 55"/>
                <a:gd name="T71" fmla="*/ 16 h 62"/>
                <a:gd name="T72" fmla="*/ 14 w 55"/>
                <a:gd name="T73" fmla="*/ 18 h 62"/>
                <a:gd name="T74" fmla="*/ 10 w 55"/>
                <a:gd name="T75" fmla="*/ 19 h 62"/>
                <a:gd name="T76" fmla="*/ 7 w 55"/>
                <a:gd name="T77" fmla="*/ 20 h 62"/>
                <a:gd name="T78" fmla="*/ 4 w 55"/>
                <a:gd name="T79" fmla="*/ 23 h 62"/>
                <a:gd name="T80" fmla="*/ 0 w 55"/>
                <a:gd name="T81" fmla="*/ 24 h 62"/>
                <a:gd name="T82" fmla="*/ 2 w 55"/>
                <a:gd name="T83" fmla="*/ 26 h 62"/>
                <a:gd name="T84" fmla="*/ 1 w 55"/>
                <a:gd name="T85" fmla="*/ 30 h 62"/>
                <a:gd name="T86" fmla="*/ 3 w 55"/>
                <a:gd name="T87" fmla="*/ 33 h 62"/>
                <a:gd name="T88" fmla="*/ 15 w 55"/>
                <a:gd name="T89" fmla="*/ 46 h 62"/>
                <a:gd name="T90" fmla="*/ 17 w 55"/>
                <a:gd name="T91" fmla="*/ 58 h 62"/>
                <a:gd name="T92" fmla="*/ 20 w 55"/>
                <a:gd name="T93" fmla="*/ 62 h 62"/>
                <a:gd name="T94" fmla="*/ 22 w 55"/>
                <a:gd name="T95" fmla="*/ 59 h 62"/>
                <a:gd name="T96" fmla="*/ 46 w 55"/>
                <a:gd name="T97" fmla="*/ 4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 h="62">
                  <a:moveTo>
                    <a:pt x="46" y="43"/>
                  </a:moveTo>
                  <a:lnTo>
                    <a:pt x="46" y="42"/>
                  </a:lnTo>
                  <a:lnTo>
                    <a:pt x="46" y="42"/>
                  </a:lnTo>
                  <a:lnTo>
                    <a:pt x="46" y="41"/>
                  </a:lnTo>
                  <a:lnTo>
                    <a:pt x="46" y="40"/>
                  </a:lnTo>
                  <a:lnTo>
                    <a:pt x="46" y="38"/>
                  </a:lnTo>
                  <a:lnTo>
                    <a:pt x="46" y="40"/>
                  </a:lnTo>
                  <a:lnTo>
                    <a:pt x="46" y="38"/>
                  </a:lnTo>
                  <a:lnTo>
                    <a:pt x="47" y="38"/>
                  </a:lnTo>
                  <a:lnTo>
                    <a:pt x="47" y="38"/>
                  </a:lnTo>
                  <a:lnTo>
                    <a:pt x="49" y="38"/>
                  </a:lnTo>
                  <a:lnTo>
                    <a:pt x="50" y="38"/>
                  </a:lnTo>
                  <a:lnTo>
                    <a:pt x="50" y="37"/>
                  </a:lnTo>
                  <a:lnTo>
                    <a:pt x="50" y="36"/>
                  </a:lnTo>
                  <a:lnTo>
                    <a:pt x="50" y="35"/>
                  </a:lnTo>
                  <a:lnTo>
                    <a:pt x="51" y="35"/>
                  </a:lnTo>
                  <a:lnTo>
                    <a:pt x="51" y="34"/>
                  </a:lnTo>
                  <a:lnTo>
                    <a:pt x="51" y="34"/>
                  </a:lnTo>
                  <a:lnTo>
                    <a:pt x="51" y="33"/>
                  </a:lnTo>
                  <a:lnTo>
                    <a:pt x="52" y="33"/>
                  </a:lnTo>
                  <a:lnTo>
                    <a:pt x="51" y="32"/>
                  </a:lnTo>
                  <a:lnTo>
                    <a:pt x="52" y="31"/>
                  </a:lnTo>
                  <a:lnTo>
                    <a:pt x="53" y="31"/>
                  </a:lnTo>
                  <a:lnTo>
                    <a:pt x="53" y="31"/>
                  </a:lnTo>
                  <a:lnTo>
                    <a:pt x="53" y="30"/>
                  </a:lnTo>
                  <a:lnTo>
                    <a:pt x="53" y="29"/>
                  </a:lnTo>
                  <a:lnTo>
                    <a:pt x="54" y="29"/>
                  </a:lnTo>
                  <a:lnTo>
                    <a:pt x="54" y="28"/>
                  </a:lnTo>
                  <a:lnTo>
                    <a:pt x="55" y="27"/>
                  </a:lnTo>
                  <a:lnTo>
                    <a:pt x="55" y="27"/>
                  </a:lnTo>
                  <a:lnTo>
                    <a:pt x="54" y="27"/>
                  </a:lnTo>
                  <a:lnTo>
                    <a:pt x="54" y="26"/>
                  </a:lnTo>
                  <a:lnTo>
                    <a:pt x="54" y="25"/>
                  </a:lnTo>
                  <a:lnTo>
                    <a:pt x="53" y="25"/>
                  </a:lnTo>
                  <a:lnTo>
                    <a:pt x="52" y="26"/>
                  </a:lnTo>
                  <a:lnTo>
                    <a:pt x="51" y="26"/>
                  </a:lnTo>
                  <a:lnTo>
                    <a:pt x="51" y="27"/>
                  </a:lnTo>
                  <a:lnTo>
                    <a:pt x="51" y="27"/>
                  </a:lnTo>
                  <a:lnTo>
                    <a:pt x="51" y="26"/>
                  </a:lnTo>
                  <a:lnTo>
                    <a:pt x="50" y="26"/>
                  </a:lnTo>
                  <a:lnTo>
                    <a:pt x="50" y="25"/>
                  </a:lnTo>
                  <a:lnTo>
                    <a:pt x="49" y="25"/>
                  </a:lnTo>
                  <a:lnTo>
                    <a:pt x="49" y="24"/>
                  </a:lnTo>
                  <a:lnTo>
                    <a:pt x="47" y="24"/>
                  </a:lnTo>
                  <a:lnTo>
                    <a:pt x="46" y="24"/>
                  </a:lnTo>
                  <a:lnTo>
                    <a:pt x="46" y="24"/>
                  </a:lnTo>
                  <a:lnTo>
                    <a:pt x="46" y="24"/>
                  </a:lnTo>
                  <a:lnTo>
                    <a:pt x="45" y="24"/>
                  </a:lnTo>
                  <a:lnTo>
                    <a:pt x="44" y="24"/>
                  </a:lnTo>
                  <a:lnTo>
                    <a:pt x="43" y="24"/>
                  </a:lnTo>
                  <a:lnTo>
                    <a:pt x="43" y="24"/>
                  </a:lnTo>
                  <a:lnTo>
                    <a:pt x="42" y="24"/>
                  </a:lnTo>
                  <a:lnTo>
                    <a:pt x="42" y="23"/>
                  </a:lnTo>
                  <a:lnTo>
                    <a:pt x="43" y="22"/>
                  </a:lnTo>
                  <a:lnTo>
                    <a:pt x="43" y="20"/>
                  </a:lnTo>
                  <a:lnTo>
                    <a:pt x="43" y="19"/>
                  </a:lnTo>
                  <a:lnTo>
                    <a:pt x="43" y="18"/>
                  </a:lnTo>
                  <a:lnTo>
                    <a:pt x="43" y="18"/>
                  </a:lnTo>
                  <a:lnTo>
                    <a:pt x="43" y="17"/>
                  </a:lnTo>
                  <a:lnTo>
                    <a:pt x="42" y="17"/>
                  </a:lnTo>
                  <a:lnTo>
                    <a:pt x="42" y="18"/>
                  </a:lnTo>
                  <a:lnTo>
                    <a:pt x="41" y="17"/>
                  </a:lnTo>
                  <a:lnTo>
                    <a:pt x="41" y="16"/>
                  </a:lnTo>
                  <a:lnTo>
                    <a:pt x="40" y="16"/>
                  </a:lnTo>
                  <a:lnTo>
                    <a:pt x="39" y="16"/>
                  </a:lnTo>
                  <a:lnTo>
                    <a:pt x="39" y="16"/>
                  </a:lnTo>
                  <a:lnTo>
                    <a:pt x="38" y="16"/>
                  </a:lnTo>
                  <a:lnTo>
                    <a:pt x="38" y="15"/>
                  </a:lnTo>
                  <a:lnTo>
                    <a:pt x="37" y="14"/>
                  </a:lnTo>
                  <a:lnTo>
                    <a:pt x="37" y="13"/>
                  </a:lnTo>
                  <a:lnTo>
                    <a:pt x="38" y="12"/>
                  </a:lnTo>
                  <a:lnTo>
                    <a:pt x="37" y="12"/>
                  </a:lnTo>
                  <a:lnTo>
                    <a:pt x="37" y="12"/>
                  </a:lnTo>
                  <a:lnTo>
                    <a:pt x="37" y="11"/>
                  </a:lnTo>
                  <a:lnTo>
                    <a:pt x="36" y="11"/>
                  </a:lnTo>
                  <a:lnTo>
                    <a:pt x="36" y="12"/>
                  </a:lnTo>
                  <a:lnTo>
                    <a:pt x="36" y="12"/>
                  </a:lnTo>
                  <a:lnTo>
                    <a:pt x="36" y="11"/>
                  </a:lnTo>
                  <a:lnTo>
                    <a:pt x="35" y="11"/>
                  </a:lnTo>
                  <a:lnTo>
                    <a:pt x="35" y="10"/>
                  </a:lnTo>
                  <a:lnTo>
                    <a:pt x="35" y="9"/>
                  </a:lnTo>
                  <a:lnTo>
                    <a:pt x="35" y="8"/>
                  </a:lnTo>
                  <a:lnTo>
                    <a:pt x="35" y="8"/>
                  </a:lnTo>
                  <a:lnTo>
                    <a:pt x="34" y="8"/>
                  </a:lnTo>
                  <a:lnTo>
                    <a:pt x="33" y="7"/>
                  </a:lnTo>
                  <a:lnTo>
                    <a:pt x="33" y="6"/>
                  </a:lnTo>
                  <a:lnTo>
                    <a:pt x="32" y="7"/>
                  </a:lnTo>
                  <a:lnTo>
                    <a:pt x="32" y="8"/>
                  </a:lnTo>
                  <a:lnTo>
                    <a:pt x="32" y="7"/>
                  </a:lnTo>
                  <a:lnTo>
                    <a:pt x="30" y="6"/>
                  </a:lnTo>
                  <a:lnTo>
                    <a:pt x="29" y="7"/>
                  </a:lnTo>
                  <a:lnTo>
                    <a:pt x="28" y="8"/>
                  </a:lnTo>
                  <a:lnTo>
                    <a:pt x="28" y="7"/>
                  </a:lnTo>
                  <a:lnTo>
                    <a:pt x="27" y="7"/>
                  </a:lnTo>
                  <a:lnTo>
                    <a:pt x="27" y="6"/>
                  </a:lnTo>
                  <a:lnTo>
                    <a:pt x="27" y="6"/>
                  </a:lnTo>
                  <a:lnTo>
                    <a:pt x="26" y="6"/>
                  </a:lnTo>
                  <a:lnTo>
                    <a:pt x="26" y="5"/>
                  </a:lnTo>
                  <a:lnTo>
                    <a:pt x="26" y="5"/>
                  </a:lnTo>
                  <a:lnTo>
                    <a:pt x="25" y="5"/>
                  </a:lnTo>
                  <a:lnTo>
                    <a:pt x="25" y="3"/>
                  </a:lnTo>
                  <a:lnTo>
                    <a:pt x="26" y="3"/>
                  </a:lnTo>
                  <a:lnTo>
                    <a:pt x="27" y="5"/>
                  </a:lnTo>
                  <a:lnTo>
                    <a:pt x="27" y="3"/>
                  </a:lnTo>
                  <a:lnTo>
                    <a:pt x="26" y="1"/>
                  </a:lnTo>
                  <a:lnTo>
                    <a:pt x="25" y="1"/>
                  </a:lnTo>
                  <a:lnTo>
                    <a:pt x="25" y="0"/>
                  </a:lnTo>
                  <a:lnTo>
                    <a:pt x="24" y="0"/>
                  </a:lnTo>
                  <a:lnTo>
                    <a:pt x="24" y="1"/>
                  </a:lnTo>
                  <a:lnTo>
                    <a:pt x="24" y="1"/>
                  </a:lnTo>
                  <a:lnTo>
                    <a:pt x="23" y="1"/>
                  </a:lnTo>
                  <a:lnTo>
                    <a:pt x="22" y="1"/>
                  </a:lnTo>
                  <a:lnTo>
                    <a:pt x="22" y="2"/>
                  </a:lnTo>
                  <a:lnTo>
                    <a:pt x="21" y="3"/>
                  </a:lnTo>
                  <a:lnTo>
                    <a:pt x="20" y="3"/>
                  </a:lnTo>
                  <a:lnTo>
                    <a:pt x="20" y="3"/>
                  </a:lnTo>
                  <a:lnTo>
                    <a:pt x="19" y="5"/>
                  </a:lnTo>
                  <a:lnTo>
                    <a:pt x="18" y="3"/>
                  </a:lnTo>
                  <a:lnTo>
                    <a:pt x="18" y="5"/>
                  </a:lnTo>
                  <a:lnTo>
                    <a:pt x="18" y="5"/>
                  </a:lnTo>
                  <a:lnTo>
                    <a:pt x="19" y="5"/>
                  </a:lnTo>
                  <a:lnTo>
                    <a:pt x="19" y="6"/>
                  </a:lnTo>
                  <a:lnTo>
                    <a:pt x="20" y="6"/>
                  </a:lnTo>
                  <a:lnTo>
                    <a:pt x="20" y="7"/>
                  </a:lnTo>
                  <a:lnTo>
                    <a:pt x="20" y="8"/>
                  </a:lnTo>
                  <a:lnTo>
                    <a:pt x="21" y="8"/>
                  </a:lnTo>
                  <a:lnTo>
                    <a:pt x="20" y="8"/>
                  </a:lnTo>
                  <a:lnTo>
                    <a:pt x="21" y="8"/>
                  </a:lnTo>
                  <a:lnTo>
                    <a:pt x="20" y="9"/>
                  </a:lnTo>
                  <a:lnTo>
                    <a:pt x="20" y="9"/>
                  </a:lnTo>
                  <a:lnTo>
                    <a:pt x="20" y="10"/>
                  </a:lnTo>
                  <a:lnTo>
                    <a:pt x="20" y="11"/>
                  </a:lnTo>
                  <a:lnTo>
                    <a:pt x="20" y="11"/>
                  </a:lnTo>
                  <a:lnTo>
                    <a:pt x="20" y="12"/>
                  </a:lnTo>
                  <a:lnTo>
                    <a:pt x="19" y="12"/>
                  </a:lnTo>
                  <a:lnTo>
                    <a:pt x="18" y="12"/>
                  </a:lnTo>
                  <a:lnTo>
                    <a:pt x="17" y="12"/>
                  </a:lnTo>
                  <a:lnTo>
                    <a:pt x="17" y="12"/>
                  </a:lnTo>
                  <a:lnTo>
                    <a:pt x="16" y="13"/>
                  </a:lnTo>
                  <a:lnTo>
                    <a:pt x="16" y="14"/>
                  </a:lnTo>
                  <a:lnTo>
                    <a:pt x="16" y="13"/>
                  </a:lnTo>
                  <a:lnTo>
                    <a:pt x="15" y="14"/>
                  </a:lnTo>
                  <a:lnTo>
                    <a:pt x="15" y="15"/>
                  </a:lnTo>
                  <a:lnTo>
                    <a:pt x="14" y="16"/>
                  </a:lnTo>
                  <a:lnTo>
                    <a:pt x="15" y="16"/>
                  </a:lnTo>
                  <a:lnTo>
                    <a:pt x="16" y="16"/>
                  </a:lnTo>
                  <a:lnTo>
                    <a:pt x="16" y="17"/>
                  </a:lnTo>
                  <a:lnTo>
                    <a:pt x="14" y="18"/>
                  </a:lnTo>
                  <a:lnTo>
                    <a:pt x="12" y="19"/>
                  </a:lnTo>
                  <a:lnTo>
                    <a:pt x="12" y="19"/>
                  </a:lnTo>
                  <a:lnTo>
                    <a:pt x="11" y="19"/>
                  </a:lnTo>
                  <a:lnTo>
                    <a:pt x="10" y="19"/>
                  </a:lnTo>
                  <a:lnTo>
                    <a:pt x="10" y="19"/>
                  </a:lnTo>
                  <a:lnTo>
                    <a:pt x="9" y="19"/>
                  </a:lnTo>
                  <a:lnTo>
                    <a:pt x="8" y="19"/>
                  </a:lnTo>
                  <a:lnTo>
                    <a:pt x="7" y="20"/>
                  </a:lnTo>
                  <a:lnTo>
                    <a:pt x="7" y="22"/>
                  </a:lnTo>
                  <a:lnTo>
                    <a:pt x="7" y="23"/>
                  </a:lnTo>
                  <a:lnTo>
                    <a:pt x="6" y="24"/>
                  </a:lnTo>
                  <a:lnTo>
                    <a:pt x="4" y="23"/>
                  </a:lnTo>
                  <a:lnTo>
                    <a:pt x="4" y="23"/>
                  </a:lnTo>
                  <a:lnTo>
                    <a:pt x="2" y="22"/>
                  </a:lnTo>
                  <a:lnTo>
                    <a:pt x="0" y="23"/>
                  </a:lnTo>
                  <a:lnTo>
                    <a:pt x="0" y="24"/>
                  </a:lnTo>
                  <a:lnTo>
                    <a:pt x="0" y="24"/>
                  </a:lnTo>
                  <a:lnTo>
                    <a:pt x="0" y="25"/>
                  </a:lnTo>
                  <a:lnTo>
                    <a:pt x="1" y="25"/>
                  </a:lnTo>
                  <a:lnTo>
                    <a:pt x="2" y="26"/>
                  </a:lnTo>
                  <a:lnTo>
                    <a:pt x="3" y="27"/>
                  </a:lnTo>
                  <a:lnTo>
                    <a:pt x="2" y="27"/>
                  </a:lnTo>
                  <a:lnTo>
                    <a:pt x="1" y="29"/>
                  </a:lnTo>
                  <a:lnTo>
                    <a:pt x="1" y="30"/>
                  </a:lnTo>
                  <a:lnTo>
                    <a:pt x="1" y="31"/>
                  </a:lnTo>
                  <a:lnTo>
                    <a:pt x="1" y="31"/>
                  </a:lnTo>
                  <a:lnTo>
                    <a:pt x="1" y="31"/>
                  </a:lnTo>
                  <a:lnTo>
                    <a:pt x="3" y="33"/>
                  </a:lnTo>
                  <a:lnTo>
                    <a:pt x="3" y="34"/>
                  </a:lnTo>
                  <a:lnTo>
                    <a:pt x="12" y="44"/>
                  </a:lnTo>
                  <a:lnTo>
                    <a:pt x="14" y="46"/>
                  </a:lnTo>
                  <a:lnTo>
                    <a:pt x="15" y="46"/>
                  </a:lnTo>
                  <a:lnTo>
                    <a:pt x="15" y="47"/>
                  </a:lnTo>
                  <a:lnTo>
                    <a:pt x="16" y="50"/>
                  </a:lnTo>
                  <a:lnTo>
                    <a:pt x="17" y="57"/>
                  </a:lnTo>
                  <a:lnTo>
                    <a:pt x="17" y="58"/>
                  </a:lnTo>
                  <a:lnTo>
                    <a:pt x="16" y="60"/>
                  </a:lnTo>
                  <a:lnTo>
                    <a:pt x="17" y="61"/>
                  </a:lnTo>
                  <a:lnTo>
                    <a:pt x="20" y="61"/>
                  </a:lnTo>
                  <a:lnTo>
                    <a:pt x="20" y="62"/>
                  </a:lnTo>
                  <a:lnTo>
                    <a:pt x="20" y="61"/>
                  </a:lnTo>
                  <a:lnTo>
                    <a:pt x="21" y="61"/>
                  </a:lnTo>
                  <a:lnTo>
                    <a:pt x="21" y="60"/>
                  </a:lnTo>
                  <a:lnTo>
                    <a:pt x="22" y="59"/>
                  </a:lnTo>
                  <a:lnTo>
                    <a:pt x="22" y="58"/>
                  </a:lnTo>
                  <a:lnTo>
                    <a:pt x="22" y="57"/>
                  </a:lnTo>
                  <a:lnTo>
                    <a:pt x="35" y="47"/>
                  </a:lnTo>
                  <a:lnTo>
                    <a:pt x="46" y="44"/>
                  </a:lnTo>
                  <a:lnTo>
                    <a:pt x="47" y="44"/>
                  </a:lnTo>
                  <a:lnTo>
                    <a:pt x="47" y="44"/>
                  </a:lnTo>
                  <a:lnTo>
                    <a:pt x="46" y="43"/>
                  </a:lnTo>
                  <a:close/>
                </a:path>
              </a:pathLst>
            </a:custGeom>
            <a:solidFill>
              <a:srgbClr val="C7D2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70" name="Freeform 756"/>
            <p:cNvSpPr>
              <a:spLocks/>
            </p:cNvSpPr>
            <p:nvPr/>
          </p:nvSpPr>
          <p:spPr bwMode="auto">
            <a:xfrm>
              <a:off x="4436457" y="3462483"/>
              <a:ext cx="82554" cy="95261"/>
            </a:xfrm>
            <a:custGeom>
              <a:avLst/>
              <a:gdLst>
                <a:gd name="T0" fmla="*/ 58 w 60"/>
                <a:gd name="T1" fmla="*/ 22 h 69"/>
                <a:gd name="T2" fmla="*/ 54 w 60"/>
                <a:gd name="T3" fmla="*/ 20 h 69"/>
                <a:gd name="T4" fmla="*/ 53 w 60"/>
                <a:gd name="T5" fmla="*/ 19 h 69"/>
                <a:gd name="T6" fmla="*/ 51 w 60"/>
                <a:gd name="T7" fmla="*/ 18 h 69"/>
                <a:gd name="T8" fmla="*/ 49 w 60"/>
                <a:gd name="T9" fmla="*/ 16 h 69"/>
                <a:gd name="T10" fmla="*/ 48 w 60"/>
                <a:gd name="T11" fmla="*/ 15 h 69"/>
                <a:gd name="T12" fmla="*/ 45 w 60"/>
                <a:gd name="T13" fmla="*/ 15 h 69"/>
                <a:gd name="T14" fmla="*/ 44 w 60"/>
                <a:gd name="T15" fmla="*/ 16 h 69"/>
                <a:gd name="T16" fmla="*/ 42 w 60"/>
                <a:gd name="T17" fmla="*/ 15 h 69"/>
                <a:gd name="T18" fmla="*/ 42 w 60"/>
                <a:gd name="T19" fmla="*/ 15 h 69"/>
                <a:gd name="T20" fmla="*/ 42 w 60"/>
                <a:gd name="T21" fmla="*/ 13 h 69"/>
                <a:gd name="T22" fmla="*/ 40 w 60"/>
                <a:gd name="T23" fmla="*/ 12 h 69"/>
                <a:gd name="T24" fmla="*/ 38 w 60"/>
                <a:gd name="T25" fmla="*/ 12 h 69"/>
                <a:gd name="T26" fmla="*/ 37 w 60"/>
                <a:gd name="T27" fmla="*/ 10 h 69"/>
                <a:gd name="T28" fmla="*/ 35 w 60"/>
                <a:gd name="T29" fmla="*/ 8 h 69"/>
                <a:gd name="T30" fmla="*/ 33 w 60"/>
                <a:gd name="T31" fmla="*/ 3 h 69"/>
                <a:gd name="T32" fmla="*/ 31 w 60"/>
                <a:gd name="T33" fmla="*/ 3 h 69"/>
                <a:gd name="T34" fmla="*/ 27 w 60"/>
                <a:gd name="T35" fmla="*/ 2 h 69"/>
                <a:gd name="T36" fmla="*/ 26 w 60"/>
                <a:gd name="T37" fmla="*/ 0 h 69"/>
                <a:gd name="T38" fmla="*/ 19 w 60"/>
                <a:gd name="T39" fmla="*/ 5 h 69"/>
                <a:gd name="T40" fmla="*/ 12 w 60"/>
                <a:gd name="T41" fmla="*/ 4 h 69"/>
                <a:gd name="T42" fmla="*/ 7 w 60"/>
                <a:gd name="T43" fmla="*/ 8 h 69"/>
                <a:gd name="T44" fmla="*/ 0 w 60"/>
                <a:gd name="T45" fmla="*/ 21 h 69"/>
                <a:gd name="T46" fmla="*/ 0 w 60"/>
                <a:gd name="T47" fmla="*/ 38 h 69"/>
                <a:gd name="T48" fmla="*/ 2 w 60"/>
                <a:gd name="T49" fmla="*/ 44 h 69"/>
                <a:gd name="T50" fmla="*/ 21 w 60"/>
                <a:gd name="T51" fmla="*/ 64 h 69"/>
                <a:gd name="T52" fmla="*/ 29 w 60"/>
                <a:gd name="T53" fmla="*/ 61 h 69"/>
                <a:gd name="T54" fmla="*/ 25 w 60"/>
                <a:gd name="T55" fmla="*/ 54 h 69"/>
                <a:gd name="T56" fmla="*/ 40 w 60"/>
                <a:gd name="T57" fmla="*/ 37 h 69"/>
                <a:gd name="T58" fmla="*/ 50 w 60"/>
                <a:gd name="T59" fmla="*/ 38 h 69"/>
                <a:gd name="T60" fmla="*/ 51 w 60"/>
                <a:gd name="T61" fmla="*/ 38 h 69"/>
                <a:gd name="T62" fmla="*/ 51 w 60"/>
                <a:gd name="T63" fmla="*/ 38 h 69"/>
                <a:gd name="T64" fmla="*/ 51 w 60"/>
                <a:gd name="T65" fmla="*/ 36 h 69"/>
                <a:gd name="T66" fmla="*/ 53 w 60"/>
                <a:gd name="T67" fmla="*/ 34 h 69"/>
                <a:gd name="T68" fmla="*/ 51 w 60"/>
                <a:gd name="T69" fmla="*/ 32 h 69"/>
                <a:gd name="T70" fmla="*/ 50 w 60"/>
                <a:gd name="T71" fmla="*/ 31 h 69"/>
                <a:gd name="T72" fmla="*/ 50 w 60"/>
                <a:gd name="T73" fmla="*/ 30 h 69"/>
                <a:gd name="T74" fmla="*/ 54 w 60"/>
                <a:gd name="T75" fmla="*/ 30 h 69"/>
                <a:gd name="T76" fmla="*/ 56 w 60"/>
                <a:gd name="T77" fmla="*/ 31 h 69"/>
                <a:gd name="T78" fmla="*/ 57 w 60"/>
                <a:gd name="T79" fmla="*/ 29 h 69"/>
                <a:gd name="T80" fmla="*/ 58 w 60"/>
                <a:gd name="T81" fmla="*/ 26 h 69"/>
                <a:gd name="T82" fmla="*/ 59 w 60"/>
                <a:gd name="T83" fmla="*/ 26 h 69"/>
                <a:gd name="T84" fmla="*/ 60 w 60"/>
                <a:gd name="T85" fmla="*/ 24 h 69"/>
                <a:gd name="T86" fmla="*/ 60 w 60"/>
                <a:gd name="T87" fmla="*/ 2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 h="69">
                  <a:moveTo>
                    <a:pt x="58" y="23"/>
                  </a:moveTo>
                  <a:lnTo>
                    <a:pt x="58" y="22"/>
                  </a:lnTo>
                  <a:lnTo>
                    <a:pt x="57" y="21"/>
                  </a:lnTo>
                  <a:lnTo>
                    <a:pt x="54" y="20"/>
                  </a:lnTo>
                  <a:lnTo>
                    <a:pt x="54" y="20"/>
                  </a:lnTo>
                  <a:lnTo>
                    <a:pt x="53" y="19"/>
                  </a:lnTo>
                  <a:lnTo>
                    <a:pt x="52" y="19"/>
                  </a:lnTo>
                  <a:lnTo>
                    <a:pt x="51" y="18"/>
                  </a:lnTo>
                  <a:lnTo>
                    <a:pt x="50" y="18"/>
                  </a:lnTo>
                  <a:lnTo>
                    <a:pt x="49" y="16"/>
                  </a:lnTo>
                  <a:lnTo>
                    <a:pt x="49" y="15"/>
                  </a:lnTo>
                  <a:lnTo>
                    <a:pt x="48" y="15"/>
                  </a:lnTo>
                  <a:lnTo>
                    <a:pt x="48" y="15"/>
                  </a:lnTo>
                  <a:lnTo>
                    <a:pt x="45" y="15"/>
                  </a:lnTo>
                  <a:lnTo>
                    <a:pt x="44" y="15"/>
                  </a:lnTo>
                  <a:lnTo>
                    <a:pt x="44" y="16"/>
                  </a:lnTo>
                  <a:lnTo>
                    <a:pt x="43" y="15"/>
                  </a:lnTo>
                  <a:lnTo>
                    <a:pt x="42" y="15"/>
                  </a:lnTo>
                  <a:lnTo>
                    <a:pt x="42" y="15"/>
                  </a:lnTo>
                  <a:lnTo>
                    <a:pt x="42" y="15"/>
                  </a:lnTo>
                  <a:lnTo>
                    <a:pt x="42" y="14"/>
                  </a:lnTo>
                  <a:lnTo>
                    <a:pt x="42" y="13"/>
                  </a:lnTo>
                  <a:lnTo>
                    <a:pt x="41" y="12"/>
                  </a:lnTo>
                  <a:lnTo>
                    <a:pt x="40" y="12"/>
                  </a:lnTo>
                  <a:lnTo>
                    <a:pt x="39" y="12"/>
                  </a:lnTo>
                  <a:lnTo>
                    <a:pt x="38" y="12"/>
                  </a:lnTo>
                  <a:lnTo>
                    <a:pt x="38" y="12"/>
                  </a:lnTo>
                  <a:lnTo>
                    <a:pt x="37" y="10"/>
                  </a:lnTo>
                  <a:lnTo>
                    <a:pt x="36" y="9"/>
                  </a:lnTo>
                  <a:lnTo>
                    <a:pt x="35" y="8"/>
                  </a:lnTo>
                  <a:lnTo>
                    <a:pt x="34" y="7"/>
                  </a:lnTo>
                  <a:lnTo>
                    <a:pt x="33" y="3"/>
                  </a:lnTo>
                  <a:lnTo>
                    <a:pt x="32" y="3"/>
                  </a:lnTo>
                  <a:lnTo>
                    <a:pt x="31" y="3"/>
                  </a:lnTo>
                  <a:lnTo>
                    <a:pt x="29" y="2"/>
                  </a:lnTo>
                  <a:lnTo>
                    <a:pt x="27" y="2"/>
                  </a:lnTo>
                  <a:lnTo>
                    <a:pt x="26" y="1"/>
                  </a:lnTo>
                  <a:lnTo>
                    <a:pt x="26" y="0"/>
                  </a:lnTo>
                  <a:lnTo>
                    <a:pt x="25" y="0"/>
                  </a:lnTo>
                  <a:lnTo>
                    <a:pt x="19" y="5"/>
                  </a:lnTo>
                  <a:lnTo>
                    <a:pt x="18" y="9"/>
                  </a:lnTo>
                  <a:lnTo>
                    <a:pt x="12" y="4"/>
                  </a:lnTo>
                  <a:lnTo>
                    <a:pt x="8" y="7"/>
                  </a:lnTo>
                  <a:lnTo>
                    <a:pt x="7" y="8"/>
                  </a:lnTo>
                  <a:lnTo>
                    <a:pt x="1" y="20"/>
                  </a:lnTo>
                  <a:lnTo>
                    <a:pt x="0" y="21"/>
                  </a:lnTo>
                  <a:lnTo>
                    <a:pt x="0" y="26"/>
                  </a:lnTo>
                  <a:lnTo>
                    <a:pt x="0" y="38"/>
                  </a:lnTo>
                  <a:lnTo>
                    <a:pt x="2" y="44"/>
                  </a:lnTo>
                  <a:lnTo>
                    <a:pt x="2" y="44"/>
                  </a:lnTo>
                  <a:lnTo>
                    <a:pt x="3" y="45"/>
                  </a:lnTo>
                  <a:lnTo>
                    <a:pt x="21" y="64"/>
                  </a:lnTo>
                  <a:lnTo>
                    <a:pt x="27" y="69"/>
                  </a:lnTo>
                  <a:lnTo>
                    <a:pt x="29" y="61"/>
                  </a:lnTo>
                  <a:lnTo>
                    <a:pt x="25" y="54"/>
                  </a:lnTo>
                  <a:lnTo>
                    <a:pt x="25" y="54"/>
                  </a:lnTo>
                  <a:lnTo>
                    <a:pt x="35" y="38"/>
                  </a:lnTo>
                  <a:lnTo>
                    <a:pt x="40" y="37"/>
                  </a:lnTo>
                  <a:lnTo>
                    <a:pt x="41" y="37"/>
                  </a:lnTo>
                  <a:lnTo>
                    <a:pt x="50" y="38"/>
                  </a:lnTo>
                  <a:lnTo>
                    <a:pt x="50" y="38"/>
                  </a:lnTo>
                  <a:lnTo>
                    <a:pt x="51" y="38"/>
                  </a:lnTo>
                  <a:lnTo>
                    <a:pt x="51" y="38"/>
                  </a:lnTo>
                  <a:lnTo>
                    <a:pt x="51" y="38"/>
                  </a:lnTo>
                  <a:lnTo>
                    <a:pt x="51" y="37"/>
                  </a:lnTo>
                  <a:lnTo>
                    <a:pt x="51" y="36"/>
                  </a:lnTo>
                  <a:lnTo>
                    <a:pt x="52" y="34"/>
                  </a:lnTo>
                  <a:lnTo>
                    <a:pt x="53" y="34"/>
                  </a:lnTo>
                  <a:lnTo>
                    <a:pt x="52" y="33"/>
                  </a:lnTo>
                  <a:lnTo>
                    <a:pt x="51" y="32"/>
                  </a:lnTo>
                  <a:lnTo>
                    <a:pt x="50" y="32"/>
                  </a:lnTo>
                  <a:lnTo>
                    <a:pt x="50" y="31"/>
                  </a:lnTo>
                  <a:lnTo>
                    <a:pt x="50" y="31"/>
                  </a:lnTo>
                  <a:lnTo>
                    <a:pt x="50" y="30"/>
                  </a:lnTo>
                  <a:lnTo>
                    <a:pt x="52" y="29"/>
                  </a:lnTo>
                  <a:lnTo>
                    <a:pt x="54" y="30"/>
                  </a:lnTo>
                  <a:lnTo>
                    <a:pt x="54" y="30"/>
                  </a:lnTo>
                  <a:lnTo>
                    <a:pt x="56" y="31"/>
                  </a:lnTo>
                  <a:lnTo>
                    <a:pt x="57" y="30"/>
                  </a:lnTo>
                  <a:lnTo>
                    <a:pt x="57" y="29"/>
                  </a:lnTo>
                  <a:lnTo>
                    <a:pt x="57" y="27"/>
                  </a:lnTo>
                  <a:lnTo>
                    <a:pt x="58" y="26"/>
                  </a:lnTo>
                  <a:lnTo>
                    <a:pt x="59" y="26"/>
                  </a:lnTo>
                  <a:lnTo>
                    <a:pt x="59" y="26"/>
                  </a:lnTo>
                  <a:lnTo>
                    <a:pt x="60" y="25"/>
                  </a:lnTo>
                  <a:lnTo>
                    <a:pt x="60" y="24"/>
                  </a:lnTo>
                  <a:lnTo>
                    <a:pt x="60" y="23"/>
                  </a:lnTo>
                  <a:lnTo>
                    <a:pt x="60" y="23"/>
                  </a:lnTo>
                  <a:lnTo>
                    <a:pt x="58" y="23"/>
                  </a:lnTo>
                  <a:close/>
                </a:path>
              </a:pathLst>
            </a:custGeom>
            <a:solidFill>
              <a:srgbClr val="BAB2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71" name="Freeform 757"/>
            <p:cNvSpPr>
              <a:spLocks/>
            </p:cNvSpPr>
            <p:nvPr/>
          </p:nvSpPr>
          <p:spPr bwMode="auto">
            <a:xfrm>
              <a:off x="4787311" y="3151696"/>
              <a:ext cx="152407" cy="189330"/>
            </a:xfrm>
            <a:custGeom>
              <a:avLst/>
              <a:gdLst>
                <a:gd name="T0" fmla="*/ 86 w 111"/>
                <a:gd name="T1" fmla="*/ 64 h 138"/>
                <a:gd name="T2" fmla="*/ 75 w 111"/>
                <a:gd name="T3" fmla="*/ 40 h 138"/>
                <a:gd name="T4" fmla="*/ 74 w 111"/>
                <a:gd name="T5" fmla="*/ 36 h 138"/>
                <a:gd name="T6" fmla="*/ 75 w 111"/>
                <a:gd name="T7" fmla="*/ 33 h 138"/>
                <a:gd name="T8" fmla="*/ 64 w 111"/>
                <a:gd name="T9" fmla="*/ 19 h 138"/>
                <a:gd name="T10" fmla="*/ 60 w 111"/>
                <a:gd name="T11" fmla="*/ 17 h 138"/>
                <a:gd name="T12" fmla="*/ 55 w 111"/>
                <a:gd name="T13" fmla="*/ 11 h 138"/>
                <a:gd name="T14" fmla="*/ 35 w 111"/>
                <a:gd name="T15" fmla="*/ 1 h 138"/>
                <a:gd name="T16" fmla="*/ 28 w 111"/>
                <a:gd name="T17" fmla="*/ 1 h 138"/>
                <a:gd name="T18" fmla="*/ 20 w 111"/>
                <a:gd name="T19" fmla="*/ 5 h 138"/>
                <a:gd name="T20" fmla="*/ 11 w 111"/>
                <a:gd name="T21" fmla="*/ 5 h 138"/>
                <a:gd name="T22" fmla="*/ 9 w 111"/>
                <a:gd name="T23" fmla="*/ 4 h 138"/>
                <a:gd name="T24" fmla="*/ 8 w 111"/>
                <a:gd name="T25" fmla="*/ 2 h 138"/>
                <a:gd name="T26" fmla="*/ 0 w 111"/>
                <a:gd name="T27" fmla="*/ 9 h 138"/>
                <a:gd name="T28" fmla="*/ 0 w 111"/>
                <a:gd name="T29" fmla="*/ 11 h 138"/>
                <a:gd name="T30" fmla="*/ 0 w 111"/>
                <a:gd name="T31" fmla="*/ 9 h 138"/>
                <a:gd name="T32" fmla="*/ 7 w 111"/>
                <a:gd name="T33" fmla="*/ 11 h 138"/>
                <a:gd name="T34" fmla="*/ 11 w 111"/>
                <a:gd name="T35" fmla="*/ 13 h 138"/>
                <a:gd name="T36" fmla="*/ 17 w 111"/>
                <a:gd name="T37" fmla="*/ 23 h 138"/>
                <a:gd name="T38" fmla="*/ 20 w 111"/>
                <a:gd name="T39" fmla="*/ 33 h 138"/>
                <a:gd name="T40" fmla="*/ 22 w 111"/>
                <a:gd name="T41" fmla="*/ 38 h 138"/>
                <a:gd name="T42" fmla="*/ 32 w 111"/>
                <a:gd name="T43" fmla="*/ 54 h 138"/>
                <a:gd name="T44" fmla="*/ 38 w 111"/>
                <a:gd name="T45" fmla="*/ 61 h 138"/>
                <a:gd name="T46" fmla="*/ 42 w 111"/>
                <a:gd name="T47" fmla="*/ 67 h 138"/>
                <a:gd name="T48" fmla="*/ 50 w 111"/>
                <a:gd name="T49" fmla="*/ 84 h 138"/>
                <a:gd name="T50" fmla="*/ 51 w 111"/>
                <a:gd name="T51" fmla="*/ 94 h 138"/>
                <a:gd name="T52" fmla="*/ 50 w 111"/>
                <a:gd name="T53" fmla="*/ 99 h 138"/>
                <a:gd name="T54" fmla="*/ 47 w 111"/>
                <a:gd name="T55" fmla="*/ 105 h 138"/>
                <a:gd name="T56" fmla="*/ 47 w 111"/>
                <a:gd name="T57" fmla="*/ 113 h 138"/>
                <a:gd name="T58" fmla="*/ 49 w 111"/>
                <a:gd name="T59" fmla="*/ 137 h 138"/>
                <a:gd name="T60" fmla="*/ 50 w 111"/>
                <a:gd name="T61" fmla="*/ 138 h 138"/>
                <a:gd name="T62" fmla="*/ 66 w 111"/>
                <a:gd name="T63" fmla="*/ 124 h 138"/>
                <a:gd name="T64" fmla="*/ 75 w 111"/>
                <a:gd name="T65" fmla="*/ 113 h 138"/>
                <a:gd name="T66" fmla="*/ 77 w 111"/>
                <a:gd name="T67" fmla="*/ 105 h 138"/>
                <a:gd name="T68" fmla="*/ 74 w 111"/>
                <a:gd name="T69" fmla="*/ 95 h 138"/>
                <a:gd name="T70" fmla="*/ 73 w 111"/>
                <a:gd name="T71" fmla="*/ 94 h 138"/>
                <a:gd name="T72" fmla="*/ 77 w 111"/>
                <a:gd name="T73" fmla="*/ 90 h 138"/>
                <a:gd name="T74" fmla="*/ 104 w 111"/>
                <a:gd name="T75" fmla="*/ 95 h 138"/>
                <a:gd name="T76" fmla="*/ 105 w 111"/>
                <a:gd name="T77" fmla="*/ 96 h 138"/>
                <a:gd name="T78" fmla="*/ 103 w 111"/>
                <a:gd name="T79" fmla="*/ 89 h 138"/>
                <a:gd name="T80" fmla="*/ 93 w 111"/>
                <a:gd name="T81" fmla="*/ 7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1" h="138">
                  <a:moveTo>
                    <a:pt x="93" y="77"/>
                  </a:moveTo>
                  <a:lnTo>
                    <a:pt x="86" y="64"/>
                  </a:lnTo>
                  <a:lnTo>
                    <a:pt x="76" y="44"/>
                  </a:lnTo>
                  <a:lnTo>
                    <a:pt x="75" y="40"/>
                  </a:lnTo>
                  <a:lnTo>
                    <a:pt x="74" y="36"/>
                  </a:lnTo>
                  <a:lnTo>
                    <a:pt x="74" y="36"/>
                  </a:lnTo>
                  <a:lnTo>
                    <a:pt x="74" y="35"/>
                  </a:lnTo>
                  <a:lnTo>
                    <a:pt x="75" y="33"/>
                  </a:lnTo>
                  <a:lnTo>
                    <a:pt x="75" y="32"/>
                  </a:lnTo>
                  <a:lnTo>
                    <a:pt x="64" y="19"/>
                  </a:lnTo>
                  <a:lnTo>
                    <a:pt x="64" y="19"/>
                  </a:lnTo>
                  <a:lnTo>
                    <a:pt x="60" y="17"/>
                  </a:lnTo>
                  <a:lnTo>
                    <a:pt x="59" y="19"/>
                  </a:lnTo>
                  <a:lnTo>
                    <a:pt x="55" y="11"/>
                  </a:lnTo>
                  <a:lnTo>
                    <a:pt x="37" y="1"/>
                  </a:lnTo>
                  <a:lnTo>
                    <a:pt x="35" y="1"/>
                  </a:lnTo>
                  <a:lnTo>
                    <a:pt x="30" y="0"/>
                  </a:lnTo>
                  <a:lnTo>
                    <a:pt x="28" y="1"/>
                  </a:lnTo>
                  <a:lnTo>
                    <a:pt x="24" y="3"/>
                  </a:lnTo>
                  <a:lnTo>
                    <a:pt x="20" y="5"/>
                  </a:lnTo>
                  <a:lnTo>
                    <a:pt x="12" y="5"/>
                  </a:lnTo>
                  <a:lnTo>
                    <a:pt x="11" y="5"/>
                  </a:lnTo>
                  <a:lnTo>
                    <a:pt x="10" y="5"/>
                  </a:lnTo>
                  <a:lnTo>
                    <a:pt x="9" y="4"/>
                  </a:lnTo>
                  <a:lnTo>
                    <a:pt x="8" y="3"/>
                  </a:lnTo>
                  <a:lnTo>
                    <a:pt x="8" y="2"/>
                  </a:lnTo>
                  <a:lnTo>
                    <a:pt x="4" y="3"/>
                  </a:lnTo>
                  <a:lnTo>
                    <a:pt x="0" y="9"/>
                  </a:lnTo>
                  <a:lnTo>
                    <a:pt x="0" y="9"/>
                  </a:lnTo>
                  <a:lnTo>
                    <a:pt x="0" y="11"/>
                  </a:lnTo>
                  <a:lnTo>
                    <a:pt x="0" y="11"/>
                  </a:lnTo>
                  <a:lnTo>
                    <a:pt x="0" y="9"/>
                  </a:lnTo>
                  <a:lnTo>
                    <a:pt x="4" y="9"/>
                  </a:lnTo>
                  <a:lnTo>
                    <a:pt x="7" y="11"/>
                  </a:lnTo>
                  <a:lnTo>
                    <a:pt x="8" y="11"/>
                  </a:lnTo>
                  <a:lnTo>
                    <a:pt x="11" y="13"/>
                  </a:lnTo>
                  <a:lnTo>
                    <a:pt x="12" y="15"/>
                  </a:lnTo>
                  <a:lnTo>
                    <a:pt x="17" y="23"/>
                  </a:lnTo>
                  <a:lnTo>
                    <a:pt x="18" y="26"/>
                  </a:lnTo>
                  <a:lnTo>
                    <a:pt x="20" y="33"/>
                  </a:lnTo>
                  <a:lnTo>
                    <a:pt x="21" y="36"/>
                  </a:lnTo>
                  <a:lnTo>
                    <a:pt x="22" y="38"/>
                  </a:lnTo>
                  <a:lnTo>
                    <a:pt x="31" y="52"/>
                  </a:lnTo>
                  <a:lnTo>
                    <a:pt x="32" y="54"/>
                  </a:lnTo>
                  <a:lnTo>
                    <a:pt x="32" y="55"/>
                  </a:lnTo>
                  <a:lnTo>
                    <a:pt x="38" y="61"/>
                  </a:lnTo>
                  <a:lnTo>
                    <a:pt x="41" y="65"/>
                  </a:lnTo>
                  <a:lnTo>
                    <a:pt x="42" y="67"/>
                  </a:lnTo>
                  <a:lnTo>
                    <a:pt x="44" y="67"/>
                  </a:lnTo>
                  <a:lnTo>
                    <a:pt x="50" y="84"/>
                  </a:lnTo>
                  <a:lnTo>
                    <a:pt x="51" y="87"/>
                  </a:lnTo>
                  <a:lnTo>
                    <a:pt x="51" y="94"/>
                  </a:lnTo>
                  <a:lnTo>
                    <a:pt x="50" y="96"/>
                  </a:lnTo>
                  <a:lnTo>
                    <a:pt x="50" y="99"/>
                  </a:lnTo>
                  <a:lnTo>
                    <a:pt x="49" y="102"/>
                  </a:lnTo>
                  <a:lnTo>
                    <a:pt x="47" y="105"/>
                  </a:lnTo>
                  <a:lnTo>
                    <a:pt x="47" y="111"/>
                  </a:lnTo>
                  <a:lnTo>
                    <a:pt x="47" y="113"/>
                  </a:lnTo>
                  <a:lnTo>
                    <a:pt x="48" y="134"/>
                  </a:lnTo>
                  <a:lnTo>
                    <a:pt x="49" y="137"/>
                  </a:lnTo>
                  <a:lnTo>
                    <a:pt x="49" y="138"/>
                  </a:lnTo>
                  <a:lnTo>
                    <a:pt x="50" y="138"/>
                  </a:lnTo>
                  <a:lnTo>
                    <a:pt x="55" y="135"/>
                  </a:lnTo>
                  <a:lnTo>
                    <a:pt x="66" y="124"/>
                  </a:lnTo>
                  <a:lnTo>
                    <a:pt x="68" y="121"/>
                  </a:lnTo>
                  <a:lnTo>
                    <a:pt x="75" y="113"/>
                  </a:lnTo>
                  <a:lnTo>
                    <a:pt x="75" y="111"/>
                  </a:lnTo>
                  <a:lnTo>
                    <a:pt x="77" y="105"/>
                  </a:lnTo>
                  <a:lnTo>
                    <a:pt x="75" y="99"/>
                  </a:lnTo>
                  <a:lnTo>
                    <a:pt x="74" y="95"/>
                  </a:lnTo>
                  <a:lnTo>
                    <a:pt x="74" y="94"/>
                  </a:lnTo>
                  <a:lnTo>
                    <a:pt x="73" y="94"/>
                  </a:lnTo>
                  <a:lnTo>
                    <a:pt x="73" y="93"/>
                  </a:lnTo>
                  <a:lnTo>
                    <a:pt x="77" y="90"/>
                  </a:lnTo>
                  <a:lnTo>
                    <a:pt x="82" y="89"/>
                  </a:lnTo>
                  <a:lnTo>
                    <a:pt x="104" y="95"/>
                  </a:lnTo>
                  <a:lnTo>
                    <a:pt x="104" y="96"/>
                  </a:lnTo>
                  <a:lnTo>
                    <a:pt x="105" y="96"/>
                  </a:lnTo>
                  <a:lnTo>
                    <a:pt x="111" y="95"/>
                  </a:lnTo>
                  <a:lnTo>
                    <a:pt x="103" y="89"/>
                  </a:lnTo>
                  <a:lnTo>
                    <a:pt x="100" y="87"/>
                  </a:lnTo>
                  <a:lnTo>
                    <a:pt x="93" y="77"/>
                  </a:lnTo>
                  <a:close/>
                </a:path>
              </a:pathLst>
            </a:custGeom>
            <a:solidFill>
              <a:srgbClr val="189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72" name="Freeform 758"/>
            <p:cNvSpPr>
              <a:spLocks/>
            </p:cNvSpPr>
            <p:nvPr/>
          </p:nvSpPr>
          <p:spPr bwMode="auto">
            <a:xfrm>
              <a:off x="4874628" y="3177892"/>
              <a:ext cx="57153" cy="96451"/>
            </a:xfrm>
            <a:custGeom>
              <a:avLst/>
              <a:gdLst>
                <a:gd name="T0" fmla="*/ 40 w 41"/>
                <a:gd name="T1" fmla="*/ 64 h 70"/>
                <a:gd name="T2" fmla="*/ 40 w 41"/>
                <a:gd name="T3" fmla="*/ 64 h 70"/>
                <a:gd name="T4" fmla="*/ 40 w 41"/>
                <a:gd name="T5" fmla="*/ 63 h 70"/>
                <a:gd name="T6" fmla="*/ 41 w 41"/>
                <a:gd name="T7" fmla="*/ 59 h 70"/>
                <a:gd name="T8" fmla="*/ 34 w 41"/>
                <a:gd name="T9" fmla="*/ 56 h 70"/>
                <a:gd name="T10" fmla="*/ 31 w 41"/>
                <a:gd name="T11" fmla="*/ 53 h 70"/>
                <a:gd name="T12" fmla="*/ 30 w 41"/>
                <a:gd name="T13" fmla="*/ 51 h 70"/>
                <a:gd name="T14" fmla="*/ 17 w 41"/>
                <a:gd name="T15" fmla="*/ 29 h 70"/>
                <a:gd name="T16" fmla="*/ 17 w 41"/>
                <a:gd name="T17" fmla="*/ 29 h 70"/>
                <a:gd name="T18" fmla="*/ 17 w 41"/>
                <a:gd name="T19" fmla="*/ 28 h 70"/>
                <a:gd name="T20" fmla="*/ 17 w 41"/>
                <a:gd name="T21" fmla="*/ 25 h 70"/>
                <a:gd name="T22" fmla="*/ 16 w 41"/>
                <a:gd name="T23" fmla="*/ 27 h 70"/>
                <a:gd name="T24" fmla="*/ 18 w 41"/>
                <a:gd name="T25" fmla="*/ 21 h 70"/>
                <a:gd name="T26" fmla="*/ 18 w 41"/>
                <a:gd name="T27" fmla="*/ 20 h 70"/>
                <a:gd name="T28" fmla="*/ 19 w 41"/>
                <a:gd name="T29" fmla="*/ 13 h 70"/>
                <a:gd name="T30" fmla="*/ 17 w 41"/>
                <a:gd name="T31" fmla="*/ 3 h 70"/>
                <a:gd name="T32" fmla="*/ 8 w 41"/>
                <a:gd name="T33" fmla="*/ 3 h 70"/>
                <a:gd name="T34" fmla="*/ 0 w 41"/>
                <a:gd name="T35" fmla="*/ 0 h 70"/>
                <a:gd name="T36" fmla="*/ 0 w 41"/>
                <a:gd name="T37" fmla="*/ 0 h 70"/>
                <a:gd name="T38" fmla="*/ 11 w 41"/>
                <a:gd name="T39" fmla="*/ 13 h 70"/>
                <a:gd name="T40" fmla="*/ 11 w 41"/>
                <a:gd name="T41" fmla="*/ 14 h 70"/>
                <a:gd name="T42" fmla="*/ 10 w 41"/>
                <a:gd name="T43" fmla="*/ 16 h 70"/>
                <a:gd name="T44" fmla="*/ 10 w 41"/>
                <a:gd name="T45" fmla="*/ 17 h 70"/>
                <a:gd name="T46" fmla="*/ 10 w 41"/>
                <a:gd name="T47" fmla="*/ 17 h 70"/>
                <a:gd name="T48" fmla="*/ 11 w 41"/>
                <a:gd name="T49" fmla="*/ 21 h 70"/>
                <a:gd name="T50" fmla="*/ 12 w 41"/>
                <a:gd name="T51" fmla="*/ 25 h 70"/>
                <a:gd name="T52" fmla="*/ 22 w 41"/>
                <a:gd name="T53" fmla="*/ 45 h 70"/>
                <a:gd name="T54" fmla="*/ 29 w 41"/>
                <a:gd name="T55" fmla="*/ 58 h 70"/>
                <a:gd name="T56" fmla="*/ 36 w 41"/>
                <a:gd name="T57" fmla="*/ 68 h 70"/>
                <a:gd name="T58" fmla="*/ 39 w 41"/>
                <a:gd name="T59" fmla="*/ 70 h 70"/>
                <a:gd name="T60" fmla="*/ 40 w 41"/>
                <a:gd name="T61" fmla="*/ 68 h 70"/>
                <a:gd name="T62" fmla="*/ 40 w 41"/>
                <a:gd name="T63" fmla="*/ 6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 h="70">
                  <a:moveTo>
                    <a:pt x="40" y="64"/>
                  </a:moveTo>
                  <a:lnTo>
                    <a:pt x="40" y="64"/>
                  </a:lnTo>
                  <a:lnTo>
                    <a:pt x="40" y="63"/>
                  </a:lnTo>
                  <a:lnTo>
                    <a:pt x="41" y="59"/>
                  </a:lnTo>
                  <a:lnTo>
                    <a:pt x="34" y="56"/>
                  </a:lnTo>
                  <a:lnTo>
                    <a:pt x="31" y="53"/>
                  </a:lnTo>
                  <a:lnTo>
                    <a:pt x="30" y="51"/>
                  </a:lnTo>
                  <a:lnTo>
                    <a:pt x="17" y="29"/>
                  </a:lnTo>
                  <a:lnTo>
                    <a:pt x="17" y="29"/>
                  </a:lnTo>
                  <a:lnTo>
                    <a:pt x="17" y="28"/>
                  </a:lnTo>
                  <a:lnTo>
                    <a:pt x="17" y="25"/>
                  </a:lnTo>
                  <a:lnTo>
                    <a:pt x="16" y="27"/>
                  </a:lnTo>
                  <a:lnTo>
                    <a:pt x="18" y="21"/>
                  </a:lnTo>
                  <a:lnTo>
                    <a:pt x="18" y="20"/>
                  </a:lnTo>
                  <a:lnTo>
                    <a:pt x="19" y="13"/>
                  </a:lnTo>
                  <a:lnTo>
                    <a:pt x="17" y="3"/>
                  </a:lnTo>
                  <a:lnTo>
                    <a:pt x="8" y="3"/>
                  </a:lnTo>
                  <a:lnTo>
                    <a:pt x="0" y="0"/>
                  </a:lnTo>
                  <a:lnTo>
                    <a:pt x="0" y="0"/>
                  </a:lnTo>
                  <a:lnTo>
                    <a:pt x="11" y="13"/>
                  </a:lnTo>
                  <a:lnTo>
                    <a:pt x="11" y="14"/>
                  </a:lnTo>
                  <a:lnTo>
                    <a:pt x="10" y="16"/>
                  </a:lnTo>
                  <a:lnTo>
                    <a:pt x="10" y="17"/>
                  </a:lnTo>
                  <a:lnTo>
                    <a:pt x="10" y="17"/>
                  </a:lnTo>
                  <a:lnTo>
                    <a:pt x="11" y="21"/>
                  </a:lnTo>
                  <a:lnTo>
                    <a:pt x="12" y="25"/>
                  </a:lnTo>
                  <a:lnTo>
                    <a:pt x="22" y="45"/>
                  </a:lnTo>
                  <a:lnTo>
                    <a:pt x="29" y="58"/>
                  </a:lnTo>
                  <a:lnTo>
                    <a:pt x="36" y="68"/>
                  </a:lnTo>
                  <a:lnTo>
                    <a:pt x="39" y="70"/>
                  </a:lnTo>
                  <a:lnTo>
                    <a:pt x="40" y="68"/>
                  </a:lnTo>
                  <a:lnTo>
                    <a:pt x="40" y="64"/>
                  </a:lnTo>
                  <a:close/>
                </a:path>
              </a:pathLst>
            </a:custGeom>
            <a:solidFill>
              <a:srgbClr val="189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73" name="Freeform 759"/>
            <p:cNvSpPr>
              <a:spLocks/>
            </p:cNvSpPr>
            <p:nvPr/>
          </p:nvSpPr>
          <p:spPr bwMode="auto">
            <a:xfrm>
              <a:off x="4819063" y="40247"/>
              <a:ext cx="4078484" cy="3554410"/>
            </a:xfrm>
            <a:custGeom>
              <a:avLst/>
              <a:gdLst>
                <a:gd name="T0" fmla="*/ 2701 w 2968"/>
                <a:gd name="T1" fmla="*/ 628 h 2586"/>
                <a:gd name="T2" fmla="*/ 2578 w 2968"/>
                <a:gd name="T3" fmla="*/ 504 h 2586"/>
                <a:gd name="T4" fmla="*/ 2487 w 2968"/>
                <a:gd name="T5" fmla="*/ 560 h 2586"/>
                <a:gd name="T6" fmla="*/ 2681 w 2968"/>
                <a:gd name="T7" fmla="*/ 274 h 2586"/>
                <a:gd name="T8" fmla="*/ 2480 w 2968"/>
                <a:gd name="T9" fmla="*/ 160 h 2586"/>
                <a:gd name="T10" fmla="*/ 2350 w 2968"/>
                <a:gd name="T11" fmla="*/ 190 h 2586"/>
                <a:gd name="T12" fmla="*/ 2368 w 2968"/>
                <a:gd name="T13" fmla="*/ 409 h 2586"/>
                <a:gd name="T14" fmla="*/ 2354 w 2968"/>
                <a:gd name="T15" fmla="*/ 421 h 2586"/>
                <a:gd name="T16" fmla="*/ 2252 w 2968"/>
                <a:gd name="T17" fmla="*/ 435 h 2586"/>
                <a:gd name="T18" fmla="*/ 2206 w 2968"/>
                <a:gd name="T19" fmla="*/ 233 h 2586"/>
                <a:gd name="T20" fmla="*/ 2093 w 2968"/>
                <a:gd name="T21" fmla="*/ 250 h 2586"/>
                <a:gd name="T22" fmla="*/ 1851 w 2968"/>
                <a:gd name="T23" fmla="*/ 392 h 2586"/>
                <a:gd name="T24" fmla="*/ 1881 w 2968"/>
                <a:gd name="T25" fmla="*/ 502 h 2586"/>
                <a:gd name="T26" fmla="*/ 1835 w 2968"/>
                <a:gd name="T27" fmla="*/ 558 h 2586"/>
                <a:gd name="T28" fmla="*/ 1673 w 2968"/>
                <a:gd name="T29" fmla="*/ 642 h 2586"/>
                <a:gd name="T30" fmla="*/ 1736 w 2968"/>
                <a:gd name="T31" fmla="*/ 801 h 2586"/>
                <a:gd name="T32" fmla="*/ 1577 w 2968"/>
                <a:gd name="T33" fmla="*/ 690 h 2586"/>
                <a:gd name="T34" fmla="*/ 1622 w 2968"/>
                <a:gd name="T35" fmla="*/ 801 h 2586"/>
                <a:gd name="T36" fmla="*/ 1495 w 2968"/>
                <a:gd name="T37" fmla="*/ 629 h 2586"/>
                <a:gd name="T38" fmla="*/ 1457 w 2968"/>
                <a:gd name="T39" fmla="*/ 967 h 2586"/>
                <a:gd name="T40" fmla="*/ 1607 w 2968"/>
                <a:gd name="T41" fmla="*/ 1100 h 2586"/>
                <a:gd name="T42" fmla="*/ 1466 w 2968"/>
                <a:gd name="T43" fmla="*/ 1113 h 2586"/>
                <a:gd name="T44" fmla="*/ 1312 w 2968"/>
                <a:gd name="T45" fmla="*/ 1163 h 2586"/>
                <a:gd name="T46" fmla="*/ 1438 w 2968"/>
                <a:gd name="T47" fmla="*/ 1064 h 2586"/>
                <a:gd name="T48" fmla="*/ 1404 w 2968"/>
                <a:gd name="T49" fmla="*/ 768 h 2586"/>
                <a:gd name="T50" fmla="*/ 1236 w 2968"/>
                <a:gd name="T51" fmla="*/ 796 h 2586"/>
                <a:gd name="T52" fmla="*/ 1278 w 2968"/>
                <a:gd name="T53" fmla="*/ 956 h 2586"/>
                <a:gd name="T54" fmla="*/ 1034 w 2968"/>
                <a:gd name="T55" fmla="*/ 938 h 2586"/>
                <a:gd name="T56" fmla="*/ 943 w 2968"/>
                <a:gd name="T57" fmla="*/ 1016 h 2586"/>
                <a:gd name="T58" fmla="*/ 796 w 2968"/>
                <a:gd name="T59" fmla="*/ 1025 h 2586"/>
                <a:gd name="T60" fmla="*/ 587 w 2968"/>
                <a:gd name="T61" fmla="*/ 1161 h 2586"/>
                <a:gd name="T62" fmla="*/ 503 w 2968"/>
                <a:gd name="T63" fmla="*/ 1007 h 2586"/>
                <a:gd name="T64" fmla="*/ 466 w 2968"/>
                <a:gd name="T65" fmla="*/ 1184 h 2586"/>
                <a:gd name="T66" fmla="*/ 303 w 2968"/>
                <a:gd name="T67" fmla="*/ 1338 h 2586"/>
                <a:gd name="T68" fmla="*/ 239 w 2968"/>
                <a:gd name="T69" fmla="*/ 1248 h 2586"/>
                <a:gd name="T70" fmla="*/ 320 w 2968"/>
                <a:gd name="T71" fmla="*/ 1215 h 2586"/>
                <a:gd name="T72" fmla="*/ 284 w 2968"/>
                <a:gd name="T73" fmla="*/ 976 h 2586"/>
                <a:gd name="T74" fmla="*/ 175 w 2968"/>
                <a:gd name="T75" fmla="*/ 937 h 2586"/>
                <a:gd name="T76" fmla="*/ 36 w 2968"/>
                <a:gd name="T77" fmla="*/ 1021 h 2586"/>
                <a:gd name="T78" fmla="*/ 100 w 2968"/>
                <a:gd name="T79" fmla="*/ 1374 h 2586"/>
                <a:gd name="T80" fmla="*/ 37 w 2968"/>
                <a:gd name="T81" fmla="*/ 1607 h 2586"/>
                <a:gd name="T82" fmla="*/ 18 w 2968"/>
                <a:gd name="T83" fmla="*/ 1689 h 2586"/>
                <a:gd name="T84" fmla="*/ 115 w 2968"/>
                <a:gd name="T85" fmla="*/ 1931 h 2586"/>
                <a:gd name="T86" fmla="*/ 222 w 2968"/>
                <a:gd name="T87" fmla="*/ 2104 h 2586"/>
                <a:gd name="T88" fmla="*/ 394 w 2968"/>
                <a:gd name="T89" fmla="*/ 2212 h 2586"/>
                <a:gd name="T90" fmla="*/ 326 w 2968"/>
                <a:gd name="T91" fmla="*/ 2348 h 2586"/>
                <a:gd name="T92" fmla="*/ 297 w 2968"/>
                <a:gd name="T93" fmla="*/ 2409 h 2586"/>
                <a:gd name="T94" fmla="*/ 553 w 2968"/>
                <a:gd name="T95" fmla="*/ 2521 h 2586"/>
                <a:gd name="T96" fmla="*/ 675 w 2968"/>
                <a:gd name="T97" fmla="*/ 2423 h 2586"/>
                <a:gd name="T98" fmla="*/ 610 w 2968"/>
                <a:gd name="T99" fmla="*/ 2269 h 2586"/>
                <a:gd name="T100" fmla="*/ 764 w 2968"/>
                <a:gd name="T101" fmla="*/ 2117 h 2586"/>
                <a:gd name="T102" fmla="*/ 878 w 2968"/>
                <a:gd name="T103" fmla="*/ 2159 h 2586"/>
                <a:gd name="T104" fmla="*/ 1039 w 2968"/>
                <a:gd name="T105" fmla="*/ 2110 h 2586"/>
                <a:gd name="T106" fmla="*/ 1072 w 2968"/>
                <a:gd name="T107" fmla="*/ 2009 h 2586"/>
                <a:gd name="T108" fmla="*/ 1338 w 2968"/>
                <a:gd name="T109" fmla="*/ 1922 h 2586"/>
                <a:gd name="T110" fmla="*/ 1461 w 2968"/>
                <a:gd name="T111" fmla="*/ 2006 h 2586"/>
                <a:gd name="T112" fmla="*/ 1666 w 2968"/>
                <a:gd name="T113" fmla="*/ 2138 h 2586"/>
                <a:gd name="T114" fmla="*/ 1865 w 2968"/>
                <a:gd name="T115" fmla="*/ 2200 h 2586"/>
                <a:gd name="T116" fmla="*/ 2021 w 2968"/>
                <a:gd name="T117" fmla="*/ 2157 h 2586"/>
                <a:gd name="T118" fmla="*/ 2227 w 2968"/>
                <a:gd name="T119" fmla="*/ 2165 h 2586"/>
                <a:gd name="T120" fmla="*/ 2461 w 2968"/>
                <a:gd name="T121" fmla="*/ 2169 h 2586"/>
                <a:gd name="T122" fmla="*/ 2684 w 2968"/>
                <a:gd name="T123" fmla="*/ 2213 h 2586"/>
                <a:gd name="T124" fmla="*/ 2884 w 2968"/>
                <a:gd name="T125" fmla="*/ 2161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68" h="2586">
                  <a:moveTo>
                    <a:pt x="2911" y="593"/>
                  </a:moveTo>
                  <a:lnTo>
                    <a:pt x="2912" y="600"/>
                  </a:lnTo>
                  <a:lnTo>
                    <a:pt x="2925" y="605"/>
                  </a:lnTo>
                  <a:lnTo>
                    <a:pt x="2925" y="607"/>
                  </a:lnTo>
                  <a:lnTo>
                    <a:pt x="2918" y="605"/>
                  </a:lnTo>
                  <a:lnTo>
                    <a:pt x="2905" y="601"/>
                  </a:lnTo>
                  <a:lnTo>
                    <a:pt x="2864" y="575"/>
                  </a:lnTo>
                  <a:lnTo>
                    <a:pt x="2859" y="572"/>
                  </a:lnTo>
                  <a:lnTo>
                    <a:pt x="2859" y="570"/>
                  </a:lnTo>
                  <a:lnTo>
                    <a:pt x="2856" y="568"/>
                  </a:lnTo>
                  <a:lnTo>
                    <a:pt x="2856" y="566"/>
                  </a:lnTo>
                  <a:lnTo>
                    <a:pt x="2855" y="563"/>
                  </a:lnTo>
                  <a:lnTo>
                    <a:pt x="2855" y="562"/>
                  </a:lnTo>
                  <a:lnTo>
                    <a:pt x="2855" y="548"/>
                  </a:lnTo>
                  <a:lnTo>
                    <a:pt x="2855" y="546"/>
                  </a:lnTo>
                  <a:lnTo>
                    <a:pt x="2859" y="541"/>
                  </a:lnTo>
                  <a:lnTo>
                    <a:pt x="2859" y="540"/>
                  </a:lnTo>
                  <a:lnTo>
                    <a:pt x="2862" y="541"/>
                  </a:lnTo>
                  <a:lnTo>
                    <a:pt x="2862" y="542"/>
                  </a:lnTo>
                  <a:lnTo>
                    <a:pt x="2863" y="543"/>
                  </a:lnTo>
                  <a:lnTo>
                    <a:pt x="2864" y="544"/>
                  </a:lnTo>
                  <a:lnTo>
                    <a:pt x="2865" y="545"/>
                  </a:lnTo>
                  <a:lnTo>
                    <a:pt x="2873" y="543"/>
                  </a:lnTo>
                  <a:lnTo>
                    <a:pt x="2874" y="543"/>
                  </a:lnTo>
                  <a:lnTo>
                    <a:pt x="2874" y="542"/>
                  </a:lnTo>
                  <a:lnTo>
                    <a:pt x="2874" y="541"/>
                  </a:lnTo>
                  <a:lnTo>
                    <a:pt x="2875" y="540"/>
                  </a:lnTo>
                  <a:lnTo>
                    <a:pt x="2875" y="539"/>
                  </a:lnTo>
                  <a:lnTo>
                    <a:pt x="2870" y="534"/>
                  </a:lnTo>
                  <a:lnTo>
                    <a:pt x="2864" y="531"/>
                  </a:lnTo>
                  <a:lnTo>
                    <a:pt x="2863" y="531"/>
                  </a:lnTo>
                  <a:lnTo>
                    <a:pt x="2859" y="529"/>
                  </a:lnTo>
                  <a:lnTo>
                    <a:pt x="2843" y="529"/>
                  </a:lnTo>
                  <a:lnTo>
                    <a:pt x="2815" y="526"/>
                  </a:lnTo>
                  <a:lnTo>
                    <a:pt x="2799" y="520"/>
                  </a:lnTo>
                  <a:lnTo>
                    <a:pt x="2774" y="517"/>
                  </a:lnTo>
                  <a:lnTo>
                    <a:pt x="2769" y="516"/>
                  </a:lnTo>
                  <a:lnTo>
                    <a:pt x="2765" y="516"/>
                  </a:lnTo>
                  <a:lnTo>
                    <a:pt x="2764" y="516"/>
                  </a:lnTo>
                  <a:lnTo>
                    <a:pt x="2762" y="516"/>
                  </a:lnTo>
                  <a:lnTo>
                    <a:pt x="2758" y="517"/>
                  </a:lnTo>
                  <a:lnTo>
                    <a:pt x="2721" y="528"/>
                  </a:lnTo>
                  <a:lnTo>
                    <a:pt x="2719" y="530"/>
                  </a:lnTo>
                  <a:lnTo>
                    <a:pt x="2703" y="538"/>
                  </a:lnTo>
                  <a:lnTo>
                    <a:pt x="2702" y="538"/>
                  </a:lnTo>
                  <a:lnTo>
                    <a:pt x="2702" y="539"/>
                  </a:lnTo>
                  <a:lnTo>
                    <a:pt x="2703" y="543"/>
                  </a:lnTo>
                  <a:lnTo>
                    <a:pt x="2703" y="544"/>
                  </a:lnTo>
                  <a:lnTo>
                    <a:pt x="2704" y="545"/>
                  </a:lnTo>
                  <a:lnTo>
                    <a:pt x="2704" y="546"/>
                  </a:lnTo>
                  <a:lnTo>
                    <a:pt x="2706" y="549"/>
                  </a:lnTo>
                  <a:lnTo>
                    <a:pt x="2708" y="559"/>
                  </a:lnTo>
                  <a:lnTo>
                    <a:pt x="2704" y="597"/>
                  </a:lnTo>
                  <a:lnTo>
                    <a:pt x="2703" y="599"/>
                  </a:lnTo>
                  <a:lnTo>
                    <a:pt x="2699" y="605"/>
                  </a:lnTo>
                  <a:lnTo>
                    <a:pt x="2698" y="606"/>
                  </a:lnTo>
                  <a:lnTo>
                    <a:pt x="2694" y="607"/>
                  </a:lnTo>
                  <a:lnTo>
                    <a:pt x="2692" y="608"/>
                  </a:lnTo>
                  <a:lnTo>
                    <a:pt x="2692" y="608"/>
                  </a:lnTo>
                  <a:lnTo>
                    <a:pt x="2692" y="609"/>
                  </a:lnTo>
                  <a:lnTo>
                    <a:pt x="2692" y="610"/>
                  </a:lnTo>
                  <a:lnTo>
                    <a:pt x="2692" y="612"/>
                  </a:lnTo>
                  <a:lnTo>
                    <a:pt x="2692" y="612"/>
                  </a:lnTo>
                  <a:lnTo>
                    <a:pt x="2693" y="620"/>
                  </a:lnTo>
                  <a:lnTo>
                    <a:pt x="2694" y="621"/>
                  </a:lnTo>
                  <a:lnTo>
                    <a:pt x="2698" y="626"/>
                  </a:lnTo>
                  <a:lnTo>
                    <a:pt x="2698" y="627"/>
                  </a:lnTo>
                  <a:lnTo>
                    <a:pt x="2701" y="628"/>
                  </a:lnTo>
                  <a:lnTo>
                    <a:pt x="2708" y="631"/>
                  </a:lnTo>
                  <a:lnTo>
                    <a:pt x="2710" y="632"/>
                  </a:lnTo>
                  <a:lnTo>
                    <a:pt x="2712" y="631"/>
                  </a:lnTo>
                  <a:lnTo>
                    <a:pt x="2714" y="632"/>
                  </a:lnTo>
                  <a:lnTo>
                    <a:pt x="2718" y="633"/>
                  </a:lnTo>
                  <a:lnTo>
                    <a:pt x="2720" y="634"/>
                  </a:lnTo>
                  <a:lnTo>
                    <a:pt x="2720" y="635"/>
                  </a:lnTo>
                  <a:lnTo>
                    <a:pt x="2721" y="635"/>
                  </a:lnTo>
                  <a:lnTo>
                    <a:pt x="2706" y="632"/>
                  </a:lnTo>
                  <a:lnTo>
                    <a:pt x="2704" y="631"/>
                  </a:lnTo>
                  <a:lnTo>
                    <a:pt x="2702" y="631"/>
                  </a:lnTo>
                  <a:lnTo>
                    <a:pt x="2699" y="628"/>
                  </a:lnTo>
                  <a:lnTo>
                    <a:pt x="2697" y="627"/>
                  </a:lnTo>
                  <a:lnTo>
                    <a:pt x="2694" y="625"/>
                  </a:lnTo>
                  <a:lnTo>
                    <a:pt x="2692" y="623"/>
                  </a:lnTo>
                  <a:lnTo>
                    <a:pt x="2689" y="611"/>
                  </a:lnTo>
                  <a:lnTo>
                    <a:pt x="2689" y="610"/>
                  </a:lnTo>
                  <a:lnTo>
                    <a:pt x="2690" y="608"/>
                  </a:lnTo>
                  <a:lnTo>
                    <a:pt x="2690" y="608"/>
                  </a:lnTo>
                  <a:lnTo>
                    <a:pt x="2691" y="608"/>
                  </a:lnTo>
                  <a:lnTo>
                    <a:pt x="2692" y="607"/>
                  </a:lnTo>
                  <a:lnTo>
                    <a:pt x="2693" y="606"/>
                  </a:lnTo>
                  <a:lnTo>
                    <a:pt x="2697" y="605"/>
                  </a:lnTo>
                  <a:lnTo>
                    <a:pt x="2697" y="605"/>
                  </a:lnTo>
                  <a:lnTo>
                    <a:pt x="2702" y="598"/>
                  </a:lnTo>
                  <a:lnTo>
                    <a:pt x="2702" y="597"/>
                  </a:lnTo>
                  <a:lnTo>
                    <a:pt x="2704" y="582"/>
                  </a:lnTo>
                  <a:lnTo>
                    <a:pt x="2703" y="557"/>
                  </a:lnTo>
                  <a:lnTo>
                    <a:pt x="2700" y="523"/>
                  </a:lnTo>
                  <a:lnTo>
                    <a:pt x="2700" y="519"/>
                  </a:lnTo>
                  <a:lnTo>
                    <a:pt x="2699" y="516"/>
                  </a:lnTo>
                  <a:lnTo>
                    <a:pt x="2692" y="501"/>
                  </a:lnTo>
                  <a:lnTo>
                    <a:pt x="2685" y="489"/>
                  </a:lnTo>
                  <a:lnTo>
                    <a:pt x="2685" y="496"/>
                  </a:lnTo>
                  <a:lnTo>
                    <a:pt x="2685" y="496"/>
                  </a:lnTo>
                  <a:lnTo>
                    <a:pt x="2686" y="504"/>
                  </a:lnTo>
                  <a:lnTo>
                    <a:pt x="2685" y="505"/>
                  </a:lnTo>
                  <a:lnTo>
                    <a:pt x="2685" y="506"/>
                  </a:lnTo>
                  <a:lnTo>
                    <a:pt x="2685" y="507"/>
                  </a:lnTo>
                  <a:lnTo>
                    <a:pt x="2685" y="508"/>
                  </a:lnTo>
                  <a:lnTo>
                    <a:pt x="2682" y="511"/>
                  </a:lnTo>
                  <a:lnTo>
                    <a:pt x="2680" y="512"/>
                  </a:lnTo>
                  <a:lnTo>
                    <a:pt x="2679" y="513"/>
                  </a:lnTo>
                  <a:lnTo>
                    <a:pt x="2674" y="514"/>
                  </a:lnTo>
                  <a:lnTo>
                    <a:pt x="2669" y="516"/>
                  </a:lnTo>
                  <a:lnTo>
                    <a:pt x="2665" y="516"/>
                  </a:lnTo>
                  <a:lnTo>
                    <a:pt x="2664" y="516"/>
                  </a:lnTo>
                  <a:lnTo>
                    <a:pt x="2656" y="514"/>
                  </a:lnTo>
                  <a:lnTo>
                    <a:pt x="2649" y="511"/>
                  </a:lnTo>
                  <a:lnTo>
                    <a:pt x="2645" y="509"/>
                  </a:lnTo>
                  <a:lnTo>
                    <a:pt x="2642" y="508"/>
                  </a:lnTo>
                  <a:lnTo>
                    <a:pt x="2637" y="504"/>
                  </a:lnTo>
                  <a:lnTo>
                    <a:pt x="2634" y="501"/>
                  </a:lnTo>
                  <a:lnTo>
                    <a:pt x="2634" y="499"/>
                  </a:lnTo>
                  <a:lnTo>
                    <a:pt x="2632" y="492"/>
                  </a:lnTo>
                  <a:lnTo>
                    <a:pt x="2631" y="489"/>
                  </a:lnTo>
                  <a:lnTo>
                    <a:pt x="2631" y="488"/>
                  </a:lnTo>
                  <a:lnTo>
                    <a:pt x="2631" y="486"/>
                  </a:lnTo>
                  <a:lnTo>
                    <a:pt x="2631" y="485"/>
                  </a:lnTo>
                  <a:lnTo>
                    <a:pt x="2627" y="484"/>
                  </a:lnTo>
                  <a:lnTo>
                    <a:pt x="2596" y="481"/>
                  </a:lnTo>
                  <a:lnTo>
                    <a:pt x="2596" y="481"/>
                  </a:lnTo>
                  <a:lnTo>
                    <a:pt x="2594" y="481"/>
                  </a:lnTo>
                  <a:lnTo>
                    <a:pt x="2593" y="482"/>
                  </a:lnTo>
                  <a:lnTo>
                    <a:pt x="2592" y="483"/>
                  </a:lnTo>
                  <a:lnTo>
                    <a:pt x="2589" y="486"/>
                  </a:lnTo>
                  <a:lnTo>
                    <a:pt x="2578" y="503"/>
                  </a:lnTo>
                  <a:lnTo>
                    <a:pt x="2578" y="504"/>
                  </a:lnTo>
                  <a:lnTo>
                    <a:pt x="2578" y="506"/>
                  </a:lnTo>
                  <a:lnTo>
                    <a:pt x="2578" y="508"/>
                  </a:lnTo>
                  <a:lnTo>
                    <a:pt x="2579" y="509"/>
                  </a:lnTo>
                  <a:lnTo>
                    <a:pt x="2581" y="517"/>
                  </a:lnTo>
                  <a:lnTo>
                    <a:pt x="2582" y="518"/>
                  </a:lnTo>
                  <a:lnTo>
                    <a:pt x="2583" y="520"/>
                  </a:lnTo>
                  <a:lnTo>
                    <a:pt x="2584" y="520"/>
                  </a:lnTo>
                  <a:lnTo>
                    <a:pt x="2584" y="520"/>
                  </a:lnTo>
                  <a:lnTo>
                    <a:pt x="2585" y="521"/>
                  </a:lnTo>
                  <a:lnTo>
                    <a:pt x="2586" y="521"/>
                  </a:lnTo>
                  <a:lnTo>
                    <a:pt x="2601" y="517"/>
                  </a:lnTo>
                  <a:lnTo>
                    <a:pt x="2612" y="510"/>
                  </a:lnTo>
                  <a:lnTo>
                    <a:pt x="2612" y="509"/>
                  </a:lnTo>
                  <a:lnTo>
                    <a:pt x="2612" y="508"/>
                  </a:lnTo>
                  <a:lnTo>
                    <a:pt x="2613" y="508"/>
                  </a:lnTo>
                  <a:lnTo>
                    <a:pt x="2613" y="507"/>
                  </a:lnTo>
                  <a:lnTo>
                    <a:pt x="2614" y="507"/>
                  </a:lnTo>
                  <a:lnTo>
                    <a:pt x="2615" y="507"/>
                  </a:lnTo>
                  <a:lnTo>
                    <a:pt x="2620" y="508"/>
                  </a:lnTo>
                  <a:lnTo>
                    <a:pt x="2621" y="509"/>
                  </a:lnTo>
                  <a:lnTo>
                    <a:pt x="2622" y="509"/>
                  </a:lnTo>
                  <a:lnTo>
                    <a:pt x="2622" y="516"/>
                  </a:lnTo>
                  <a:lnTo>
                    <a:pt x="2621" y="517"/>
                  </a:lnTo>
                  <a:lnTo>
                    <a:pt x="2620" y="519"/>
                  </a:lnTo>
                  <a:lnTo>
                    <a:pt x="2596" y="538"/>
                  </a:lnTo>
                  <a:lnTo>
                    <a:pt x="2588" y="542"/>
                  </a:lnTo>
                  <a:lnTo>
                    <a:pt x="2587" y="543"/>
                  </a:lnTo>
                  <a:lnTo>
                    <a:pt x="2565" y="554"/>
                  </a:lnTo>
                  <a:lnTo>
                    <a:pt x="2549" y="558"/>
                  </a:lnTo>
                  <a:lnTo>
                    <a:pt x="2526" y="573"/>
                  </a:lnTo>
                  <a:lnTo>
                    <a:pt x="2525" y="574"/>
                  </a:lnTo>
                  <a:lnTo>
                    <a:pt x="2524" y="574"/>
                  </a:lnTo>
                  <a:lnTo>
                    <a:pt x="2522" y="575"/>
                  </a:lnTo>
                  <a:lnTo>
                    <a:pt x="2520" y="575"/>
                  </a:lnTo>
                  <a:lnTo>
                    <a:pt x="2492" y="577"/>
                  </a:lnTo>
                  <a:lnTo>
                    <a:pt x="2491" y="577"/>
                  </a:lnTo>
                  <a:lnTo>
                    <a:pt x="2488" y="577"/>
                  </a:lnTo>
                  <a:lnTo>
                    <a:pt x="2483" y="574"/>
                  </a:lnTo>
                  <a:lnTo>
                    <a:pt x="2473" y="583"/>
                  </a:lnTo>
                  <a:lnTo>
                    <a:pt x="2469" y="598"/>
                  </a:lnTo>
                  <a:lnTo>
                    <a:pt x="2456" y="614"/>
                  </a:lnTo>
                  <a:lnTo>
                    <a:pt x="2452" y="617"/>
                  </a:lnTo>
                  <a:lnTo>
                    <a:pt x="2451" y="618"/>
                  </a:lnTo>
                  <a:lnTo>
                    <a:pt x="2449" y="618"/>
                  </a:lnTo>
                  <a:lnTo>
                    <a:pt x="2438" y="618"/>
                  </a:lnTo>
                  <a:lnTo>
                    <a:pt x="2438" y="616"/>
                  </a:lnTo>
                  <a:lnTo>
                    <a:pt x="2441" y="616"/>
                  </a:lnTo>
                  <a:lnTo>
                    <a:pt x="2445" y="615"/>
                  </a:lnTo>
                  <a:lnTo>
                    <a:pt x="2445" y="614"/>
                  </a:lnTo>
                  <a:lnTo>
                    <a:pt x="2457" y="604"/>
                  </a:lnTo>
                  <a:lnTo>
                    <a:pt x="2462" y="593"/>
                  </a:lnTo>
                  <a:lnTo>
                    <a:pt x="2469" y="577"/>
                  </a:lnTo>
                  <a:lnTo>
                    <a:pt x="2469" y="576"/>
                  </a:lnTo>
                  <a:lnTo>
                    <a:pt x="2469" y="572"/>
                  </a:lnTo>
                  <a:lnTo>
                    <a:pt x="2469" y="571"/>
                  </a:lnTo>
                  <a:lnTo>
                    <a:pt x="2469" y="569"/>
                  </a:lnTo>
                  <a:lnTo>
                    <a:pt x="2469" y="565"/>
                  </a:lnTo>
                  <a:lnTo>
                    <a:pt x="2469" y="565"/>
                  </a:lnTo>
                  <a:lnTo>
                    <a:pt x="2469" y="563"/>
                  </a:lnTo>
                  <a:lnTo>
                    <a:pt x="2470" y="563"/>
                  </a:lnTo>
                  <a:lnTo>
                    <a:pt x="2473" y="560"/>
                  </a:lnTo>
                  <a:lnTo>
                    <a:pt x="2474" y="559"/>
                  </a:lnTo>
                  <a:lnTo>
                    <a:pt x="2476" y="558"/>
                  </a:lnTo>
                  <a:lnTo>
                    <a:pt x="2476" y="558"/>
                  </a:lnTo>
                  <a:lnTo>
                    <a:pt x="2480" y="558"/>
                  </a:lnTo>
                  <a:lnTo>
                    <a:pt x="2484" y="559"/>
                  </a:lnTo>
                  <a:lnTo>
                    <a:pt x="2486" y="559"/>
                  </a:lnTo>
                  <a:lnTo>
                    <a:pt x="2487" y="560"/>
                  </a:lnTo>
                  <a:lnTo>
                    <a:pt x="2488" y="560"/>
                  </a:lnTo>
                  <a:lnTo>
                    <a:pt x="2488" y="560"/>
                  </a:lnTo>
                  <a:lnTo>
                    <a:pt x="2492" y="556"/>
                  </a:lnTo>
                  <a:lnTo>
                    <a:pt x="2493" y="556"/>
                  </a:lnTo>
                  <a:lnTo>
                    <a:pt x="2502" y="530"/>
                  </a:lnTo>
                  <a:lnTo>
                    <a:pt x="2504" y="526"/>
                  </a:lnTo>
                  <a:lnTo>
                    <a:pt x="2504" y="525"/>
                  </a:lnTo>
                  <a:lnTo>
                    <a:pt x="2509" y="524"/>
                  </a:lnTo>
                  <a:lnTo>
                    <a:pt x="2533" y="521"/>
                  </a:lnTo>
                  <a:lnTo>
                    <a:pt x="2537" y="518"/>
                  </a:lnTo>
                  <a:lnTo>
                    <a:pt x="2546" y="508"/>
                  </a:lnTo>
                  <a:lnTo>
                    <a:pt x="2548" y="504"/>
                  </a:lnTo>
                  <a:lnTo>
                    <a:pt x="2548" y="504"/>
                  </a:lnTo>
                  <a:lnTo>
                    <a:pt x="2548" y="501"/>
                  </a:lnTo>
                  <a:lnTo>
                    <a:pt x="2549" y="501"/>
                  </a:lnTo>
                  <a:lnTo>
                    <a:pt x="2549" y="500"/>
                  </a:lnTo>
                  <a:lnTo>
                    <a:pt x="2549" y="496"/>
                  </a:lnTo>
                  <a:lnTo>
                    <a:pt x="2553" y="492"/>
                  </a:lnTo>
                  <a:lnTo>
                    <a:pt x="2554" y="489"/>
                  </a:lnTo>
                  <a:lnTo>
                    <a:pt x="2564" y="478"/>
                  </a:lnTo>
                  <a:lnTo>
                    <a:pt x="2565" y="477"/>
                  </a:lnTo>
                  <a:lnTo>
                    <a:pt x="2569" y="475"/>
                  </a:lnTo>
                  <a:lnTo>
                    <a:pt x="2575" y="473"/>
                  </a:lnTo>
                  <a:lnTo>
                    <a:pt x="2578" y="472"/>
                  </a:lnTo>
                  <a:lnTo>
                    <a:pt x="2584" y="466"/>
                  </a:lnTo>
                  <a:lnTo>
                    <a:pt x="2587" y="464"/>
                  </a:lnTo>
                  <a:lnTo>
                    <a:pt x="2588" y="463"/>
                  </a:lnTo>
                  <a:lnTo>
                    <a:pt x="2589" y="460"/>
                  </a:lnTo>
                  <a:lnTo>
                    <a:pt x="2589" y="459"/>
                  </a:lnTo>
                  <a:lnTo>
                    <a:pt x="2592" y="456"/>
                  </a:lnTo>
                  <a:lnTo>
                    <a:pt x="2592" y="455"/>
                  </a:lnTo>
                  <a:lnTo>
                    <a:pt x="2592" y="450"/>
                  </a:lnTo>
                  <a:lnTo>
                    <a:pt x="2605" y="432"/>
                  </a:lnTo>
                  <a:lnTo>
                    <a:pt x="2642" y="402"/>
                  </a:lnTo>
                  <a:lnTo>
                    <a:pt x="2657" y="390"/>
                  </a:lnTo>
                  <a:lnTo>
                    <a:pt x="2657" y="384"/>
                  </a:lnTo>
                  <a:lnTo>
                    <a:pt x="2658" y="383"/>
                  </a:lnTo>
                  <a:lnTo>
                    <a:pt x="2658" y="382"/>
                  </a:lnTo>
                  <a:lnTo>
                    <a:pt x="2660" y="380"/>
                  </a:lnTo>
                  <a:lnTo>
                    <a:pt x="2662" y="380"/>
                  </a:lnTo>
                  <a:lnTo>
                    <a:pt x="2663" y="379"/>
                  </a:lnTo>
                  <a:lnTo>
                    <a:pt x="2666" y="378"/>
                  </a:lnTo>
                  <a:lnTo>
                    <a:pt x="2672" y="376"/>
                  </a:lnTo>
                  <a:lnTo>
                    <a:pt x="2673" y="374"/>
                  </a:lnTo>
                  <a:lnTo>
                    <a:pt x="2679" y="371"/>
                  </a:lnTo>
                  <a:lnTo>
                    <a:pt x="2683" y="368"/>
                  </a:lnTo>
                  <a:lnTo>
                    <a:pt x="2683" y="367"/>
                  </a:lnTo>
                  <a:lnTo>
                    <a:pt x="2684" y="366"/>
                  </a:lnTo>
                  <a:lnTo>
                    <a:pt x="2700" y="342"/>
                  </a:lnTo>
                  <a:lnTo>
                    <a:pt x="2705" y="332"/>
                  </a:lnTo>
                  <a:lnTo>
                    <a:pt x="2706" y="330"/>
                  </a:lnTo>
                  <a:lnTo>
                    <a:pt x="2706" y="330"/>
                  </a:lnTo>
                  <a:lnTo>
                    <a:pt x="2708" y="321"/>
                  </a:lnTo>
                  <a:lnTo>
                    <a:pt x="2708" y="320"/>
                  </a:lnTo>
                  <a:lnTo>
                    <a:pt x="2706" y="302"/>
                  </a:lnTo>
                  <a:lnTo>
                    <a:pt x="2706" y="303"/>
                  </a:lnTo>
                  <a:lnTo>
                    <a:pt x="2705" y="303"/>
                  </a:lnTo>
                  <a:lnTo>
                    <a:pt x="2704" y="303"/>
                  </a:lnTo>
                  <a:lnTo>
                    <a:pt x="2704" y="303"/>
                  </a:lnTo>
                  <a:lnTo>
                    <a:pt x="2703" y="303"/>
                  </a:lnTo>
                  <a:lnTo>
                    <a:pt x="2698" y="300"/>
                  </a:lnTo>
                  <a:lnTo>
                    <a:pt x="2683" y="285"/>
                  </a:lnTo>
                  <a:lnTo>
                    <a:pt x="2681" y="280"/>
                  </a:lnTo>
                  <a:lnTo>
                    <a:pt x="2681" y="280"/>
                  </a:lnTo>
                  <a:lnTo>
                    <a:pt x="2682" y="280"/>
                  </a:lnTo>
                  <a:lnTo>
                    <a:pt x="2683" y="279"/>
                  </a:lnTo>
                  <a:lnTo>
                    <a:pt x="2683" y="278"/>
                  </a:lnTo>
                  <a:lnTo>
                    <a:pt x="2681" y="274"/>
                  </a:lnTo>
                  <a:lnTo>
                    <a:pt x="2677" y="270"/>
                  </a:lnTo>
                  <a:lnTo>
                    <a:pt x="2676" y="269"/>
                  </a:lnTo>
                  <a:lnTo>
                    <a:pt x="2673" y="269"/>
                  </a:lnTo>
                  <a:lnTo>
                    <a:pt x="2672" y="269"/>
                  </a:lnTo>
                  <a:lnTo>
                    <a:pt x="2671" y="268"/>
                  </a:lnTo>
                  <a:lnTo>
                    <a:pt x="2666" y="261"/>
                  </a:lnTo>
                  <a:lnTo>
                    <a:pt x="2666" y="260"/>
                  </a:lnTo>
                  <a:lnTo>
                    <a:pt x="2667" y="259"/>
                  </a:lnTo>
                  <a:lnTo>
                    <a:pt x="2668" y="259"/>
                  </a:lnTo>
                  <a:lnTo>
                    <a:pt x="2673" y="260"/>
                  </a:lnTo>
                  <a:lnTo>
                    <a:pt x="2673" y="260"/>
                  </a:lnTo>
                  <a:lnTo>
                    <a:pt x="2674" y="261"/>
                  </a:lnTo>
                  <a:lnTo>
                    <a:pt x="2705" y="283"/>
                  </a:lnTo>
                  <a:lnTo>
                    <a:pt x="2706" y="284"/>
                  </a:lnTo>
                  <a:lnTo>
                    <a:pt x="2706" y="284"/>
                  </a:lnTo>
                  <a:lnTo>
                    <a:pt x="2706" y="285"/>
                  </a:lnTo>
                  <a:lnTo>
                    <a:pt x="2705" y="287"/>
                  </a:lnTo>
                  <a:lnTo>
                    <a:pt x="2705" y="289"/>
                  </a:lnTo>
                  <a:lnTo>
                    <a:pt x="2704" y="291"/>
                  </a:lnTo>
                  <a:lnTo>
                    <a:pt x="2703" y="294"/>
                  </a:lnTo>
                  <a:lnTo>
                    <a:pt x="2703" y="295"/>
                  </a:lnTo>
                  <a:lnTo>
                    <a:pt x="2701" y="296"/>
                  </a:lnTo>
                  <a:lnTo>
                    <a:pt x="2700" y="299"/>
                  </a:lnTo>
                  <a:lnTo>
                    <a:pt x="2703" y="299"/>
                  </a:lnTo>
                  <a:lnTo>
                    <a:pt x="2704" y="299"/>
                  </a:lnTo>
                  <a:lnTo>
                    <a:pt x="2704" y="299"/>
                  </a:lnTo>
                  <a:lnTo>
                    <a:pt x="2709" y="292"/>
                  </a:lnTo>
                  <a:lnTo>
                    <a:pt x="2709" y="291"/>
                  </a:lnTo>
                  <a:lnTo>
                    <a:pt x="2714" y="269"/>
                  </a:lnTo>
                  <a:lnTo>
                    <a:pt x="2716" y="260"/>
                  </a:lnTo>
                  <a:lnTo>
                    <a:pt x="2716" y="259"/>
                  </a:lnTo>
                  <a:lnTo>
                    <a:pt x="2714" y="252"/>
                  </a:lnTo>
                  <a:lnTo>
                    <a:pt x="2714" y="251"/>
                  </a:lnTo>
                  <a:lnTo>
                    <a:pt x="2712" y="249"/>
                  </a:lnTo>
                  <a:lnTo>
                    <a:pt x="2700" y="216"/>
                  </a:lnTo>
                  <a:lnTo>
                    <a:pt x="2699" y="213"/>
                  </a:lnTo>
                  <a:lnTo>
                    <a:pt x="2695" y="206"/>
                  </a:lnTo>
                  <a:lnTo>
                    <a:pt x="2666" y="181"/>
                  </a:lnTo>
                  <a:lnTo>
                    <a:pt x="2664" y="179"/>
                  </a:lnTo>
                  <a:lnTo>
                    <a:pt x="2663" y="179"/>
                  </a:lnTo>
                  <a:lnTo>
                    <a:pt x="2652" y="192"/>
                  </a:lnTo>
                  <a:lnTo>
                    <a:pt x="2656" y="188"/>
                  </a:lnTo>
                  <a:lnTo>
                    <a:pt x="2662" y="179"/>
                  </a:lnTo>
                  <a:lnTo>
                    <a:pt x="2662" y="178"/>
                  </a:lnTo>
                  <a:lnTo>
                    <a:pt x="2662" y="176"/>
                  </a:lnTo>
                  <a:lnTo>
                    <a:pt x="2658" y="172"/>
                  </a:lnTo>
                  <a:lnTo>
                    <a:pt x="2651" y="162"/>
                  </a:lnTo>
                  <a:lnTo>
                    <a:pt x="2639" y="148"/>
                  </a:lnTo>
                  <a:lnTo>
                    <a:pt x="2629" y="141"/>
                  </a:lnTo>
                  <a:lnTo>
                    <a:pt x="2613" y="140"/>
                  </a:lnTo>
                  <a:lnTo>
                    <a:pt x="2565" y="143"/>
                  </a:lnTo>
                  <a:lnTo>
                    <a:pt x="2549" y="145"/>
                  </a:lnTo>
                  <a:lnTo>
                    <a:pt x="2530" y="155"/>
                  </a:lnTo>
                  <a:lnTo>
                    <a:pt x="2530" y="156"/>
                  </a:lnTo>
                  <a:lnTo>
                    <a:pt x="2530" y="156"/>
                  </a:lnTo>
                  <a:lnTo>
                    <a:pt x="2527" y="169"/>
                  </a:lnTo>
                  <a:lnTo>
                    <a:pt x="2519" y="173"/>
                  </a:lnTo>
                  <a:lnTo>
                    <a:pt x="2518" y="173"/>
                  </a:lnTo>
                  <a:lnTo>
                    <a:pt x="2492" y="177"/>
                  </a:lnTo>
                  <a:lnTo>
                    <a:pt x="2481" y="173"/>
                  </a:lnTo>
                  <a:lnTo>
                    <a:pt x="2480" y="173"/>
                  </a:lnTo>
                  <a:lnTo>
                    <a:pt x="2480" y="172"/>
                  </a:lnTo>
                  <a:lnTo>
                    <a:pt x="2479" y="167"/>
                  </a:lnTo>
                  <a:lnTo>
                    <a:pt x="2479" y="163"/>
                  </a:lnTo>
                  <a:lnTo>
                    <a:pt x="2479" y="162"/>
                  </a:lnTo>
                  <a:lnTo>
                    <a:pt x="2480" y="161"/>
                  </a:lnTo>
                  <a:lnTo>
                    <a:pt x="2480" y="160"/>
                  </a:lnTo>
                  <a:lnTo>
                    <a:pt x="2480" y="160"/>
                  </a:lnTo>
                  <a:lnTo>
                    <a:pt x="2481" y="160"/>
                  </a:lnTo>
                  <a:lnTo>
                    <a:pt x="2483" y="160"/>
                  </a:lnTo>
                  <a:lnTo>
                    <a:pt x="2483" y="160"/>
                  </a:lnTo>
                  <a:lnTo>
                    <a:pt x="2483" y="161"/>
                  </a:lnTo>
                  <a:lnTo>
                    <a:pt x="2484" y="162"/>
                  </a:lnTo>
                  <a:lnTo>
                    <a:pt x="2488" y="163"/>
                  </a:lnTo>
                  <a:lnTo>
                    <a:pt x="2506" y="133"/>
                  </a:lnTo>
                  <a:lnTo>
                    <a:pt x="2507" y="129"/>
                  </a:lnTo>
                  <a:lnTo>
                    <a:pt x="2510" y="124"/>
                  </a:lnTo>
                  <a:lnTo>
                    <a:pt x="2511" y="115"/>
                  </a:lnTo>
                  <a:lnTo>
                    <a:pt x="2507" y="104"/>
                  </a:lnTo>
                  <a:lnTo>
                    <a:pt x="2495" y="99"/>
                  </a:lnTo>
                  <a:lnTo>
                    <a:pt x="2493" y="99"/>
                  </a:lnTo>
                  <a:lnTo>
                    <a:pt x="2492" y="99"/>
                  </a:lnTo>
                  <a:lnTo>
                    <a:pt x="2472" y="100"/>
                  </a:lnTo>
                  <a:lnTo>
                    <a:pt x="2469" y="104"/>
                  </a:lnTo>
                  <a:lnTo>
                    <a:pt x="2466" y="106"/>
                  </a:lnTo>
                  <a:lnTo>
                    <a:pt x="2464" y="106"/>
                  </a:lnTo>
                  <a:lnTo>
                    <a:pt x="2458" y="108"/>
                  </a:lnTo>
                  <a:lnTo>
                    <a:pt x="2451" y="109"/>
                  </a:lnTo>
                  <a:lnTo>
                    <a:pt x="2449" y="108"/>
                  </a:lnTo>
                  <a:lnTo>
                    <a:pt x="2449" y="105"/>
                  </a:lnTo>
                  <a:lnTo>
                    <a:pt x="2449" y="104"/>
                  </a:lnTo>
                  <a:lnTo>
                    <a:pt x="2449" y="103"/>
                  </a:lnTo>
                  <a:lnTo>
                    <a:pt x="2451" y="102"/>
                  </a:lnTo>
                  <a:lnTo>
                    <a:pt x="2452" y="102"/>
                  </a:lnTo>
                  <a:lnTo>
                    <a:pt x="2448" y="94"/>
                  </a:lnTo>
                  <a:lnTo>
                    <a:pt x="2416" y="94"/>
                  </a:lnTo>
                  <a:lnTo>
                    <a:pt x="2410" y="93"/>
                  </a:lnTo>
                  <a:lnTo>
                    <a:pt x="2409" y="93"/>
                  </a:lnTo>
                  <a:lnTo>
                    <a:pt x="2408" y="92"/>
                  </a:lnTo>
                  <a:lnTo>
                    <a:pt x="2410" y="90"/>
                  </a:lnTo>
                  <a:lnTo>
                    <a:pt x="2423" y="84"/>
                  </a:lnTo>
                  <a:lnTo>
                    <a:pt x="2430" y="83"/>
                  </a:lnTo>
                  <a:lnTo>
                    <a:pt x="2431" y="83"/>
                  </a:lnTo>
                  <a:lnTo>
                    <a:pt x="2434" y="83"/>
                  </a:lnTo>
                  <a:lnTo>
                    <a:pt x="2442" y="77"/>
                  </a:lnTo>
                  <a:lnTo>
                    <a:pt x="2444" y="76"/>
                  </a:lnTo>
                  <a:lnTo>
                    <a:pt x="2476" y="55"/>
                  </a:lnTo>
                  <a:lnTo>
                    <a:pt x="2476" y="54"/>
                  </a:lnTo>
                  <a:lnTo>
                    <a:pt x="2476" y="53"/>
                  </a:lnTo>
                  <a:lnTo>
                    <a:pt x="2463" y="25"/>
                  </a:lnTo>
                  <a:lnTo>
                    <a:pt x="2462" y="25"/>
                  </a:lnTo>
                  <a:lnTo>
                    <a:pt x="2457" y="25"/>
                  </a:lnTo>
                  <a:lnTo>
                    <a:pt x="2455" y="25"/>
                  </a:lnTo>
                  <a:lnTo>
                    <a:pt x="2453" y="26"/>
                  </a:lnTo>
                  <a:lnTo>
                    <a:pt x="2449" y="29"/>
                  </a:lnTo>
                  <a:lnTo>
                    <a:pt x="2444" y="25"/>
                  </a:lnTo>
                  <a:lnTo>
                    <a:pt x="2434" y="21"/>
                  </a:lnTo>
                  <a:lnTo>
                    <a:pt x="2430" y="16"/>
                  </a:lnTo>
                  <a:lnTo>
                    <a:pt x="2429" y="14"/>
                  </a:lnTo>
                  <a:lnTo>
                    <a:pt x="2414" y="1"/>
                  </a:lnTo>
                  <a:lnTo>
                    <a:pt x="2413" y="0"/>
                  </a:lnTo>
                  <a:lnTo>
                    <a:pt x="2407" y="0"/>
                  </a:lnTo>
                  <a:lnTo>
                    <a:pt x="2383" y="14"/>
                  </a:lnTo>
                  <a:lnTo>
                    <a:pt x="2373" y="20"/>
                  </a:lnTo>
                  <a:lnTo>
                    <a:pt x="2359" y="35"/>
                  </a:lnTo>
                  <a:lnTo>
                    <a:pt x="2343" y="54"/>
                  </a:lnTo>
                  <a:lnTo>
                    <a:pt x="2317" y="92"/>
                  </a:lnTo>
                  <a:lnTo>
                    <a:pt x="2308" y="108"/>
                  </a:lnTo>
                  <a:lnTo>
                    <a:pt x="2307" y="109"/>
                  </a:lnTo>
                  <a:lnTo>
                    <a:pt x="2306" y="122"/>
                  </a:lnTo>
                  <a:lnTo>
                    <a:pt x="2306" y="128"/>
                  </a:lnTo>
                  <a:lnTo>
                    <a:pt x="2314" y="159"/>
                  </a:lnTo>
                  <a:lnTo>
                    <a:pt x="2321" y="172"/>
                  </a:lnTo>
                  <a:lnTo>
                    <a:pt x="2326" y="175"/>
                  </a:lnTo>
                  <a:lnTo>
                    <a:pt x="2349" y="187"/>
                  </a:lnTo>
                  <a:lnTo>
                    <a:pt x="2350" y="190"/>
                  </a:lnTo>
                  <a:lnTo>
                    <a:pt x="2349" y="190"/>
                  </a:lnTo>
                  <a:lnTo>
                    <a:pt x="2349" y="191"/>
                  </a:lnTo>
                  <a:lnTo>
                    <a:pt x="2338" y="188"/>
                  </a:lnTo>
                  <a:lnTo>
                    <a:pt x="2337" y="188"/>
                  </a:lnTo>
                  <a:lnTo>
                    <a:pt x="2336" y="187"/>
                  </a:lnTo>
                  <a:lnTo>
                    <a:pt x="2336" y="186"/>
                  </a:lnTo>
                  <a:lnTo>
                    <a:pt x="2299" y="175"/>
                  </a:lnTo>
                  <a:lnTo>
                    <a:pt x="2290" y="177"/>
                  </a:lnTo>
                  <a:lnTo>
                    <a:pt x="2269" y="178"/>
                  </a:lnTo>
                  <a:lnTo>
                    <a:pt x="2264" y="178"/>
                  </a:lnTo>
                  <a:lnTo>
                    <a:pt x="2262" y="178"/>
                  </a:lnTo>
                  <a:lnTo>
                    <a:pt x="2259" y="196"/>
                  </a:lnTo>
                  <a:lnTo>
                    <a:pt x="2267" y="208"/>
                  </a:lnTo>
                  <a:lnTo>
                    <a:pt x="2273" y="220"/>
                  </a:lnTo>
                  <a:lnTo>
                    <a:pt x="2276" y="228"/>
                  </a:lnTo>
                  <a:lnTo>
                    <a:pt x="2277" y="245"/>
                  </a:lnTo>
                  <a:lnTo>
                    <a:pt x="2277" y="247"/>
                  </a:lnTo>
                  <a:lnTo>
                    <a:pt x="2276" y="248"/>
                  </a:lnTo>
                  <a:lnTo>
                    <a:pt x="2276" y="250"/>
                  </a:lnTo>
                  <a:lnTo>
                    <a:pt x="2276" y="252"/>
                  </a:lnTo>
                  <a:lnTo>
                    <a:pt x="2276" y="252"/>
                  </a:lnTo>
                  <a:lnTo>
                    <a:pt x="2268" y="265"/>
                  </a:lnTo>
                  <a:lnTo>
                    <a:pt x="2260" y="268"/>
                  </a:lnTo>
                  <a:lnTo>
                    <a:pt x="2259" y="268"/>
                  </a:lnTo>
                  <a:lnTo>
                    <a:pt x="2257" y="269"/>
                  </a:lnTo>
                  <a:lnTo>
                    <a:pt x="2256" y="272"/>
                  </a:lnTo>
                  <a:lnTo>
                    <a:pt x="2256" y="273"/>
                  </a:lnTo>
                  <a:lnTo>
                    <a:pt x="2253" y="294"/>
                  </a:lnTo>
                  <a:lnTo>
                    <a:pt x="2253" y="295"/>
                  </a:lnTo>
                  <a:lnTo>
                    <a:pt x="2253" y="296"/>
                  </a:lnTo>
                  <a:lnTo>
                    <a:pt x="2254" y="297"/>
                  </a:lnTo>
                  <a:lnTo>
                    <a:pt x="2255" y="298"/>
                  </a:lnTo>
                  <a:lnTo>
                    <a:pt x="2264" y="303"/>
                  </a:lnTo>
                  <a:lnTo>
                    <a:pt x="2268" y="307"/>
                  </a:lnTo>
                  <a:lnTo>
                    <a:pt x="2272" y="312"/>
                  </a:lnTo>
                  <a:lnTo>
                    <a:pt x="2282" y="330"/>
                  </a:lnTo>
                  <a:lnTo>
                    <a:pt x="2285" y="341"/>
                  </a:lnTo>
                  <a:lnTo>
                    <a:pt x="2286" y="342"/>
                  </a:lnTo>
                  <a:lnTo>
                    <a:pt x="2286" y="343"/>
                  </a:lnTo>
                  <a:lnTo>
                    <a:pt x="2285" y="345"/>
                  </a:lnTo>
                  <a:lnTo>
                    <a:pt x="2297" y="355"/>
                  </a:lnTo>
                  <a:lnTo>
                    <a:pt x="2298" y="356"/>
                  </a:lnTo>
                  <a:lnTo>
                    <a:pt x="2299" y="361"/>
                  </a:lnTo>
                  <a:lnTo>
                    <a:pt x="2299" y="361"/>
                  </a:lnTo>
                  <a:lnTo>
                    <a:pt x="2299" y="365"/>
                  </a:lnTo>
                  <a:lnTo>
                    <a:pt x="2299" y="366"/>
                  </a:lnTo>
                  <a:lnTo>
                    <a:pt x="2299" y="368"/>
                  </a:lnTo>
                  <a:lnTo>
                    <a:pt x="2297" y="376"/>
                  </a:lnTo>
                  <a:lnTo>
                    <a:pt x="2297" y="390"/>
                  </a:lnTo>
                  <a:lnTo>
                    <a:pt x="2298" y="392"/>
                  </a:lnTo>
                  <a:lnTo>
                    <a:pt x="2300" y="395"/>
                  </a:lnTo>
                  <a:lnTo>
                    <a:pt x="2313" y="406"/>
                  </a:lnTo>
                  <a:lnTo>
                    <a:pt x="2314" y="406"/>
                  </a:lnTo>
                  <a:lnTo>
                    <a:pt x="2314" y="407"/>
                  </a:lnTo>
                  <a:lnTo>
                    <a:pt x="2321" y="411"/>
                  </a:lnTo>
                  <a:lnTo>
                    <a:pt x="2325" y="412"/>
                  </a:lnTo>
                  <a:lnTo>
                    <a:pt x="2342" y="408"/>
                  </a:lnTo>
                  <a:lnTo>
                    <a:pt x="2352" y="406"/>
                  </a:lnTo>
                  <a:lnTo>
                    <a:pt x="2357" y="406"/>
                  </a:lnTo>
                  <a:lnTo>
                    <a:pt x="2360" y="407"/>
                  </a:lnTo>
                  <a:lnTo>
                    <a:pt x="2360" y="407"/>
                  </a:lnTo>
                  <a:lnTo>
                    <a:pt x="2361" y="407"/>
                  </a:lnTo>
                  <a:lnTo>
                    <a:pt x="2361" y="408"/>
                  </a:lnTo>
                  <a:lnTo>
                    <a:pt x="2362" y="409"/>
                  </a:lnTo>
                  <a:lnTo>
                    <a:pt x="2362" y="411"/>
                  </a:lnTo>
                  <a:lnTo>
                    <a:pt x="2364" y="411"/>
                  </a:lnTo>
                  <a:lnTo>
                    <a:pt x="2365" y="411"/>
                  </a:lnTo>
                  <a:lnTo>
                    <a:pt x="2368" y="409"/>
                  </a:lnTo>
                  <a:lnTo>
                    <a:pt x="2374" y="407"/>
                  </a:lnTo>
                  <a:lnTo>
                    <a:pt x="2377" y="406"/>
                  </a:lnTo>
                  <a:lnTo>
                    <a:pt x="2410" y="391"/>
                  </a:lnTo>
                  <a:lnTo>
                    <a:pt x="2414" y="387"/>
                  </a:lnTo>
                  <a:lnTo>
                    <a:pt x="2414" y="386"/>
                  </a:lnTo>
                  <a:lnTo>
                    <a:pt x="2416" y="384"/>
                  </a:lnTo>
                  <a:lnTo>
                    <a:pt x="2419" y="381"/>
                  </a:lnTo>
                  <a:lnTo>
                    <a:pt x="2419" y="381"/>
                  </a:lnTo>
                  <a:lnTo>
                    <a:pt x="2414" y="378"/>
                  </a:lnTo>
                  <a:lnTo>
                    <a:pt x="2412" y="378"/>
                  </a:lnTo>
                  <a:lnTo>
                    <a:pt x="2410" y="379"/>
                  </a:lnTo>
                  <a:lnTo>
                    <a:pt x="2405" y="381"/>
                  </a:lnTo>
                  <a:lnTo>
                    <a:pt x="2403" y="379"/>
                  </a:lnTo>
                  <a:lnTo>
                    <a:pt x="2399" y="377"/>
                  </a:lnTo>
                  <a:lnTo>
                    <a:pt x="2399" y="374"/>
                  </a:lnTo>
                  <a:lnTo>
                    <a:pt x="2399" y="373"/>
                  </a:lnTo>
                  <a:lnTo>
                    <a:pt x="2400" y="367"/>
                  </a:lnTo>
                  <a:lnTo>
                    <a:pt x="2409" y="350"/>
                  </a:lnTo>
                  <a:lnTo>
                    <a:pt x="2410" y="349"/>
                  </a:lnTo>
                  <a:lnTo>
                    <a:pt x="2410" y="349"/>
                  </a:lnTo>
                  <a:lnTo>
                    <a:pt x="2414" y="349"/>
                  </a:lnTo>
                  <a:lnTo>
                    <a:pt x="2419" y="351"/>
                  </a:lnTo>
                  <a:lnTo>
                    <a:pt x="2420" y="352"/>
                  </a:lnTo>
                  <a:lnTo>
                    <a:pt x="2421" y="352"/>
                  </a:lnTo>
                  <a:lnTo>
                    <a:pt x="2421" y="353"/>
                  </a:lnTo>
                  <a:lnTo>
                    <a:pt x="2422" y="356"/>
                  </a:lnTo>
                  <a:lnTo>
                    <a:pt x="2423" y="360"/>
                  </a:lnTo>
                  <a:lnTo>
                    <a:pt x="2424" y="361"/>
                  </a:lnTo>
                  <a:lnTo>
                    <a:pt x="2424" y="362"/>
                  </a:lnTo>
                  <a:lnTo>
                    <a:pt x="2424" y="363"/>
                  </a:lnTo>
                  <a:lnTo>
                    <a:pt x="2424" y="364"/>
                  </a:lnTo>
                  <a:lnTo>
                    <a:pt x="2424" y="365"/>
                  </a:lnTo>
                  <a:lnTo>
                    <a:pt x="2426" y="373"/>
                  </a:lnTo>
                  <a:lnTo>
                    <a:pt x="2427" y="374"/>
                  </a:lnTo>
                  <a:lnTo>
                    <a:pt x="2427" y="376"/>
                  </a:lnTo>
                  <a:lnTo>
                    <a:pt x="2442" y="384"/>
                  </a:lnTo>
                  <a:lnTo>
                    <a:pt x="2445" y="385"/>
                  </a:lnTo>
                  <a:lnTo>
                    <a:pt x="2448" y="385"/>
                  </a:lnTo>
                  <a:lnTo>
                    <a:pt x="2453" y="385"/>
                  </a:lnTo>
                  <a:lnTo>
                    <a:pt x="2456" y="384"/>
                  </a:lnTo>
                  <a:lnTo>
                    <a:pt x="2457" y="384"/>
                  </a:lnTo>
                  <a:lnTo>
                    <a:pt x="2457" y="384"/>
                  </a:lnTo>
                  <a:lnTo>
                    <a:pt x="2460" y="384"/>
                  </a:lnTo>
                  <a:lnTo>
                    <a:pt x="2461" y="384"/>
                  </a:lnTo>
                  <a:lnTo>
                    <a:pt x="2461" y="385"/>
                  </a:lnTo>
                  <a:lnTo>
                    <a:pt x="2457" y="388"/>
                  </a:lnTo>
                  <a:lnTo>
                    <a:pt x="2456" y="388"/>
                  </a:lnTo>
                  <a:lnTo>
                    <a:pt x="2441" y="396"/>
                  </a:lnTo>
                  <a:lnTo>
                    <a:pt x="2440" y="396"/>
                  </a:lnTo>
                  <a:lnTo>
                    <a:pt x="2439" y="396"/>
                  </a:lnTo>
                  <a:lnTo>
                    <a:pt x="2438" y="394"/>
                  </a:lnTo>
                  <a:lnTo>
                    <a:pt x="2438" y="392"/>
                  </a:lnTo>
                  <a:lnTo>
                    <a:pt x="2435" y="392"/>
                  </a:lnTo>
                  <a:lnTo>
                    <a:pt x="2430" y="391"/>
                  </a:lnTo>
                  <a:lnTo>
                    <a:pt x="2429" y="391"/>
                  </a:lnTo>
                  <a:lnTo>
                    <a:pt x="2427" y="391"/>
                  </a:lnTo>
                  <a:lnTo>
                    <a:pt x="2407" y="403"/>
                  </a:lnTo>
                  <a:lnTo>
                    <a:pt x="2391" y="411"/>
                  </a:lnTo>
                  <a:lnTo>
                    <a:pt x="2379" y="414"/>
                  </a:lnTo>
                  <a:lnTo>
                    <a:pt x="2377" y="415"/>
                  </a:lnTo>
                  <a:lnTo>
                    <a:pt x="2365" y="420"/>
                  </a:lnTo>
                  <a:lnTo>
                    <a:pt x="2365" y="421"/>
                  </a:lnTo>
                  <a:lnTo>
                    <a:pt x="2366" y="424"/>
                  </a:lnTo>
                  <a:lnTo>
                    <a:pt x="2367" y="426"/>
                  </a:lnTo>
                  <a:lnTo>
                    <a:pt x="2362" y="425"/>
                  </a:lnTo>
                  <a:lnTo>
                    <a:pt x="2356" y="422"/>
                  </a:lnTo>
                  <a:lnTo>
                    <a:pt x="2356" y="421"/>
                  </a:lnTo>
                  <a:lnTo>
                    <a:pt x="2354" y="421"/>
                  </a:lnTo>
                  <a:lnTo>
                    <a:pt x="2341" y="422"/>
                  </a:lnTo>
                  <a:lnTo>
                    <a:pt x="2340" y="423"/>
                  </a:lnTo>
                  <a:lnTo>
                    <a:pt x="2339" y="423"/>
                  </a:lnTo>
                  <a:lnTo>
                    <a:pt x="2338" y="425"/>
                  </a:lnTo>
                  <a:lnTo>
                    <a:pt x="2338" y="427"/>
                  </a:lnTo>
                  <a:lnTo>
                    <a:pt x="2338" y="430"/>
                  </a:lnTo>
                  <a:lnTo>
                    <a:pt x="2341" y="437"/>
                  </a:lnTo>
                  <a:lnTo>
                    <a:pt x="2343" y="441"/>
                  </a:lnTo>
                  <a:lnTo>
                    <a:pt x="2348" y="453"/>
                  </a:lnTo>
                  <a:lnTo>
                    <a:pt x="2346" y="455"/>
                  </a:lnTo>
                  <a:lnTo>
                    <a:pt x="2341" y="454"/>
                  </a:lnTo>
                  <a:lnTo>
                    <a:pt x="2337" y="454"/>
                  </a:lnTo>
                  <a:lnTo>
                    <a:pt x="2334" y="454"/>
                  </a:lnTo>
                  <a:lnTo>
                    <a:pt x="2334" y="453"/>
                  </a:lnTo>
                  <a:lnTo>
                    <a:pt x="2333" y="451"/>
                  </a:lnTo>
                  <a:lnTo>
                    <a:pt x="2321" y="439"/>
                  </a:lnTo>
                  <a:lnTo>
                    <a:pt x="2321" y="438"/>
                  </a:lnTo>
                  <a:lnTo>
                    <a:pt x="2321" y="438"/>
                  </a:lnTo>
                  <a:lnTo>
                    <a:pt x="2320" y="438"/>
                  </a:lnTo>
                  <a:lnTo>
                    <a:pt x="2320" y="437"/>
                  </a:lnTo>
                  <a:lnTo>
                    <a:pt x="2320" y="435"/>
                  </a:lnTo>
                  <a:lnTo>
                    <a:pt x="2321" y="433"/>
                  </a:lnTo>
                  <a:lnTo>
                    <a:pt x="2321" y="431"/>
                  </a:lnTo>
                  <a:lnTo>
                    <a:pt x="2321" y="430"/>
                  </a:lnTo>
                  <a:lnTo>
                    <a:pt x="2322" y="427"/>
                  </a:lnTo>
                  <a:lnTo>
                    <a:pt x="2323" y="426"/>
                  </a:lnTo>
                  <a:lnTo>
                    <a:pt x="2322" y="425"/>
                  </a:lnTo>
                  <a:lnTo>
                    <a:pt x="2321" y="424"/>
                  </a:lnTo>
                  <a:lnTo>
                    <a:pt x="2321" y="424"/>
                  </a:lnTo>
                  <a:lnTo>
                    <a:pt x="2319" y="424"/>
                  </a:lnTo>
                  <a:lnTo>
                    <a:pt x="2317" y="425"/>
                  </a:lnTo>
                  <a:lnTo>
                    <a:pt x="2306" y="427"/>
                  </a:lnTo>
                  <a:lnTo>
                    <a:pt x="2305" y="427"/>
                  </a:lnTo>
                  <a:lnTo>
                    <a:pt x="2304" y="429"/>
                  </a:lnTo>
                  <a:lnTo>
                    <a:pt x="2298" y="433"/>
                  </a:lnTo>
                  <a:lnTo>
                    <a:pt x="2298" y="434"/>
                  </a:lnTo>
                  <a:lnTo>
                    <a:pt x="2302" y="435"/>
                  </a:lnTo>
                  <a:lnTo>
                    <a:pt x="2304" y="436"/>
                  </a:lnTo>
                  <a:lnTo>
                    <a:pt x="2313" y="446"/>
                  </a:lnTo>
                  <a:lnTo>
                    <a:pt x="2325" y="484"/>
                  </a:lnTo>
                  <a:lnTo>
                    <a:pt x="2330" y="499"/>
                  </a:lnTo>
                  <a:lnTo>
                    <a:pt x="2330" y="500"/>
                  </a:lnTo>
                  <a:lnTo>
                    <a:pt x="2330" y="501"/>
                  </a:lnTo>
                  <a:lnTo>
                    <a:pt x="2329" y="501"/>
                  </a:lnTo>
                  <a:lnTo>
                    <a:pt x="2327" y="502"/>
                  </a:lnTo>
                  <a:lnTo>
                    <a:pt x="2325" y="503"/>
                  </a:lnTo>
                  <a:lnTo>
                    <a:pt x="2325" y="503"/>
                  </a:lnTo>
                  <a:lnTo>
                    <a:pt x="2324" y="503"/>
                  </a:lnTo>
                  <a:lnTo>
                    <a:pt x="2314" y="499"/>
                  </a:lnTo>
                  <a:lnTo>
                    <a:pt x="2314" y="487"/>
                  </a:lnTo>
                  <a:lnTo>
                    <a:pt x="2315" y="478"/>
                  </a:lnTo>
                  <a:lnTo>
                    <a:pt x="2315" y="477"/>
                  </a:lnTo>
                  <a:lnTo>
                    <a:pt x="2309" y="456"/>
                  </a:lnTo>
                  <a:lnTo>
                    <a:pt x="2307" y="454"/>
                  </a:lnTo>
                  <a:lnTo>
                    <a:pt x="2304" y="447"/>
                  </a:lnTo>
                  <a:lnTo>
                    <a:pt x="2292" y="442"/>
                  </a:lnTo>
                  <a:lnTo>
                    <a:pt x="2290" y="442"/>
                  </a:lnTo>
                  <a:lnTo>
                    <a:pt x="2288" y="442"/>
                  </a:lnTo>
                  <a:lnTo>
                    <a:pt x="2268" y="439"/>
                  </a:lnTo>
                  <a:lnTo>
                    <a:pt x="2263" y="439"/>
                  </a:lnTo>
                  <a:lnTo>
                    <a:pt x="2260" y="440"/>
                  </a:lnTo>
                  <a:lnTo>
                    <a:pt x="2259" y="440"/>
                  </a:lnTo>
                  <a:lnTo>
                    <a:pt x="2257" y="440"/>
                  </a:lnTo>
                  <a:lnTo>
                    <a:pt x="2256" y="439"/>
                  </a:lnTo>
                  <a:lnTo>
                    <a:pt x="2252" y="436"/>
                  </a:lnTo>
                  <a:lnTo>
                    <a:pt x="2252" y="435"/>
                  </a:lnTo>
                  <a:lnTo>
                    <a:pt x="2252" y="435"/>
                  </a:lnTo>
                  <a:lnTo>
                    <a:pt x="2252" y="435"/>
                  </a:lnTo>
                  <a:lnTo>
                    <a:pt x="2252" y="434"/>
                  </a:lnTo>
                  <a:lnTo>
                    <a:pt x="2253" y="434"/>
                  </a:lnTo>
                  <a:lnTo>
                    <a:pt x="2267" y="432"/>
                  </a:lnTo>
                  <a:lnTo>
                    <a:pt x="2269" y="432"/>
                  </a:lnTo>
                  <a:lnTo>
                    <a:pt x="2270" y="432"/>
                  </a:lnTo>
                  <a:lnTo>
                    <a:pt x="2271" y="433"/>
                  </a:lnTo>
                  <a:lnTo>
                    <a:pt x="2271" y="434"/>
                  </a:lnTo>
                  <a:lnTo>
                    <a:pt x="2273" y="436"/>
                  </a:lnTo>
                  <a:lnTo>
                    <a:pt x="2276" y="438"/>
                  </a:lnTo>
                  <a:lnTo>
                    <a:pt x="2277" y="439"/>
                  </a:lnTo>
                  <a:lnTo>
                    <a:pt x="2278" y="439"/>
                  </a:lnTo>
                  <a:lnTo>
                    <a:pt x="2279" y="440"/>
                  </a:lnTo>
                  <a:lnTo>
                    <a:pt x="2280" y="440"/>
                  </a:lnTo>
                  <a:lnTo>
                    <a:pt x="2281" y="440"/>
                  </a:lnTo>
                  <a:lnTo>
                    <a:pt x="2281" y="439"/>
                  </a:lnTo>
                  <a:lnTo>
                    <a:pt x="2297" y="413"/>
                  </a:lnTo>
                  <a:lnTo>
                    <a:pt x="2294" y="374"/>
                  </a:lnTo>
                  <a:lnTo>
                    <a:pt x="2289" y="356"/>
                  </a:lnTo>
                  <a:lnTo>
                    <a:pt x="2282" y="357"/>
                  </a:lnTo>
                  <a:lnTo>
                    <a:pt x="2281" y="357"/>
                  </a:lnTo>
                  <a:lnTo>
                    <a:pt x="2280" y="356"/>
                  </a:lnTo>
                  <a:lnTo>
                    <a:pt x="2279" y="356"/>
                  </a:lnTo>
                  <a:lnTo>
                    <a:pt x="2279" y="349"/>
                  </a:lnTo>
                  <a:lnTo>
                    <a:pt x="2279" y="348"/>
                  </a:lnTo>
                  <a:lnTo>
                    <a:pt x="2280" y="346"/>
                  </a:lnTo>
                  <a:lnTo>
                    <a:pt x="2281" y="346"/>
                  </a:lnTo>
                  <a:lnTo>
                    <a:pt x="2285" y="345"/>
                  </a:lnTo>
                  <a:lnTo>
                    <a:pt x="2270" y="311"/>
                  </a:lnTo>
                  <a:lnTo>
                    <a:pt x="2268" y="308"/>
                  </a:lnTo>
                  <a:lnTo>
                    <a:pt x="2259" y="302"/>
                  </a:lnTo>
                  <a:lnTo>
                    <a:pt x="2254" y="299"/>
                  </a:lnTo>
                  <a:lnTo>
                    <a:pt x="2252" y="298"/>
                  </a:lnTo>
                  <a:lnTo>
                    <a:pt x="2251" y="297"/>
                  </a:lnTo>
                  <a:lnTo>
                    <a:pt x="2251" y="296"/>
                  </a:lnTo>
                  <a:lnTo>
                    <a:pt x="2251" y="295"/>
                  </a:lnTo>
                  <a:lnTo>
                    <a:pt x="2251" y="293"/>
                  </a:lnTo>
                  <a:lnTo>
                    <a:pt x="2252" y="285"/>
                  </a:lnTo>
                  <a:lnTo>
                    <a:pt x="2254" y="272"/>
                  </a:lnTo>
                  <a:lnTo>
                    <a:pt x="2255" y="270"/>
                  </a:lnTo>
                  <a:lnTo>
                    <a:pt x="2255" y="269"/>
                  </a:lnTo>
                  <a:lnTo>
                    <a:pt x="2256" y="268"/>
                  </a:lnTo>
                  <a:lnTo>
                    <a:pt x="2256" y="268"/>
                  </a:lnTo>
                  <a:lnTo>
                    <a:pt x="2257" y="267"/>
                  </a:lnTo>
                  <a:lnTo>
                    <a:pt x="2260" y="266"/>
                  </a:lnTo>
                  <a:lnTo>
                    <a:pt x="2264" y="264"/>
                  </a:lnTo>
                  <a:lnTo>
                    <a:pt x="2266" y="263"/>
                  </a:lnTo>
                  <a:lnTo>
                    <a:pt x="2267" y="261"/>
                  </a:lnTo>
                  <a:lnTo>
                    <a:pt x="2268" y="258"/>
                  </a:lnTo>
                  <a:lnTo>
                    <a:pt x="2268" y="257"/>
                  </a:lnTo>
                  <a:lnTo>
                    <a:pt x="2269" y="257"/>
                  </a:lnTo>
                  <a:lnTo>
                    <a:pt x="2271" y="237"/>
                  </a:lnTo>
                  <a:lnTo>
                    <a:pt x="2271" y="235"/>
                  </a:lnTo>
                  <a:lnTo>
                    <a:pt x="2271" y="234"/>
                  </a:lnTo>
                  <a:lnTo>
                    <a:pt x="2271" y="233"/>
                  </a:lnTo>
                  <a:lnTo>
                    <a:pt x="2270" y="232"/>
                  </a:lnTo>
                  <a:lnTo>
                    <a:pt x="2256" y="212"/>
                  </a:lnTo>
                  <a:lnTo>
                    <a:pt x="2256" y="211"/>
                  </a:lnTo>
                  <a:lnTo>
                    <a:pt x="2241" y="205"/>
                  </a:lnTo>
                  <a:lnTo>
                    <a:pt x="2241" y="206"/>
                  </a:lnTo>
                  <a:lnTo>
                    <a:pt x="2217" y="219"/>
                  </a:lnTo>
                  <a:lnTo>
                    <a:pt x="2208" y="227"/>
                  </a:lnTo>
                  <a:lnTo>
                    <a:pt x="2207" y="228"/>
                  </a:lnTo>
                  <a:lnTo>
                    <a:pt x="2203" y="231"/>
                  </a:lnTo>
                  <a:lnTo>
                    <a:pt x="2202" y="233"/>
                  </a:lnTo>
                  <a:lnTo>
                    <a:pt x="2202" y="233"/>
                  </a:lnTo>
                  <a:lnTo>
                    <a:pt x="2202" y="233"/>
                  </a:lnTo>
                  <a:lnTo>
                    <a:pt x="2206" y="233"/>
                  </a:lnTo>
                  <a:lnTo>
                    <a:pt x="2206" y="233"/>
                  </a:lnTo>
                  <a:lnTo>
                    <a:pt x="2208" y="233"/>
                  </a:lnTo>
                  <a:lnTo>
                    <a:pt x="2210" y="238"/>
                  </a:lnTo>
                  <a:lnTo>
                    <a:pt x="2211" y="239"/>
                  </a:lnTo>
                  <a:lnTo>
                    <a:pt x="2212" y="240"/>
                  </a:lnTo>
                  <a:lnTo>
                    <a:pt x="2212" y="241"/>
                  </a:lnTo>
                  <a:lnTo>
                    <a:pt x="2211" y="242"/>
                  </a:lnTo>
                  <a:lnTo>
                    <a:pt x="2185" y="244"/>
                  </a:lnTo>
                  <a:lnTo>
                    <a:pt x="2175" y="244"/>
                  </a:lnTo>
                  <a:lnTo>
                    <a:pt x="2164" y="241"/>
                  </a:lnTo>
                  <a:lnTo>
                    <a:pt x="2160" y="230"/>
                  </a:lnTo>
                  <a:lnTo>
                    <a:pt x="2160" y="229"/>
                  </a:lnTo>
                  <a:lnTo>
                    <a:pt x="2160" y="228"/>
                  </a:lnTo>
                  <a:lnTo>
                    <a:pt x="2160" y="227"/>
                  </a:lnTo>
                  <a:lnTo>
                    <a:pt x="2159" y="226"/>
                  </a:lnTo>
                  <a:lnTo>
                    <a:pt x="2150" y="223"/>
                  </a:lnTo>
                  <a:lnTo>
                    <a:pt x="2144" y="222"/>
                  </a:lnTo>
                  <a:lnTo>
                    <a:pt x="2136" y="219"/>
                  </a:lnTo>
                  <a:lnTo>
                    <a:pt x="2134" y="219"/>
                  </a:lnTo>
                  <a:lnTo>
                    <a:pt x="2132" y="220"/>
                  </a:lnTo>
                  <a:lnTo>
                    <a:pt x="2132" y="221"/>
                  </a:lnTo>
                  <a:lnTo>
                    <a:pt x="2128" y="224"/>
                  </a:lnTo>
                  <a:lnTo>
                    <a:pt x="2124" y="226"/>
                  </a:lnTo>
                  <a:lnTo>
                    <a:pt x="2106" y="233"/>
                  </a:lnTo>
                  <a:lnTo>
                    <a:pt x="2106" y="233"/>
                  </a:lnTo>
                  <a:lnTo>
                    <a:pt x="2105" y="232"/>
                  </a:lnTo>
                  <a:lnTo>
                    <a:pt x="2102" y="224"/>
                  </a:lnTo>
                  <a:lnTo>
                    <a:pt x="2083" y="223"/>
                  </a:lnTo>
                  <a:lnTo>
                    <a:pt x="2080" y="224"/>
                  </a:lnTo>
                  <a:lnTo>
                    <a:pt x="2079" y="224"/>
                  </a:lnTo>
                  <a:lnTo>
                    <a:pt x="2079" y="225"/>
                  </a:lnTo>
                  <a:lnTo>
                    <a:pt x="2080" y="228"/>
                  </a:lnTo>
                  <a:lnTo>
                    <a:pt x="2081" y="228"/>
                  </a:lnTo>
                  <a:lnTo>
                    <a:pt x="2086" y="230"/>
                  </a:lnTo>
                  <a:lnTo>
                    <a:pt x="2089" y="230"/>
                  </a:lnTo>
                  <a:lnTo>
                    <a:pt x="2090" y="230"/>
                  </a:lnTo>
                  <a:lnTo>
                    <a:pt x="2090" y="230"/>
                  </a:lnTo>
                  <a:lnTo>
                    <a:pt x="2091" y="233"/>
                  </a:lnTo>
                  <a:lnTo>
                    <a:pt x="2090" y="233"/>
                  </a:lnTo>
                  <a:lnTo>
                    <a:pt x="2074" y="238"/>
                  </a:lnTo>
                  <a:lnTo>
                    <a:pt x="2072" y="238"/>
                  </a:lnTo>
                  <a:lnTo>
                    <a:pt x="2071" y="231"/>
                  </a:lnTo>
                  <a:lnTo>
                    <a:pt x="2071" y="230"/>
                  </a:lnTo>
                  <a:lnTo>
                    <a:pt x="2071" y="230"/>
                  </a:lnTo>
                  <a:lnTo>
                    <a:pt x="2072" y="229"/>
                  </a:lnTo>
                  <a:lnTo>
                    <a:pt x="2073" y="228"/>
                  </a:lnTo>
                  <a:lnTo>
                    <a:pt x="2073" y="227"/>
                  </a:lnTo>
                  <a:lnTo>
                    <a:pt x="2073" y="226"/>
                  </a:lnTo>
                  <a:lnTo>
                    <a:pt x="2073" y="226"/>
                  </a:lnTo>
                  <a:lnTo>
                    <a:pt x="2072" y="226"/>
                  </a:lnTo>
                  <a:lnTo>
                    <a:pt x="2066" y="226"/>
                  </a:lnTo>
                  <a:lnTo>
                    <a:pt x="2064" y="227"/>
                  </a:lnTo>
                  <a:lnTo>
                    <a:pt x="2058" y="232"/>
                  </a:lnTo>
                  <a:lnTo>
                    <a:pt x="2057" y="233"/>
                  </a:lnTo>
                  <a:lnTo>
                    <a:pt x="2055" y="246"/>
                  </a:lnTo>
                  <a:lnTo>
                    <a:pt x="2056" y="252"/>
                  </a:lnTo>
                  <a:lnTo>
                    <a:pt x="2057" y="252"/>
                  </a:lnTo>
                  <a:lnTo>
                    <a:pt x="2059" y="254"/>
                  </a:lnTo>
                  <a:lnTo>
                    <a:pt x="2060" y="255"/>
                  </a:lnTo>
                  <a:lnTo>
                    <a:pt x="2073" y="257"/>
                  </a:lnTo>
                  <a:lnTo>
                    <a:pt x="2074" y="257"/>
                  </a:lnTo>
                  <a:lnTo>
                    <a:pt x="2086" y="252"/>
                  </a:lnTo>
                  <a:lnTo>
                    <a:pt x="2094" y="247"/>
                  </a:lnTo>
                  <a:lnTo>
                    <a:pt x="2095" y="245"/>
                  </a:lnTo>
                  <a:lnTo>
                    <a:pt x="2096" y="246"/>
                  </a:lnTo>
                  <a:lnTo>
                    <a:pt x="2096" y="247"/>
                  </a:lnTo>
                  <a:lnTo>
                    <a:pt x="2095" y="249"/>
                  </a:lnTo>
                  <a:lnTo>
                    <a:pt x="2094" y="250"/>
                  </a:lnTo>
                  <a:lnTo>
                    <a:pt x="2093" y="250"/>
                  </a:lnTo>
                  <a:lnTo>
                    <a:pt x="2088" y="254"/>
                  </a:lnTo>
                  <a:lnTo>
                    <a:pt x="2074" y="260"/>
                  </a:lnTo>
                  <a:lnTo>
                    <a:pt x="2067" y="262"/>
                  </a:lnTo>
                  <a:lnTo>
                    <a:pt x="2039" y="273"/>
                  </a:lnTo>
                  <a:lnTo>
                    <a:pt x="2027" y="275"/>
                  </a:lnTo>
                  <a:lnTo>
                    <a:pt x="2021" y="275"/>
                  </a:lnTo>
                  <a:lnTo>
                    <a:pt x="2017" y="280"/>
                  </a:lnTo>
                  <a:lnTo>
                    <a:pt x="2015" y="286"/>
                  </a:lnTo>
                  <a:lnTo>
                    <a:pt x="1997" y="289"/>
                  </a:lnTo>
                  <a:lnTo>
                    <a:pt x="1994" y="287"/>
                  </a:lnTo>
                  <a:lnTo>
                    <a:pt x="1993" y="287"/>
                  </a:lnTo>
                  <a:lnTo>
                    <a:pt x="1993" y="286"/>
                  </a:lnTo>
                  <a:lnTo>
                    <a:pt x="1993" y="285"/>
                  </a:lnTo>
                  <a:lnTo>
                    <a:pt x="1987" y="286"/>
                  </a:lnTo>
                  <a:lnTo>
                    <a:pt x="1969" y="293"/>
                  </a:lnTo>
                  <a:lnTo>
                    <a:pt x="1964" y="295"/>
                  </a:lnTo>
                  <a:lnTo>
                    <a:pt x="1939" y="308"/>
                  </a:lnTo>
                  <a:lnTo>
                    <a:pt x="1932" y="312"/>
                  </a:lnTo>
                  <a:lnTo>
                    <a:pt x="1922" y="322"/>
                  </a:lnTo>
                  <a:lnTo>
                    <a:pt x="1920" y="327"/>
                  </a:lnTo>
                  <a:lnTo>
                    <a:pt x="1913" y="336"/>
                  </a:lnTo>
                  <a:lnTo>
                    <a:pt x="1913" y="337"/>
                  </a:lnTo>
                  <a:lnTo>
                    <a:pt x="1912" y="338"/>
                  </a:lnTo>
                  <a:lnTo>
                    <a:pt x="1913" y="342"/>
                  </a:lnTo>
                  <a:lnTo>
                    <a:pt x="1912" y="344"/>
                  </a:lnTo>
                  <a:lnTo>
                    <a:pt x="1912" y="345"/>
                  </a:lnTo>
                  <a:lnTo>
                    <a:pt x="1912" y="346"/>
                  </a:lnTo>
                  <a:lnTo>
                    <a:pt x="1903" y="352"/>
                  </a:lnTo>
                  <a:lnTo>
                    <a:pt x="1902" y="353"/>
                  </a:lnTo>
                  <a:lnTo>
                    <a:pt x="1901" y="353"/>
                  </a:lnTo>
                  <a:lnTo>
                    <a:pt x="1901" y="353"/>
                  </a:lnTo>
                  <a:lnTo>
                    <a:pt x="1900" y="353"/>
                  </a:lnTo>
                  <a:lnTo>
                    <a:pt x="1899" y="352"/>
                  </a:lnTo>
                  <a:lnTo>
                    <a:pt x="1898" y="352"/>
                  </a:lnTo>
                  <a:lnTo>
                    <a:pt x="1891" y="348"/>
                  </a:lnTo>
                  <a:lnTo>
                    <a:pt x="1881" y="346"/>
                  </a:lnTo>
                  <a:lnTo>
                    <a:pt x="1878" y="346"/>
                  </a:lnTo>
                  <a:lnTo>
                    <a:pt x="1876" y="345"/>
                  </a:lnTo>
                  <a:lnTo>
                    <a:pt x="1874" y="346"/>
                  </a:lnTo>
                  <a:lnTo>
                    <a:pt x="1873" y="346"/>
                  </a:lnTo>
                  <a:lnTo>
                    <a:pt x="1871" y="346"/>
                  </a:lnTo>
                  <a:lnTo>
                    <a:pt x="1869" y="348"/>
                  </a:lnTo>
                  <a:lnTo>
                    <a:pt x="1869" y="349"/>
                  </a:lnTo>
                  <a:lnTo>
                    <a:pt x="1869" y="350"/>
                  </a:lnTo>
                  <a:lnTo>
                    <a:pt x="1868" y="355"/>
                  </a:lnTo>
                  <a:lnTo>
                    <a:pt x="1869" y="356"/>
                  </a:lnTo>
                  <a:lnTo>
                    <a:pt x="1870" y="357"/>
                  </a:lnTo>
                  <a:lnTo>
                    <a:pt x="1870" y="356"/>
                  </a:lnTo>
                  <a:lnTo>
                    <a:pt x="1870" y="355"/>
                  </a:lnTo>
                  <a:lnTo>
                    <a:pt x="1871" y="354"/>
                  </a:lnTo>
                  <a:lnTo>
                    <a:pt x="1873" y="354"/>
                  </a:lnTo>
                  <a:lnTo>
                    <a:pt x="1874" y="354"/>
                  </a:lnTo>
                  <a:lnTo>
                    <a:pt x="1895" y="361"/>
                  </a:lnTo>
                  <a:lnTo>
                    <a:pt x="1896" y="361"/>
                  </a:lnTo>
                  <a:lnTo>
                    <a:pt x="1896" y="362"/>
                  </a:lnTo>
                  <a:lnTo>
                    <a:pt x="1896" y="363"/>
                  </a:lnTo>
                  <a:lnTo>
                    <a:pt x="1890" y="372"/>
                  </a:lnTo>
                  <a:lnTo>
                    <a:pt x="1886" y="369"/>
                  </a:lnTo>
                  <a:lnTo>
                    <a:pt x="1878" y="368"/>
                  </a:lnTo>
                  <a:lnTo>
                    <a:pt x="1873" y="399"/>
                  </a:lnTo>
                  <a:lnTo>
                    <a:pt x="1871" y="396"/>
                  </a:lnTo>
                  <a:lnTo>
                    <a:pt x="1870" y="396"/>
                  </a:lnTo>
                  <a:lnTo>
                    <a:pt x="1869" y="395"/>
                  </a:lnTo>
                  <a:lnTo>
                    <a:pt x="1868" y="396"/>
                  </a:lnTo>
                  <a:lnTo>
                    <a:pt x="1867" y="396"/>
                  </a:lnTo>
                  <a:lnTo>
                    <a:pt x="1864" y="401"/>
                  </a:lnTo>
                  <a:lnTo>
                    <a:pt x="1858" y="401"/>
                  </a:lnTo>
                  <a:lnTo>
                    <a:pt x="1851" y="392"/>
                  </a:lnTo>
                  <a:lnTo>
                    <a:pt x="1847" y="388"/>
                  </a:lnTo>
                  <a:lnTo>
                    <a:pt x="1843" y="387"/>
                  </a:lnTo>
                  <a:lnTo>
                    <a:pt x="1843" y="387"/>
                  </a:lnTo>
                  <a:lnTo>
                    <a:pt x="1842" y="387"/>
                  </a:lnTo>
                  <a:lnTo>
                    <a:pt x="1841" y="388"/>
                  </a:lnTo>
                  <a:lnTo>
                    <a:pt x="1835" y="401"/>
                  </a:lnTo>
                  <a:lnTo>
                    <a:pt x="1832" y="408"/>
                  </a:lnTo>
                  <a:lnTo>
                    <a:pt x="1831" y="408"/>
                  </a:lnTo>
                  <a:lnTo>
                    <a:pt x="1832" y="409"/>
                  </a:lnTo>
                  <a:lnTo>
                    <a:pt x="1838" y="412"/>
                  </a:lnTo>
                  <a:lnTo>
                    <a:pt x="1839" y="412"/>
                  </a:lnTo>
                  <a:lnTo>
                    <a:pt x="1839" y="412"/>
                  </a:lnTo>
                  <a:lnTo>
                    <a:pt x="1839" y="412"/>
                  </a:lnTo>
                  <a:lnTo>
                    <a:pt x="1840" y="411"/>
                  </a:lnTo>
                  <a:lnTo>
                    <a:pt x="1841" y="411"/>
                  </a:lnTo>
                  <a:lnTo>
                    <a:pt x="1843" y="412"/>
                  </a:lnTo>
                  <a:lnTo>
                    <a:pt x="1845" y="412"/>
                  </a:lnTo>
                  <a:lnTo>
                    <a:pt x="1850" y="413"/>
                  </a:lnTo>
                  <a:lnTo>
                    <a:pt x="1850" y="414"/>
                  </a:lnTo>
                  <a:lnTo>
                    <a:pt x="1856" y="418"/>
                  </a:lnTo>
                  <a:lnTo>
                    <a:pt x="1873" y="433"/>
                  </a:lnTo>
                  <a:lnTo>
                    <a:pt x="1875" y="439"/>
                  </a:lnTo>
                  <a:lnTo>
                    <a:pt x="1874" y="442"/>
                  </a:lnTo>
                  <a:lnTo>
                    <a:pt x="1871" y="448"/>
                  </a:lnTo>
                  <a:lnTo>
                    <a:pt x="1863" y="449"/>
                  </a:lnTo>
                  <a:lnTo>
                    <a:pt x="1862" y="449"/>
                  </a:lnTo>
                  <a:lnTo>
                    <a:pt x="1862" y="448"/>
                  </a:lnTo>
                  <a:lnTo>
                    <a:pt x="1862" y="447"/>
                  </a:lnTo>
                  <a:lnTo>
                    <a:pt x="1862" y="447"/>
                  </a:lnTo>
                  <a:lnTo>
                    <a:pt x="1863" y="447"/>
                  </a:lnTo>
                  <a:lnTo>
                    <a:pt x="1864" y="446"/>
                  </a:lnTo>
                  <a:lnTo>
                    <a:pt x="1865" y="446"/>
                  </a:lnTo>
                  <a:lnTo>
                    <a:pt x="1868" y="442"/>
                  </a:lnTo>
                  <a:lnTo>
                    <a:pt x="1869" y="441"/>
                  </a:lnTo>
                  <a:lnTo>
                    <a:pt x="1869" y="439"/>
                  </a:lnTo>
                  <a:lnTo>
                    <a:pt x="1869" y="438"/>
                  </a:lnTo>
                  <a:lnTo>
                    <a:pt x="1869" y="438"/>
                  </a:lnTo>
                  <a:lnTo>
                    <a:pt x="1856" y="431"/>
                  </a:lnTo>
                  <a:lnTo>
                    <a:pt x="1855" y="431"/>
                  </a:lnTo>
                  <a:lnTo>
                    <a:pt x="1855" y="431"/>
                  </a:lnTo>
                  <a:lnTo>
                    <a:pt x="1850" y="431"/>
                  </a:lnTo>
                  <a:lnTo>
                    <a:pt x="1842" y="435"/>
                  </a:lnTo>
                  <a:lnTo>
                    <a:pt x="1838" y="441"/>
                  </a:lnTo>
                  <a:lnTo>
                    <a:pt x="1838" y="442"/>
                  </a:lnTo>
                  <a:lnTo>
                    <a:pt x="1838" y="443"/>
                  </a:lnTo>
                  <a:lnTo>
                    <a:pt x="1839" y="450"/>
                  </a:lnTo>
                  <a:lnTo>
                    <a:pt x="1839" y="450"/>
                  </a:lnTo>
                  <a:lnTo>
                    <a:pt x="1839" y="451"/>
                  </a:lnTo>
                  <a:lnTo>
                    <a:pt x="1840" y="452"/>
                  </a:lnTo>
                  <a:lnTo>
                    <a:pt x="1842" y="453"/>
                  </a:lnTo>
                  <a:lnTo>
                    <a:pt x="1843" y="453"/>
                  </a:lnTo>
                  <a:lnTo>
                    <a:pt x="1847" y="453"/>
                  </a:lnTo>
                  <a:lnTo>
                    <a:pt x="1851" y="453"/>
                  </a:lnTo>
                  <a:lnTo>
                    <a:pt x="1857" y="454"/>
                  </a:lnTo>
                  <a:lnTo>
                    <a:pt x="1858" y="454"/>
                  </a:lnTo>
                  <a:lnTo>
                    <a:pt x="1858" y="454"/>
                  </a:lnTo>
                  <a:lnTo>
                    <a:pt x="1862" y="457"/>
                  </a:lnTo>
                  <a:lnTo>
                    <a:pt x="1876" y="475"/>
                  </a:lnTo>
                  <a:lnTo>
                    <a:pt x="1878" y="477"/>
                  </a:lnTo>
                  <a:lnTo>
                    <a:pt x="1874" y="477"/>
                  </a:lnTo>
                  <a:lnTo>
                    <a:pt x="1870" y="477"/>
                  </a:lnTo>
                  <a:lnTo>
                    <a:pt x="1869" y="478"/>
                  </a:lnTo>
                  <a:lnTo>
                    <a:pt x="1869" y="479"/>
                  </a:lnTo>
                  <a:lnTo>
                    <a:pt x="1869" y="481"/>
                  </a:lnTo>
                  <a:lnTo>
                    <a:pt x="1878" y="496"/>
                  </a:lnTo>
                  <a:lnTo>
                    <a:pt x="1879" y="499"/>
                  </a:lnTo>
                  <a:lnTo>
                    <a:pt x="1880" y="501"/>
                  </a:lnTo>
                  <a:lnTo>
                    <a:pt x="1881" y="502"/>
                  </a:lnTo>
                  <a:lnTo>
                    <a:pt x="1885" y="504"/>
                  </a:lnTo>
                  <a:lnTo>
                    <a:pt x="1885" y="503"/>
                  </a:lnTo>
                  <a:lnTo>
                    <a:pt x="1886" y="503"/>
                  </a:lnTo>
                  <a:lnTo>
                    <a:pt x="1887" y="500"/>
                  </a:lnTo>
                  <a:lnTo>
                    <a:pt x="1888" y="496"/>
                  </a:lnTo>
                  <a:lnTo>
                    <a:pt x="1887" y="496"/>
                  </a:lnTo>
                  <a:lnTo>
                    <a:pt x="1888" y="493"/>
                  </a:lnTo>
                  <a:lnTo>
                    <a:pt x="1888" y="492"/>
                  </a:lnTo>
                  <a:lnTo>
                    <a:pt x="1890" y="492"/>
                  </a:lnTo>
                  <a:lnTo>
                    <a:pt x="1891" y="492"/>
                  </a:lnTo>
                  <a:lnTo>
                    <a:pt x="1892" y="493"/>
                  </a:lnTo>
                  <a:lnTo>
                    <a:pt x="1893" y="493"/>
                  </a:lnTo>
                  <a:lnTo>
                    <a:pt x="1893" y="494"/>
                  </a:lnTo>
                  <a:lnTo>
                    <a:pt x="1893" y="495"/>
                  </a:lnTo>
                  <a:lnTo>
                    <a:pt x="1892" y="501"/>
                  </a:lnTo>
                  <a:lnTo>
                    <a:pt x="1892" y="501"/>
                  </a:lnTo>
                  <a:lnTo>
                    <a:pt x="1892" y="502"/>
                  </a:lnTo>
                  <a:lnTo>
                    <a:pt x="1880" y="521"/>
                  </a:lnTo>
                  <a:lnTo>
                    <a:pt x="1879" y="522"/>
                  </a:lnTo>
                  <a:lnTo>
                    <a:pt x="1878" y="525"/>
                  </a:lnTo>
                  <a:lnTo>
                    <a:pt x="1876" y="526"/>
                  </a:lnTo>
                  <a:lnTo>
                    <a:pt x="1876" y="527"/>
                  </a:lnTo>
                  <a:lnTo>
                    <a:pt x="1864" y="529"/>
                  </a:lnTo>
                  <a:lnTo>
                    <a:pt x="1861" y="530"/>
                  </a:lnTo>
                  <a:lnTo>
                    <a:pt x="1858" y="531"/>
                  </a:lnTo>
                  <a:lnTo>
                    <a:pt x="1857" y="531"/>
                  </a:lnTo>
                  <a:lnTo>
                    <a:pt x="1855" y="531"/>
                  </a:lnTo>
                  <a:lnTo>
                    <a:pt x="1847" y="531"/>
                  </a:lnTo>
                  <a:lnTo>
                    <a:pt x="1847" y="533"/>
                  </a:lnTo>
                  <a:lnTo>
                    <a:pt x="1839" y="538"/>
                  </a:lnTo>
                  <a:lnTo>
                    <a:pt x="1839" y="539"/>
                  </a:lnTo>
                  <a:lnTo>
                    <a:pt x="1838" y="539"/>
                  </a:lnTo>
                  <a:lnTo>
                    <a:pt x="1835" y="540"/>
                  </a:lnTo>
                  <a:lnTo>
                    <a:pt x="1835" y="541"/>
                  </a:lnTo>
                  <a:lnTo>
                    <a:pt x="1835" y="541"/>
                  </a:lnTo>
                  <a:lnTo>
                    <a:pt x="1835" y="543"/>
                  </a:lnTo>
                  <a:lnTo>
                    <a:pt x="1835" y="545"/>
                  </a:lnTo>
                  <a:lnTo>
                    <a:pt x="1835" y="553"/>
                  </a:lnTo>
                  <a:lnTo>
                    <a:pt x="1835" y="554"/>
                  </a:lnTo>
                  <a:lnTo>
                    <a:pt x="1835" y="555"/>
                  </a:lnTo>
                  <a:lnTo>
                    <a:pt x="1836" y="556"/>
                  </a:lnTo>
                  <a:lnTo>
                    <a:pt x="1838" y="558"/>
                  </a:lnTo>
                  <a:lnTo>
                    <a:pt x="1839" y="558"/>
                  </a:lnTo>
                  <a:lnTo>
                    <a:pt x="1839" y="559"/>
                  </a:lnTo>
                  <a:lnTo>
                    <a:pt x="1844" y="562"/>
                  </a:lnTo>
                  <a:lnTo>
                    <a:pt x="1847" y="563"/>
                  </a:lnTo>
                  <a:lnTo>
                    <a:pt x="1849" y="564"/>
                  </a:lnTo>
                  <a:lnTo>
                    <a:pt x="1850" y="565"/>
                  </a:lnTo>
                  <a:lnTo>
                    <a:pt x="1852" y="566"/>
                  </a:lnTo>
                  <a:lnTo>
                    <a:pt x="1860" y="576"/>
                  </a:lnTo>
                  <a:lnTo>
                    <a:pt x="1862" y="578"/>
                  </a:lnTo>
                  <a:lnTo>
                    <a:pt x="1863" y="582"/>
                  </a:lnTo>
                  <a:lnTo>
                    <a:pt x="1864" y="583"/>
                  </a:lnTo>
                  <a:lnTo>
                    <a:pt x="1864" y="586"/>
                  </a:lnTo>
                  <a:lnTo>
                    <a:pt x="1865" y="586"/>
                  </a:lnTo>
                  <a:lnTo>
                    <a:pt x="1865" y="587"/>
                  </a:lnTo>
                  <a:lnTo>
                    <a:pt x="1865" y="589"/>
                  </a:lnTo>
                  <a:lnTo>
                    <a:pt x="1865" y="593"/>
                  </a:lnTo>
                  <a:lnTo>
                    <a:pt x="1862" y="586"/>
                  </a:lnTo>
                  <a:lnTo>
                    <a:pt x="1862" y="585"/>
                  </a:lnTo>
                  <a:lnTo>
                    <a:pt x="1862" y="581"/>
                  </a:lnTo>
                  <a:lnTo>
                    <a:pt x="1861" y="580"/>
                  </a:lnTo>
                  <a:lnTo>
                    <a:pt x="1858" y="577"/>
                  </a:lnTo>
                  <a:lnTo>
                    <a:pt x="1847" y="568"/>
                  </a:lnTo>
                  <a:lnTo>
                    <a:pt x="1839" y="561"/>
                  </a:lnTo>
                  <a:lnTo>
                    <a:pt x="1835" y="559"/>
                  </a:lnTo>
                  <a:lnTo>
                    <a:pt x="1835" y="558"/>
                  </a:lnTo>
                  <a:lnTo>
                    <a:pt x="1835" y="558"/>
                  </a:lnTo>
                  <a:lnTo>
                    <a:pt x="1834" y="557"/>
                  </a:lnTo>
                  <a:lnTo>
                    <a:pt x="1833" y="554"/>
                  </a:lnTo>
                  <a:lnTo>
                    <a:pt x="1833" y="553"/>
                  </a:lnTo>
                  <a:lnTo>
                    <a:pt x="1833" y="543"/>
                  </a:lnTo>
                  <a:lnTo>
                    <a:pt x="1833" y="542"/>
                  </a:lnTo>
                  <a:lnTo>
                    <a:pt x="1833" y="541"/>
                  </a:lnTo>
                  <a:lnTo>
                    <a:pt x="1835" y="539"/>
                  </a:lnTo>
                  <a:lnTo>
                    <a:pt x="1843" y="529"/>
                  </a:lnTo>
                  <a:lnTo>
                    <a:pt x="1844" y="528"/>
                  </a:lnTo>
                  <a:lnTo>
                    <a:pt x="1849" y="527"/>
                  </a:lnTo>
                  <a:lnTo>
                    <a:pt x="1850" y="526"/>
                  </a:lnTo>
                  <a:lnTo>
                    <a:pt x="1859" y="520"/>
                  </a:lnTo>
                  <a:lnTo>
                    <a:pt x="1864" y="516"/>
                  </a:lnTo>
                  <a:lnTo>
                    <a:pt x="1865" y="511"/>
                  </a:lnTo>
                  <a:lnTo>
                    <a:pt x="1866" y="511"/>
                  </a:lnTo>
                  <a:lnTo>
                    <a:pt x="1866" y="510"/>
                  </a:lnTo>
                  <a:lnTo>
                    <a:pt x="1869" y="508"/>
                  </a:lnTo>
                  <a:lnTo>
                    <a:pt x="1871" y="508"/>
                  </a:lnTo>
                  <a:lnTo>
                    <a:pt x="1873" y="507"/>
                  </a:lnTo>
                  <a:lnTo>
                    <a:pt x="1873" y="506"/>
                  </a:lnTo>
                  <a:lnTo>
                    <a:pt x="1874" y="505"/>
                  </a:lnTo>
                  <a:lnTo>
                    <a:pt x="1874" y="501"/>
                  </a:lnTo>
                  <a:lnTo>
                    <a:pt x="1875" y="501"/>
                  </a:lnTo>
                  <a:lnTo>
                    <a:pt x="1875" y="500"/>
                  </a:lnTo>
                  <a:lnTo>
                    <a:pt x="1874" y="499"/>
                  </a:lnTo>
                  <a:lnTo>
                    <a:pt x="1874" y="498"/>
                  </a:lnTo>
                  <a:lnTo>
                    <a:pt x="1873" y="496"/>
                  </a:lnTo>
                  <a:lnTo>
                    <a:pt x="1871" y="496"/>
                  </a:lnTo>
                  <a:lnTo>
                    <a:pt x="1865" y="493"/>
                  </a:lnTo>
                  <a:lnTo>
                    <a:pt x="1864" y="493"/>
                  </a:lnTo>
                  <a:lnTo>
                    <a:pt x="1843" y="498"/>
                  </a:lnTo>
                  <a:lnTo>
                    <a:pt x="1827" y="504"/>
                  </a:lnTo>
                  <a:lnTo>
                    <a:pt x="1827" y="504"/>
                  </a:lnTo>
                  <a:lnTo>
                    <a:pt x="1826" y="504"/>
                  </a:lnTo>
                  <a:lnTo>
                    <a:pt x="1825" y="508"/>
                  </a:lnTo>
                  <a:lnTo>
                    <a:pt x="1824" y="511"/>
                  </a:lnTo>
                  <a:lnTo>
                    <a:pt x="1806" y="513"/>
                  </a:lnTo>
                  <a:lnTo>
                    <a:pt x="1790" y="516"/>
                  </a:lnTo>
                  <a:lnTo>
                    <a:pt x="1779" y="517"/>
                  </a:lnTo>
                  <a:lnTo>
                    <a:pt x="1764" y="520"/>
                  </a:lnTo>
                  <a:lnTo>
                    <a:pt x="1737" y="520"/>
                  </a:lnTo>
                  <a:lnTo>
                    <a:pt x="1735" y="520"/>
                  </a:lnTo>
                  <a:lnTo>
                    <a:pt x="1729" y="520"/>
                  </a:lnTo>
                  <a:lnTo>
                    <a:pt x="1700" y="523"/>
                  </a:lnTo>
                  <a:lnTo>
                    <a:pt x="1669" y="530"/>
                  </a:lnTo>
                  <a:lnTo>
                    <a:pt x="1668" y="531"/>
                  </a:lnTo>
                  <a:lnTo>
                    <a:pt x="1665" y="552"/>
                  </a:lnTo>
                  <a:lnTo>
                    <a:pt x="1665" y="562"/>
                  </a:lnTo>
                  <a:lnTo>
                    <a:pt x="1670" y="580"/>
                  </a:lnTo>
                  <a:lnTo>
                    <a:pt x="1675" y="589"/>
                  </a:lnTo>
                  <a:lnTo>
                    <a:pt x="1675" y="589"/>
                  </a:lnTo>
                  <a:lnTo>
                    <a:pt x="1675" y="590"/>
                  </a:lnTo>
                  <a:lnTo>
                    <a:pt x="1676" y="595"/>
                  </a:lnTo>
                  <a:lnTo>
                    <a:pt x="1677" y="597"/>
                  </a:lnTo>
                  <a:lnTo>
                    <a:pt x="1677" y="601"/>
                  </a:lnTo>
                  <a:lnTo>
                    <a:pt x="1677" y="604"/>
                  </a:lnTo>
                  <a:lnTo>
                    <a:pt x="1677" y="609"/>
                  </a:lnTo>
                  <a:lnTo>
                    <a:pt x="1676" y="610"/>
                  </a:lnTo>
                  <a:lnTo>
                    <a:pt x="1676" y="611"/>
                  </a:lnTo>
                  <a:lnTo>
                    <a:pt x="1676" y="614"/>
                  </a:lnTo>
                  <a:lnTo>
                    <a:pt x="1675" y="616"/>
                  </a:lnTo>
                  <a:lnTo>
                    <a:pt x="1673" y="620"/>
                  </a:lnTo>
                  <a:lnTo>
                    <a:pt x="1673" y="620"/>
                  </a:lnTo>
                  <a:lnTo>
                    <a:pt x="1672" y="621"/>
                  </a:lnTo>
                  <a:lnTo>
                    <a:pt x="1672" y="622"/>
                  </a:lnTo>
                  <a:lnTo>
                    <a:pt x="1672" y="624"/>
                  </a:lnTo>
                  <a:lnTo>
                    <a:pt x="1672" y="624"/>
                  </a:lnTo>
                  <a:lnTo>
                    <a:pt x="1673" y="642"/>
                  </a:lnTo>
                  <a:lnTo>
                    <a:pt x="1674" y="643"/>
                  </a:lnTo>
                  <a:lnTo>
                    <a:pt x="1675" y="643"/>
                  </a:lnTo>
                  <a:lnTo>
                    <a:pt x="1678" y="649"/>
                  </a:lnTo>
                  <a:lnTo>
                    <a:pt x="1678" y="650"/>
                  </a:lnTo>
                  <a:lnTo>
                    <a:pt x="1686" y="659"/>
                  </a:lnTo>
                  <a:lnTo>
                    <a:pt x="1694" y="661"/>
                  </a:lnTo>
                  <a:lnTo>
                    <a:pt x="1698" y="662"/>
                  </a:lnTo>
                  <a:lnTo>
                    <a:pt x="1706" y="663"/>
                  </a:lnTo>
                  <a:lnTo>
                    <a:pt x="1721" y="668"/>
                  </a:lnTo>
                  <a:lnTo>
                    <a:pt x="1721" y="669"/>
                  </a:lnTo>
                  <a:lnTo>
                    <a:pt x="1723" y="674"/>
                  </a:lnTo>
                  <a:lnTo>
                    <a:pt x="1724" y="676"/>
                  </a:lnTo>
                  <a:lnTo>
                    <a:pt x="1724" y="678"/>
                  </a:lnTo>
                  <a:lnTo>
                    <a:pt x="1724" y="678"/>
                  </a:lnTo>
                  <a:lnTo>
                    <a:pt x="1724" y="684"/>
                  </a:lnTo>
                  <a:lnTo>
                    <a:pt x="1729" y="696"/>
                  </a:lnTo>
                  <a:lnTo>
                    <a:pt x="1740" y="708"/>
                  </a:lnTo>
                  <a:lnTo>
                    <a:pt x="1742" y="709"/>
                  </a:lnTo>
                  <a:lnTo>
                    <a:pt x="1747" y="709"/>
                  </a:lnTo>
                  <a:lnTo>
                    <a:pt x="1751" y="710"/>
                  </a:lnTo>
                  <a:lnTo>
                    <a:pt x="1753" y="711"/>
                  </a:lnTo>
                  <a:lnTo>
                    <a:pt x="1754" y="712"/>
                  </a:lnTo>
                  <a:lnTo>
                    <a:pt x="1758" y="715"/>
                  </a:lnTo>
                  <a:lnTo>
                    <a:pt x="1758" y="716"/>
                  </a:lnTo>
                  <a:lnTo>
                    <a:pt x="1759" y="716"/>
                  </a:lnTo>
                  <a:lnTo>
                    <a:pt x="1765" y="734"/>
                  </a:lnTo>
                  <a:lnTo>
                    <a:pt x="1765" y="735"/>
                  </a:lnTo>
                  <a:lnTo>
                    <a:pt x="1765" y="736"/>
                  </a:lnTo>
                  <a:lnTo>
                    <a:pt x="1765" y="740"/>
                  </a:lnTo>
                  <a:lnTo>
                    <a:pt x="1765" y="742"/>
                  </a:lnTo>
                  <a:lnTo>
                    <a:pt x="1764" y="746"/>
                  </a:lnTo>
                  <a:lnTo>
                    <a:pt x="1758" y="762"/>
                  </a:lnTo>
                  <a:lnTo>
                    <a:pt x="1754" y="769"/>
                  </a:lnTo>
                  <a:lnTo>
                    <a:pt x="1751" y="771"/>
                  </a:lnTo>
                  <a:lnTo>
                    <a:pt x="1751" y="772"/>
                  </a:lnTo>
                  <a:lnTo>
                    <a:pt x="1751" y="773"/>
                  </a:lnTo>
                  <a:lnTo>
                    <a:pt x="1751" y="774"/>
                  </a:lnTo>
                  <a:lnTo>
                    <a:pt x="1754" y="786"/>
                  </a:lnTo>
                  <a:lnTo>
                    <a:pt x="1762" y="810"/>
                  </a:lnTo>
                  <a:lnTo>
                    <a:pt x="1770" y="836"/>
                  </a:lnTo>
                  <a:lnTo>
                    <a:pt x="1770" y="840"/>
                  </a:lnTo>
                  <a:lnTo>
                    <a:pt x="1770" y="848"/>
                  </a:lnTo>
                  <a:lnTo>
                    <a:pt x="1766" y="853"/>
                  </a:lnTo>
                  <a:lnTo>
                    <a:pt x="1762" y="859"/>
                  </a:lnTo>
                  <a:lnTo>
                    <a:pt x="1758" y="861"/>
                  </a:lnTo>
                  <a:lnTo>
                    <a:pt x="1757" y="861"/>
                  </a:lnTo>
                  <a:lnTo>
                    <a:pt x="1753" y="861"/>
                  </a:lnTo>
                  <a:lnTo>
                    <a:pt x="1751" y="860"/>
                  </a:lnTo>
                  <a:lnTo>
                    <a:pt x="1751" y="871"/>
                  </a:lnTo>
                  <a:lnTo>
                    <a:pt x="1752" y="883"/>
                  </a:lnTo>
                  <a:lnTo>
                    <a:pt x="1748" y="885"/>
                  </a:lnTo>
                  <a:lnTo>
                    <a:pt x="1746" y="883"/>
                  </a:lnTo>
                  <a:lnTo>
                    <a:pt x="1740" y="878"/>
                  </a:lnTo>
                  <a:lnTo>
                    <a:pt x="1735" y="875"/>
                  </a:lnTo>
                  <a:lnTo>
                    <a:pt x="1735" y="874"/>
                  </a:lnTo>
                  <a:lnTo>
                    <a:pt x="1735" y="868"/>
                  </a:lnTo>
                  <a:lnTo>
                    <a:pt x="1735" y="867"/>
                  </a:lnTo>
                  <a:lnTo>
                    <a:pt x="1735" y="867"/>
                  </a:lnTo>
                  <a:lnTo>
                    <a:pt x="1741" y="859"/>
                  </a:lnTo>
                  <a:lnTo>
                    <a:pt x="1746" y="852"/>
                  </a:lnTo>
                  <a:lnTo>
                    <a:pt x="1746" y="851"/>
                  </a:lnTo>
                  <a:lnTo>
                    <a:pt x="1751" y="812"/>
                  </a:lnTo>
                  <a:lnTo>
                    <a:pt x="1751" y="810"/>
                  </a:lnTo>
                  <a:lnTo>
                    <a:pt x="1751" y="809"/>
                  </a:lnTo>
                  <a:lnTo>
                    <a:pt x="1751" y="807"/>
                  </a:lnTo>
                  <a:lnTo>
                    <a:pt x="1743" y="800"/>
                  </a:lnTo>
                  <a:lnTo>
                    <a:pt x="1738" y="800"/>
                  </a:lnTo>
                  <a:lnTo>
                    <a:pt x="1736" y="801"/>
                  </a:lnTo>
                  <a:lnTo>
                    <a:pt x="1735" y="801"/>
                  </a:lnTo>
                  <a:lnTo>
                    <a:pt x="1733" y="804"/>
                  </a:lnTo>
                  <a:lnTo>
                    <a:pt x="1719" y="836"/>
                  </a:lnTo>
                  <a:lnTo>
                    <a:pt x="1719" y="837"/>
                  </a:lnTo>
                  <a:lnTo>
                    <a:pt x="1723" y="857"/>
                  </a:lnTo>
                  <a:lnTo>
                    <a:pt x="1725" y="870"/>
                  </a:lnTo>
                  <a:lnTo>
                    <a:pt x="1723" y="867"/>
                  </a:lnTo>
                  <a:lnTo>
                    <a:pt x="1722" y="862"/>
                  </a:lnTo>
                  <a:lnTo>
                    <a:pt x="1717" y="838"/>
                  </a:lnTo>
                  <a:lnTo>
                    <a:pt x="1717" y="837"/>
                  </a:lnTo>
                  <a:lnTo>
                    <a:pt x="1721" y="829"/>
                  </a:lnTo>
                  <a:lnTo>
                    <a:pt x="1721" y="826"/>
                  </a:lnTo>
                  <a:lnTo>
                    <a:pt x="1724" y="805"/>
                  </a:lnTo>
                  <a:lnTo>
                    <a:pt x="1723" y="771"/>
                  </a:lnTo>
                  <a:lnTo>
                    <a:pt x="1723" y="770"/>
                  </a:lnTo>
                  <a:lnTo>
                    <a:pt x="1723" y="770"/>
                  </a:lnTo>
                  <a:lnTo>
                    <a:pt x="1723" y="769"/>
                  </a:lnTo>
                  <a:lnTo>
                    <a:pt x="1727" y="767"/>
                  </a:lnTo>
                  <a:lnTo>
                    <a:pt x="1730" y="764"/>
                  </a:lnTo>
                  <a:lnTo>
                    <a:pt x="1737" y="761"/>
                  </a:lnTo>
                  <a:lnTo>
                    <a:pt x="1742" y="758"/>
                  </a:lnTo>
                  <a:lnTo>
                    <a:pt x="1742" y="757"/>
                  </a:lnTo>
                  <a:lnTo>
                    <a:pt x="1746" y="752"/>
                  </a:lnTo>
                  <a:lnTo>
                    <a:pt x="1755" y="732"/>
                  </a:lnTo>
                  <a:lnTo>
                    <a:pt x="1756" y="731"/>
                  </a:lnTo>
                  <a:lnTo>
                    <a:pt x="1756" y="730"/>
                  </a:lnTo>
                  <a:lnTo>
                    <a:pt x="1756" y="729"/>
                  </a:lnTo>
                  <a:lnTo>
                    <a:pt x="1754" y="726"/>
                  </a:lnTo>
                  <a:lnTo>
                    <a:pt x="1754" y="725"/>
                  </a:lnTo>
                  <a:lnTo>
                    <a:pt x="1753" y="725"/>
                  </a:lnTo>
                  <a:lnTo>
                    <a:pt x="1742" y="720"/>
                  </a:lnTo>
                  <a:lnTo>
                    <a:pt x="1741" y="719"/>
                  </a:lnTo>
                  <a:lnTo>
                    <a:pt x="1740" y="719"/>
                  </a:lnTo>
                  <a:lnTo>
                    <a:pt x="1739" y="720"/>
                  </a:lnTo>
                  <a:lnTo>
                    <a:pt x="1729" y="723"/>
                  </a:lnTo>
                  <a:lnTo>
                    <a:pt x="1724" y="725"/>
                  </a:lnTo>
                  <a:lnTo>
                    <a:pt x="1722" y="727"/>
                  </a:lnTo>
                  <a:lnTo>
                    <a:pt x="1719" y="728"/>
                  </a:lnTo>
                  <a:lnTo>
                    <a:pt x="1716" y="728"/>
                  </a:lnTo>
                  <a:lnTo>
                    <a:pt x="1704" y="728"/>
                  </a:lnTo>
                  <a:lnTo>
                    <a:pt x="1693" y="720"/>
                  </a:lnTo>
                  <a:lnTo>
                    <a:pt x="1692" y="720"/>
                  </a:lnTo>
                  <a:lnTo>
                    <a:pt x="1672" y="694"/>
                  </a:lnTo>
                  <a:lnTo>
                    <a:pt x="1672" y="693"/>
                  </a:lnTo>
                  <a:lnTo>
                    <a:pt x="1666" y="682"/>
                  </a:lnTo>
                  <a:lnTo>
                    <a:pt x="1636" y="660"/>
                  </a:lnTo>
                  <a:lnTo>
                    <a:pt x="1635" y="660"/>
                  </a:lnTo>
                  <a:lnTo>
                    <a:pt x="1632" y="659"/>
                  </a:lnTo>
                  <a:lnTo>
                    <a:pt x="1630" y="659"/>
                  </a:lnTo>
                  <a:lnTo>
                    <a:pt x="1606" y="656"/>
                  </a:lnTo>
                  <a:lnTo>
                    <a:pt x="1604" y="656"/>
                  </a:lnTo>
                  <a:lnTo>
                    <a:pt x="1599" y="658"/>
                  </a:lnTo>
                  <a:lnTo>
                    <a:pt x="1588" y="663"/>
                  </a:lnTo>
                  <a:lnTo>
                    <a:pt x="1572" y="675"/>
                  </a:lnTo>
                  <a:lnTo>
                    <a:pt x="1572" y="675"/>
                  </a:lnTo>
                  <a:lnTo>
                    <a:pt x="1572" y="676"/>
                  </a:lnTo>
                  <a:lnTo>
                    <a:pt x="1572" y="677"/>
                  </a:lnTo>
                  <a:lnTo>
                    <a:pt x="1569" y="685"/>
                  </a:lnTo>
                  <a:lnTo>
                    <a:pt x="1569" y="687"/>
                  </a:lnTo>
                  <a:lnTo>
                    <a:pt x="1569" y="688"/>
                  </a:lnTo>
                  <a:lnTo>
                    <a:pt x="1570" y="690"/>
                  </a:lnTo>
                  <a:lnTo>
                    <a:pt x="1570" y="690"/>
                  </a:lnTo>
                  <a:lnTo>
                    <a:pt x="1572" y="691"/>
                  </a:lnTo>
                  <a:lnTo>
                    <a:pt x="1572" y="691"/>
                  </a:lnTo>
                  <a:lnTo>
                    <a:pt x="1575" y="691"/>
                  </a:lnTo>
                  <a:lnTo>
                    <a:pt x="1576" y="691"/>
                  </a:lnTo>
                  <a:lnTo>
                    <a:pt x="1576" y="690"/>
                  </a:lnTo>
                  <a:lnTo>
                    <a:pt x="1577" y="690"/>
                  </a:lnTo>
                  <a:lnTo>
                    <a:pt x="1577" y="688"/>
                  </a:lnTo>
                  <a:lnTo>
                    <a:pt x="1579" y="687"/>
                  </a:lnTo>
                  <a:lnTo>
                    <a:pt x="1582" y="685"/>
                  </a:lnTo>
                  <a:lnTo>
                    <a:pt x="1583" y="685"/>
                  </a:lnTo>
                  <a:lnTo>
                    <a:pt x="1586" y="685"/>
                  </a:lnTo>
                  <a:lnTo>
                    <a:pt x="1588" y="685"/>
                  </a:lnTo>
                  <a:lnTo>
                    <a:pt x="1588" y="685"/>
                  </a:lnTo>
                  <a:lnTo>
                    <a:pt x="1588" y="686"/>
                  </a:lnTo>
                  <a:lnTo>
                    <a:pt x="1589" y="687"/>
                  </a:lnTo>
                  <a:lnTo>
                    <a:pt x="1592" y="690"/>
                  </a:lnTo>
                  <a:lnTo>
                    <a:pt x="1592" y="690"/>
                  </a:lnTo>
                  <a:lnTo>
                    <a:pt x="1592" y="691"/>
                  </a:lnTo>
                  <a:lnTo>
                    <a:pt x="1593" y="692"/>
                  </a:lnTo>
                  <a:lnTo>
                    <a:pt x="1595" y="697"/>
                  </a:lnTo>
                  <a:lnTo>
                    <a:pt x="1596" y="699"/>
                  </a:lnTo>
                  <a:lnTo>
                    <a:pt x="1596" y="701"/>
                  </a:lnTo>
                  <a:lnTo>
                    <a:pt x="1596" y="702"/>
                  </a:lnTo>
                  <a:lnTo>
                    <a:pt x="1596" y="704"/>
                  </a:lnTo>
                  <a:lnTo>
                    <a:pt x="1595" y="707"/>
                  </a:lnTo>
                  <a:lnTo>
                    <a:pt x="1595" y="708"/>
                  </a:lnTo>
                  <a:lnTo>
                    <a:pt x="1594" y="709"/>
                  </a:lnTo>
                  <a:lnTo>
                    <a:pt x="1593" y="710"/>
                  </a:lnTo>
                  <a:lnTo>
                    <a:pt x="1590" y="711"/>
                  </a:lnTo>
                  <a:lnTo>
                    <a:pt x="1581" y="715"/>
                  </a:lnTo>
                  <a:lnTo>
                    <a:pt x="1580" y="715"/>
                  </a:lnTo>
                  <a:lnTo>
                    <a:pt x="1578" y="715"/>
                  </a:lnTo>
                  <a:lnTo>
                    <a:pt x="1577" y="715"/>
                  </a:lnTo>
                  <a:lnTo>
                    <a:pt x="1576" y="714"/>
                  </a:lnTo>
                  <a:lnTo>
                    <a:pt x="1573" y="713"/>
                  </a:lnTo>
                  <a:lnTo>
                    <a:pt x="1572" y="712"/>
                  </a:lnTo>
                  <a:lnTo>
                    <a:pt x="1572" y="711"/>
                  </a:lnTo>
                  <a:lnTo>
                    <a:pt x="1571" y="709"/>
                  </a:lnTo>
                  <a:lnTo>
                    <a:pt x="1567" y="704"/>
                  </a:lnTo>
                  <a:lnTo>
                    <a:pt x="1565" y="702"/>
                  </a:lnTo>
                  <a:lnTo>
                    <a:pt x="1565" y="701"/>
                  </a:lnTo>
                  <a:lnTo>
                    <a:pt x="1557" y="694"/>
                  </a:lnTo>
                  <a:lnTo>
                    <a:pt x="1555" y="693"/>
                  </a:lnTo>
                  <a:lnTo>
                    <a:pt x="1554" y="693"/>
                  </a:lnTo>
                  <a:lnTo>
                    <a:pt x="1552" y="693"/>
                  </a:lnTo>
                  <a:lnTo>
                    <a:pt x="1549" y="694"/>
                  </a:lnTo>
                  <a:lnTo>
                    <a:pt x="1542" y="696"/>
                  </a:lnTo>
                  <a:lnTo>
                    <a:pt x="1535" y="699"/>
                  </a:lnTo>
                  <a:lnTo>
                    <a:pt x="1528" y="704"/>
                  </a:lnTo>
                  <a:lnTo>
                    <a:pt x="1527" y="705"/>
                  </a:lnTo>
                  <a:lnTo>
                    <a:pt x="1526" y="705"/>
                  </a:lnTo>
                  <a:lnTo>
                    <a:pt x="1526" y="707"/>
                  </a:lnTo>
                  <a:lnTo>
                    <a:pt x="1526" y="708"/>
                  </a:lnTo>
                  <a:lnTo>
                    <a:pt x="1534" y="735"/>
                  </a:lnTo>
                  <a:lnTo>
                    <a:pt x="1542" y="744"/>
                  </a:lnTo>
                  <a:lnTo>
                    <a:pt x="1547" y="750"/>
                  </a:lnTo>
                  <a:lnTo>
                    <a:pt x="1568" y="764"/>
                  </a:lnTo>
                  <a:lnTo>
                    <a:pt x="1568" y="765"/>
                  </a:lnTo>
                  <a:lnTo>
                    <a:pt x="1573" y="767"/>
                  </a:lnTo>
                  <a:lnTo>
                    <a:pt x="1580" y="766"/>
                  </a:lnTo>
                  <a:lnTo>
                    <a:pt x="1588" y="760"/>
                  </a:lnTo>
                  <a:lnTo>
                    <a:pt x="1588" y="760"/>
                  </a:lnTo>
                  <a:lnTo>
                    <a:pt x="1589" y="761"/>
                  </a:lnTo>
                  <a:lnTo>
                    <a:pt x="1599" y="772"/>
                  </a:lnTo>
                  <a:lnTo>
                    <a:pt x="1599" y="773"/>
                  </a:lnTo>
                  <a:lnTo>
                    <a:pt x="1601" y="791"/>
                  </a:lnTo>
                  <a:lnTo>
                    <a:pt x="1603" y="803"/>
                  </a:lnTo>
                  <a:lnTo>
                    <a:pt x="1617" y="798"/>
                  </a:lnTo>
                  <a:lnTo>
                    <a:pt x="1617" y="796"/>
                  </a:lnTo>
                  <a:lnTo>
                    <a:pt x="1622" y="794"/>
                  </a:lnTo>
                  <a:lnTo>
                    <a:pt x="1622" y="794"/>
                  </a:lnTo>
                  <a:lnTo>
                    <a:pt x="1623" y="795"/>
                  </a:lnTo>
                  <a:lnTo>
                    <a:pt x="1623" y="796"/>
                  </a:lnTo>
                  <a:lnTo>
                    <a:pt x="1622" y="801"/>
                  </a:lnTo>
                  <a:lnTo>
                    <a:pt x="1622" y="801"/>
                  </a:lnTo>
                  <a:lnTo>
                    <a:pt x="1621" y="802"/>
                  </a:lnTo>
                  <a:lnTo>
                    <a:pt x="1619" y="804"/>
                  </a:lnTo>
                  <a:lnTo>
                    <a:pt x="1616" y="804"/>
                  </a:lnTo>
                  <a:lnTo>
                    <a:pt x="1613" y="805"/>
                  </a:lnTo>
                  <a:lnTo>
                    <a:pt x="1605" y="805"/>
                  </a:lnTo>
                  <a:lnTo>
                    <a:pt x="1599" y="803"/>
                  </a:lnTo>
                  <a:lnTo>
                    <a:pt x="1590" y="801"/>
                  </a:lnTo>
                  <a:lnTo>
                    <a:pt x="1589" y="800"/>
                  </a:lnTo>
                  <a:lnTo>
                    <a:pt x="1588" y="800"/>
                  </a:lnTo>
                  <a:lnTo>
                    <a:pt x="1588" y="799"/>
                  </a:lnTo>
                  <a:lnTo>
                    <a:pt x="1587" y="798"/>
                  </a:lnTo>
                  <a:lnTo>
                    <a:pt x="1586" y="798"/>
                  </a:lnTo>
                  <a:lnTo>
                    <a:pt x="1585" y="795"/>
                  </a:lnTo>
                  <a:lnTo>
                    <a:pt x="1585" y="794"/>
                  </a:lnTo>
                  <a:lnTo>
                    <a:pt x="1585" y="792"/>
                  </a:lnTo>
                  <a:lnTo>
                    <a:pt x="1585" y="790"/>
                  </a:lnTo>
                  <a:lnTo>
                    <a:pt x="1585" y="788"/>
                  </a:lnTo>
                  <a:lnTo>
                    <a:pt x="1585" y="786"/>
                  </a:lnTo>
                  <a:lnTo>
                    <a:pt x="1584" y="786"/>
                  </a:lnTo>
                  <a:lnTo>
                    <a:pt x="1584" y="784"/>
                  </a:lnTo>
                  <a:lnTo>
                    <a:pt x="1583" y="783"/>
                  </a:lnTo>
                  <a:lnTo>
                    <a:pt x="1582" y="782"/>
                  </a:lnTo>
                  <a:lnTo>
                    <a:pt x="1579" y="781"/>
                  </a:lnTo>
                  <a:lnTo>
                    <a:pt x="1577" y="781"/>
                  </a:lnTo>
                  <a:lnTo>
                    <a:pt x="1559" y="779"/>
                  </a:lnTo>
                  <a:lnTo>
                    <a:pt x="1558" y="779"/>
                  </a:lnTo>
                  <a:lnTo>
                    <a:pt x="1557" y="779"/>
                  </a:lnTo>
                  <a:lnTo>
                    <a:pt x="1557" y="780"/>
                  </a:lnTo>
                  <a:lnTo>
                    <a:pt x="1555" y="781"/>
                  </a:lnTo>
                  <a:lnTo>
                    <a:pt x="1553" y="781"/>
                  </a:lnTo>
                  <a:lnTo>
                    <a:pt x="1553" y="779"/>
                  </a:lnTo>
                  <a:lnTo>
                    <a:pt x="1547" y="775"/>
                  </a:lnTo>
                  <a:lnTo>
                    <a:pt x="1546" y="775"/>
                  </a:lnTo>
                  <a:lnTo>
                    <a:pt x="1546" y="775"/>
                  </a:lnTo>
                  <a:lnTo>
                    <a:pt x="1545" y="777"/>
                  </a:lnTo>
                  <a:lnTo>
                    <a:pt x="1542" y="777"/>
                  </a:lnTo>
                  <a:lnTo>
                    <a:pt x="1540" y="777"/>
                  </a:lnTo>
                  <a:lnTo>
                    <a:pt x="1537" y="777"/>
                  </a:lnTo>
                  <a:lnTo>
                    <a:pt x="1535" y="775"/>
                  </a:lnTo>
                  <a:lnTo>
                    <a:pt x="1524" y="772"/>
                  </a:lnTo>
                  <a:lnTo>
                    <a:pt x="1519" y="771"/>
                  </a:lnTo>
                  <a:lnTo>
                    <a:pt x="1509" y="767"/>
                  </a:lnTo>
                  <a:lnTo>
                    <a:pt x="1507" y="765"/>
                  </a:lnTo>
                  <a:lnTo>
                    <a:pt x="1505" y="763"/>
                  </a:lnTo>
                  <a:lnTo>
                    <a:pt x="1503" y="762"/>
                  </a:lnTo>
                  <a:lnTo>
                    <a:pt x="1502" y="761"/>
                  </a:lnTo>
                  <a:lnTo>
                    <a:pt x="1502" y="760"/>
                  </a:lnTo>
                  <a:lnTo>
                    <a:pt x="1502" y="758"/>
                  </a:lnTo>
                  <a:lnTo>
                    <a:pt x="1501" y="718"/>
                  </a:lnTo>
                  <a:lnTo>
                    <a:pt x="1502" y="713"/>
                  </a:lnTo>
                  <a:lnTo>
                    <a:pt x="1503" y="702"/>
                  </a:lnTo>
                  <a:lnTo>
                    <a:pt x="1508" y="695"/>
                  </a:lnTo>
                  <a:lnTo>
                    <a:pt x="1514" y="676"/>
                  </a:lnTo>
                  <a:lnTo>
                    <a:pt x="1516" y="664"/>
                  </a:lnTo>
                  <a:lnTo>
                    <a:pt x="1511" y="620"/>
                  </a:lnTo>
                  <a:lnTo>
                    <a:pt x="1511" y="620"/>
                  </a:lnTo>
                  <a:lnTo>
                    <a:pt x="1507" y="613"/>
                  </a:lnTo>
                  <a:lnTo>
                    <a:pt x="1498" y="607"/>
                  </a:lnTo>
                  <a:lnTo>
                    <a:pt x="1497" y="606"/>
                  </a:lnTo>
                  <a:lnTo>
                    <a:pt x="1496" y="606"/>
                  </a:lnTo>
                  <a:lnTo>
                    <a:pt x="1495" y="606"/>
                  </a:lnTo>
                  <a:lnTo>
                    <a:pt x="1495" y="606"/>
                  </a:lnTo>
                  <a:lnTo>
                    <a:pt x="1489" y="611"/>
                  </a:lnTo>
                  <a:lnTo>
                    <a:pt x="1489" y="616"/>
                  </a:lnTo>
                  <a:lnTo>
                    <a:pt x="1491" y="620"/>
                  </a:lnTo>
                  <a:lnTo>
                    <a:pt x="1493" y="624"/>
                  </a:lnTo>
                  <a:lnTo>
                    <a:pt x="1495" y="629"/>
                  </a:lnTo>
                  <a:lnTo>
                    <a:pt x="1495" y="631"/>
                  </a:lnTo>
                  <a:lnTo>
                    <a:pt x="1496" y="632"/>
                  </a:lnTo>
                  <a:lnTo>
                    <a:pt x="1497" y="636"/>
                  </a:lnTo>
                  <a:lnTo>
                    <a:pt x="1499" y="657"/>
                  </a:lnTo>
                  <a:lnTo>
                    <a:pt x="1499" y="658"/>
                  </a:lnTo>
                  <a:lnTo>
                    <a:pt x="1499" y="661"/>
                  </a:lnTo>
                  <a:lnTo>
                    <a:pt x="1498" y="666"/>
                  </a:lnTo>
                  <a:lnTo>
                    <a:pt x="1498" y="673"/>
                  </a:lnTo>
                  <a:lnTo>
                    <a:pt x="1498" y="674"/>
                  </a:lnTo>
                  <a:lnTo>
                    <a:pt x="1498" y="674"/>
                  </a:lnTo>
                  <a:lnTo>
                    <a:pt x="1497" y="678"/>
                  </a:lnTo>
                  <a:lnTo>
                    <a:pt x="1495" y="682"/>
                  </a:lnTo>
                  <a:lnTo>
                    <a:pt x="1495" y="683"/>
                  </a:lnTo>
                  <a:lnTo>
                    <a:pt x="1494" y="685"/>
                  </a:lnTo>
                  <a:lnTo>
                    <a:pt x="1493" y="686"/>
                  </a:lnTo>
                  <a:lnTo>
                    <a:pt x="1493" y="687"/>
                  </a:lnTo>
                  <a:lnTo>
                    <a:pt x="1489" y="691"/>
                  </a:lnTo>
                  <a:lnTo>
                    <a:pt x="1480" y="697"/>
                  </a:lnTo>
                  <a:lnTo>
                    <a:pt x="1479" y="697"/>
                  </a:lnTo>
                  <a:lnTo>
                    <a:pt x="1478" y="698"/>
                  </a:lnTo>
                  <a:lnTo>
                    <a:pt x="1469" y="704"/>
                  </a:lnTo>
                  <a:lnTo>
                    <a:pt x="1462" y="707"/>
                  </a:lnTo>
                  <a:lnTo>
                    <a:pt x="1448" y="723"/>
                  </a:lnTo>
                  <a:lnTo>
                    <a:pt x="1442" y="740"/>
                  </a:lnTo>
                  <a:lnTo>
                    <a:pt x="1438" y="760"/>
                  </a:lnTo>
                  <a:lnTo>
                    <a:pt x="1440" y="762"/>
                  </a:lnTo>
                  <a:lnTo>
                    <a:pt x="1443" y="764"/>
                  </a:lnTo>
                  <a:lnTo>
                    <a:pt x="1445" y="766"/>
                  </a:lnTo>
                  <a:lnTo>
                    <a:pt x="1446" y="767"/>
                  </a:lnTo>
                  <a:lnTo>
                    <a:pt x="1447" y="769"/>
                  </a:lnTo>
                  <a:lnTo>
                    <a:pt x="1448" y="770"/>
                  </a:lnTo>
                  <a:lnTo>
                    <a:pt x="1448" y="770"/>
                  </a:lnTo>
                  <a:lnTo>
                    <a:pt x="1449" y="773"/>
                  </a:lnTo>
                  <a:lnTo>
                    <a:pt x="1450" y="774"/>
                  </a:lnTo>
                  <a:lnTo>
                    <a:pt x="1453" y="779"/>
                  </a:lnTo>
                  <a:lnTo>
                    <a:pt x="1453" y="783"/>
                  </a:lnTo>
                  <a:lnTo>
                    <a:pt x="1453" y="785"/>
                  </a:lnTo>
                  <a:lnTo>
                    <a:pt x="1454" y="786"/>
                  </a:lnTo>
                  <a:lnTo>
                    <a:pt x="1454" y="787"/>
                  </a:lnTo>
                  <a:lnTo>
                    <a:pt x="1461" y="809"/>
                  </a:lnTo>
                  <a:lnTo>
                    <a:pt x="1461" y="812"/>
                  </a:lnTo>
                  <a:lnTo>
                    <a:pt x="1462" y="813"/>
                  </a:lnTo>
                  <a:lnTo>
                    <a:pt x="1464" y="814"/>
                  </a:lnTo>
                  <a:lnTo>
                    <a:pt x="1465" y="817"/>
                  </a:lnTo>
                  <a:lnTo>
                    <a:pt x="1469" y="819"/>
                  </a:lnTo>
                  <a:lnTo>
                    <a:pt x="1469" y="820"/>
                  </a:lnTo>
                  <a:lnTo>
                    <a:pt x="1470" y="821"/>
                  </a:lnTo>
                  <a:lnTo>
                    <a:pt x="1472" y="823"/>
                  </a:lnTo>
                  <a:lnTo>
                    <a:pt x="1472" y="824"/>
                  </a:lnTo>
                  <a:lnTo>
                    <a:pt x="1473" y="825"/>
                  </a:lnTo>
                  <a:lnTo>
                    <a:pt x="1473" y="826"/>
                  </a:lnTo>
                  <a:lnTo>
                    <a:pt x="1474" y="827"/>
                  </a:lnTo>
                  <a:lnTo>
                    <a:pt x="1474" y="829"/>
                  </a:lnTo>
                  <a:lnTo>
                    <a:pt x="1475" y="836"/>
                  </a:lnTo>
                  <a:lnTo>
                    <a:pt x="1474" y="840"/>
                  </a:lnTo>
                  <a:lnTo>
                    <a:pt x="1473" y="842"/>
                  </a:lnTo>
                  <a:lnTo>
                    <a:pt x="1473" y="843"/>
                  </a:lnTo>
                  <a:lnTo>
                    <a:pt x="1473" y="844"/>
                  </a:lnTo>
                  <a:lnTo>
                    <a:pt x="1471" y="850"/>
                  </a:lnTo>
                  <a:lnTo>
                    <a:pt x="1460" y="866"/>
                  </a:lnTo>
                  <a:lnTo>
                    <a:pt x="1456" y="879"/>
                  </a:lnTo>
                  <a:lnTo>
                    <a:pt x="1453" y="906"/>
                  </a:lnTo>
                  <a:lnTo>
                    <a:pt x="1456" y="929"/>
                  </a:lnTo>
                  <a:lnTo>
                    <a:pt x="1457" y="957"/>
                  </a:lnTo>
                  <a:lnTo>
                    <a:pt x="1456" y="962"/>
                  </a:lnTo>
                  <a:lnTo>
                    <a:pt x="1456" y="964"/>
                  </a:lnTo>
                  <a:lnTo>
                    <a:pt x="1457" y="966"/>
                  </a:lnTo>
                  <a:lnTo>
                    <a:pt x="1457" y="967"/>
                  </a:lnTo>
                  <a:lnTo>
                    <a:pt x="1460" y="973"/>
                  </a:lnTo>
                  <a:lnTo>
                    <a:pt x="1461" y="973"/>
                  </a:lnTo>
                  <a:lnTo>
                    <a:pt x="1462" y="973"/>
                  </a:lnTo>
                  <a:lnTo>
                    <a:pt x="1473" y="967"/>
                  </a:lnTo>
                  <a:lnTo>
                    <a:pt x="1482" y="970"/>
                  </a:lnTo>
                  <a:lnTo>
                    <a:pt x="1499" y="965"/>
                  </a:lnTo>
                  <a:lnTo>
                    <a:pt x="1500" y="964"/>
                  </a:lnTo>
                  <a:lnTo>
                    <a:pt x="1501" y="963"/>
                  </a:lnTo>
                  <a:lnTo>
                    <a:pt x="1509" y="958"/>
                  </a:lnTo>
                  <a:lnTo>
                    <a:pt x="1511" y="957"/>
                  </a:lnTo>
                  <a:lnTo>
                    <a:pt x="1512" y="957"/>
                  </a:lnTo>
                  <a:lnTo>
                    <a:pt x="1513" y="957"/>
                  </a:lnTo>
                  <a:lnTo>
                    <a:pt x="1524" y="959"/>
                  </a:lnTo>
                  <a:lnTo>
                    <a:pt x="1531" y="961"/>
                  </a:lnTo>
                  <a:lnTo>
                    <a:pt x="1543" y="969"/>
                  </a:lnTo>
                  <a:lnTo>
                    <a:pt x="1553" y="975"/>
                  </a:lnTo>
                  <a:lnTo>
                    <a:pt x="1565" y="981"/>
                  </a:lnTo>
                  <a:lnTo>
                    <a:pt x="1577" y="987"/>
                  </a:lnTo>
                  <a:lnTo>
                    <a:pt x="1578" y="988"/>
                  </a:lnTo>
                  <a:lnTo>
                    <a:pt x="1579" y="989"/>
                  </a:lnTo>
                  <a:lnTo>
                    <a:pt x="1580" y="990"/>
                  </a:lnTo>
                  <a:lnTo>
                    <a:pt x="1580" y="991"/>
                  </a:lnTo>
                  <a:lnTo>
                    <a:pt x="1581" y="1004"/>
                  </a:lnTo>
                  <a:lnTo>
                    <a:pt x="1581" y="1007"/>
                  </a:lnTo>
                  <a:lnTo>
                    <a:pt x="1592" y="1034"/>
                  </a:lnTo>
                  <a:lnTo>
                    <a:pt x="1592" y="1035"/>
                  </a:lnTo>
                  <a:lnTo>
                    <a:pt x="1595" y="1042"/>
                  </a:lnTo>
                  <a:lnTo>
                    <a:pt x="1595" y="1043"/>
                  </a:lnTo>
                  <a:lnTo>
                    <a:pt x="1595" y="1044"/>
                  </a:lnTo>
                  <a:lnTo>
                    <a:pt x="1594" y="1044"/>
                  </a:lnTo>
                  <a:lnTo>
                    <a:pt x="1589" y="1045"/>
                  </a:lnTo>
                  <a:lnTo>
                    <a:pt x="1588" y="1045"/>
                  </a:lnTo>
                  <a:lnTo>
                    <a:pt x="1586" y="1045"/>
                  </a:lnTo>
                  <a:lnTo>
                    <a:pt x="1583" y="1046"/>
                  </a:lnTo>
                  <a:lnTo>
                    <a:pt x="1581" y="1046"/>
                  </a:lnTo>
                  <a:lnTo>
                    <a:pt x="1580" y="1047"/>
                  </a:lnTo>
                  <a:lnTo>
                    <a:pt x="1580" y="1048"/>
                  </a:lnTo>
                  <a:lnTo>
                    <a:pt x="1578" y="1049"/>
                  </a:lnTo>
                  <a:lnTo>
                    <a:pt x="1577" y="1050"/>
                  </a:lnTo>
                  <a:lnTo>
                    <a:pt x="1577" y="1052"/>
                  </a:lnTo>
                  <a:lnTo>
                    <a:pt x="1576" y="1052"/>
                  </a:lnTo>
                  <a:lnTo>
                    <a:pt x="1575" y="1057"/>
                  </a:lnTo>
                  <a:lnTo>
                    <a:pt x="1573" y="1058"/>
                  </a:lnTo>
                  <a:lnTo>
                    <a:pt x="1572" y="1066"/>
                  </a:lnTo>
                  <a:lnTo>
                    <a:pt x="1572" y="1083"/>
                  </a:lnTo>
                  <a:lnTo>
                    <a:pt x="1572" y="1085"/>
                  </a:lnTo>
                  <a:lnTo>
                    <a:pt x="1572" y="1085"/>
                  </a:lnTo>
                  <a:lnTo>
                    <a:pt x="1572" y="1086"/>
                  </a:lnTo>
                  <a:lnTo>
                    <a:pt x="1573" y="1086"/>
                  </a:lnTo>
                  <a:lnTo>
                    <a:pt x="1575" y="1087"/>
                  </a:lnTo>
                  <a:lnTo>
                    <a:pt x="1576" y="1087"/>
                  </a:lnTo>
                  <a:lnTo>
                    <a:pt x="1592" y="1094"/>
                  </a:lnTo>
                  <a:lnTo>
                    <a:pt x="1594" y="1094"/>
                  </a:lnTo>
                  <a:lnTo>
                    <a:pt x="1596" y="1094"/>
                  </a:lnTo>
                  <a:lnTo>
                    <a:pt x="1602" y="1093"/>
                  </a:lnTo>
                  <a:lnTo>
                    <a:pt x="1608" y="1095"/>
                  </a:lnTo>
                  <a:lnTo>
                    <a:pt x="1622" y="1101"/>
                  </a:lnTo>
                  <a:lnTo>
                    <a:pt x="1620" y="1102"/>
                  </a:lnTo>
                  <a:lnTo>
                    <a:pt x="1619" y="1102"/>
                  </a:lnTo>
                  <a:lnTo>
                    <a:pt x="1617" y="1101"/>
                  </a:lnTo>
                  <a:lnTo>
                    <a:pt x="1616" y="1101"/>
                  </a:lnTo>
                  <a:lnTo>
                    <a:pt x="1615" y="1100"/>
                  </a:lnTo>
                  <a:lnTo>
                    <a:pt x="1615" y="1099"/>
                  </a:lnTo>
                  <a:lnTo>
                    <a:pt x="1614" y="1099"/>
                  </a:lnTo>
                  <a:lnTo>
                    <a:pt x="1612" y="1099"/>
                  </a:lnTo>
                  <a:lnTo>
                    <a:pt x="1611" y="1099"/>
                  </a:lnTo>
                  <a:lnTo>
                    <a:pt x="1607" y="1100"/>
                  </a:lnTo>
                  <a:lnTo>
                    <a:pt x="1607" y="1100"/>
                  </a:lnTo>
                  <a:lnTo>
                    <a:pt x="1605" y="1102"/>
                  </a:lnTo>
                  <a:lnTo>
                    <a:pt x="1603" y="1103"/>
                  </a:lnTo>
                  <a:lnTo>
                    <a:pt x="1601" y="1103"/>
                  </a:lnTo>
                  <a:lnTo>
                    <a:pt x="1588" y="1101"/>
                  </a:lnTo>
                  <a:lnTo>
                    <a:pt x="1584" y="1101"/>
                  </a:lnTo>
                  <a:lnTo>
                    <a:pt x="1580" y="1099"/>
                  </a:lnTo>
                  <a:lnTo>
                    <a:pt x="1568" y="1091"/>
                  </a:lnTo>
                  <a:lnTo>
                    <a:pt x="1561" y="1084"/>
                  </a:lnTo>
                  <a:lnTo>
                    <a:pt x="1561" y="1083"/>
                  </a:lnTo>
                  <a:lnTo>
                    <a:pt x="1561" y="1083"/>
                  </a:lnTo>
                  <a:lnTo>
                    <a:pt x="1561" y="1082"/>
                  </a:lnTo>
                  <a:lnTo>
                    <a:pt x="1561" y="1081"/>
                  </a:lnTo>
                  <a:lnTo>
                    <a:pt x="1561" y="1080"/>
                  </a:lnTo>
                  <a:lnTo>
                    <a:pt x="1561" y="1080"/>
                  </a:lnTo>
                  <a:lnTo>
                    <a:pt x="1561" y="1079"/>
                  </a:lnTo>
                  <a:lnTo>
                    <a:pt x="1561" y="1078"/>
                  </a:lnTo>
                  <a:lnTo>
                    <a:pt x="1562" y="1078"/>
                  </a:lnTo>
                  <a:lnTo>
                    <a:pt x="1564" y="1068"/>
                  </a:lnTo>
                  <a:lnTo>
                    <a:pt x="1568" y="1045"/>
                  </a:lnTo>
                  <a:lnTo>
                    <a:pt x="1568" y="1022"/>
                  </a:lnTo>
                  <a:lnTo>
                    <a:pt x="1568" y="1022"/>
                  </a:lnTo>
                  <a:lnTo>
                    <a:pt x="1546" y="983"/>
                  </a:lnTo>
                  <a:lnTo>
                    <a:pt x="1545" y="982"/>
                  </a:lnTo>
                  <a:lnTo>
                    <a:pt x="1544" y="982"/>
                  </a:lnTo>
                  <a:lnTo>
                    <a:pt x="1543" y="981"/>
                  </a:lnTo>
                  <a:lnTo>
                    <a:pt x="1536" y="981"/>
                  </a:lnTo>
                  <a:lnTo>
                    <a:pt x="1533" y="981"/>
                  </a:lnTo>
                  <a:lnTo>
                    <a:pt x="1530" y="982"/>
                  </a:lnTo>
                  <a:lnTo>
                    <a:pt x="1511" y="988"/>
                  </a:lnTo>
                  <a:lnTo>
                    <a:pt x="1509" y="989"/>
                  </a:lnTo>
                  <a:lnTo>
                    <a:pt x="1499" y="992"/>
                  </a:lnTo>
                  <a:lnTo>
                    <a:pt x="1483" y="999"/>
                  </a:lnTo>
                  <a:lnTo>
                    <a:pt x="1481" y="1001"/>
                  </a:lnTo>
                  <a:lnTo>
                    <a:pt x="1480" y="1002"/>
                  </a:lnTo>
                  <a:lnTo>
                    <a:pt x="1479" y="1004"/>
                  </a:lnTo>
                  <a:lnTo>
                    <a:pt x="1479" y="1005"/>
                  </a:lnTo>
                  <a:lnTo>
                    <a:pt x="1478" y="1006"/>
                  </a:lnTo>
                  <a:lnTo>
                    <a:pt x="1477" y="1007"/>
                  </a:lnTo>
                  <a:lnTo>
                    <a:pt x="1476" y="1013"/>
                  </a:lnTo>
                  <a:lnTo>
                    <a:pt x="1474" y="1033"/>
                  </a:lnTo>
                  <a:lnTo>
                    <a:pt x="1474" y="1033"/>
                  </a:lnTo>
                  <a:lnTo>
                    <a:pt x="1475" y="1034"/>
                  </a:lnTo>
                  <a:lnTo>
                    <a:pt x="1476" y="1035"/>
                  </a:lnTo>
                  <a:lnTo>
                    <a:pt x="1477" y="1038"/>
                  </a:lnTo>
                  <a:lnTo>
                    <a:pt x="1478" y="1039"/>
                  </a:lnTo>
                  <a:lnTo>
                    <a:pt x="1479" y="1040"/>
                  </a:lnTo>
                  <a:lnTo>
                    <a:pt x="1480" y="1041"/>
                  </a:lnTo>
                  <a:lnTo>
                    <a:pt x="1483" y="1045"/>
                  </a:lnTo>
                  <a:lnTo>
                    <a:pt x="1487" y="1051"/>
                  </a:lnTo>
                  <a:lnTo>
                    <a:pt x="1487" y="1052"/>
                  </a:lnTo>
                  <a:lnTo>
                    <a:pt x="1489" y="1067"/>
                  </a:lnTo>
                  <a:lnTo>
                    <a:pt x="1490" y="1070"/>
                  </a:lnTo>
                  <a:lnTo>
                    <a:pt x="1490" y="1071"/>
                  </a:lnTo>
                  <a:lnTo>
                    <a:pt x="1489" y="1080"/>
                  </a:lnTo>
                  <a:lnTo>
                    <a:pt x="1489" y="1083"/>
                  </a:lnTo>
                  <a:lnTo>
                    <a:pt x="1488" y="1086"/>
                  </a:lnTo>
                  <a:lnTo>
                    <a:pt x="1488" y="1089"/>
                  </a:lnTo>
                  <a:lnTo>
                    <a:pt x="1488" y="1092"/>
                  </a:lnTo>
                  <a:lnTo>
                    <a:pt x="1485" y="1093"/>
                  </a:lnTo>
                  <a:lnTo>
                    <a:pt x="1483" y="1095"/>
                  </a:lnTo>
                  <a:lnTo>
                    <a:pt x="1480" y="1099"/>
                  </a:lnTo>
                  <a:lnTo>
                    <a:pt x="1476" y="1102"/>
                  </a:lnTo>
                  <a:lnTo>
                    <a:pt x="1476" y="1103"/>
                  </a:lnTo>
                  <a:lnTo>
                    <a:pt x="1475" y="1103"/>
                  </a:lnTo>
                  <a:lnTo>
                    <a:pt x="1472" y="1106"/>
                  </a:lnTo>
                  <a:lnTo>
                    <a:pt x="1469" y="1111"/>
                  </a:lnTo>
                  <a:lnTo>
                    <a:pt x="1466" y="1112"/>
                  </a:lnTo>
                  <a:lnTo>
                    <a:pt x="1466" y="1113"/>
                  </a:lnTo>
                  <a:lnTo>
                    <a:pt x="1465" y="1114"/>
                  </a:lnTo>
                  <a:lnTo>
                    <a:pt x="1464" y="1115"/>
                  </a:lnTo>
                  <a:lnTo>
                    <a:pt x="1462" y="1121"/>
                  </a:lnTo>
                  <a:lnTo>
                    <a:pt x="1461" y="1127"/>
                  </a:lnTo>
                  <a:lnTo>
                    <a:pt x="1462" y="1128"/>
                  </a:lnTo>
                  <a:lnTo>
                    <a:pt x="1462" y="1129"/>
                  </a:lnTo>
                  <a:lnTo>
                    <a:pt x="1462" y="1130"/>
                  </a:lnTo>
                  <a:lnTo>
                    <a:pt x="1462" y="1131"/>
                  </a:lnTo>
                  <a:lnTo>
                    <a:pt x="1460" y="1147"/>
                  </a:lnTo>
                  <a:lnTo>
                    <a:pt x="1460" y="1148"/>
                  </a:lnTo>
                  <a:lnTo>
                    <a:pt x="1459" y="1148"/>
                  </a:lnTo>
                  <a:lnTo>
                    <a:pt x="1459" y="1149"/>
                  </a:lnTo>
                  <a:lnTo>
                    <a:pt x="1448" y="1161"/>
                  </a:lnTo>
                  <a:lnTo>
                    <a:pt x="1444" y="1163"/>
                  </a:lnTo>
                  <a:lnTo>
                    <a:pt x="1439" y="1165"/>
                  </a:lnTo>
                  <a:lnTo>
                    <a:pt x="1438" y="1165"/>
                  </a:lnTo>
                  <a:lnTo>
                    <a:pt x="1438" y="1165"/>
                  </a:lnTo>
                  <a:lnTo>
                    <a:pt x="1432" y="1168"/>
                  </a:lnTo>
                  <a:lnTo>
                    <a:pt x="1417" y="1178"/>
                  </a:lnTo>
                  <a:lnTo>
                    <a:pt x="1415" y="1179"/>
                  </a:lnTo>
                  <a:lnTo>
                    <a:pt x="1412" y="1184"/>
                  </a:lnTo>
                  <a:lnTo>
                    <a:pt x="1412" y="1186"/>
                  </a:lnTo>
                  <a:lnTo>
                    <a:pt x="1412" y="1190"/>
                  </a:lnTo>
                  <a:lnTo>
                    <a:pt x="1413" y="1193"/>
                  </a:lnTo>
                  <a:lnTo>
                    <a:pt x="1413" y="1199"/>
                  </a:lnTo>
                  <a:lnTo>
                    <a:pt x="1413" y="1200"/>
                  </a:lnTo>
                  <a:lnTo>
                    <a:pt x="1412" y="1203"/>
                  </a:lnTo>
                  <a:lnTo>
                    <a:pt x="1411" y="1203"/>
                  </a:lnTo>
                  <a:lnTo>
                    <a:pt x="1410" y="1203"/>
                  </a:lnTo>
                  <a:lnTo>
                    <a:pt x="1410" y="1203"/>
                  </a:lnTo>
                  <a:lnTo>
                    <a:pt x="1409" y="1203"/>
                  </a:lnTo>
                  <a:lnTo>
                    <a:pt x="1406" y="1206"/>
                  </a:lnTo>
                  <a:lnTo>
                    <a:pt x="1403" y="1207"/>
                  </a:lnTo>
                  <a:lnTo>
                    <a:pt x="1402" y="1208"/>
                  </a:lnTo>
                  <a:lnTo>
                    <a:pt x="1396" y="1207"/>
                  </a:lnTo>
                  <a:lnTo>
                    <a:pt x="1394" y="1207"/>
                  </a:lnTo>
                  <a:lnTo>
                    <a:pt x="1394" y="1207"/>
                  </a:lnTo>
                  <a:lnTo>
                    <a:pt x="1394" y="1205"/>
                  </a:lnTo>
                  <a:lnTo>
                    <a:pt x="1393" y="1203"/>
                  </a:lnTo>
                  <a:lnTo>
                    <a:pt x="1393" y="1203"/>
                  </a:lnTo>
                  <a:lnTo>
                    <a:pt x="1392" y="1202"/>
                  </a:lnTo>
                  <a:lnTo>
                    <a:pt x="1391" y="1201"/>
                  </a:lnTo>
                  <a:lnTo>
                    <a:pt x="1385" y="1200"/>
                  </a:lnTo>
                  <a:lnTo>
                    <a:pt x="1383" y="1199"/>
                  </a:lnTo>
                  <a:lnTo>
                    <a:pt x="1379" y="1198"/>
                  </a:lnTo>
                  <a:lnTo>
                    <a:pt x="1377" y="1198"/>
                  </a:lnTo>
                  <a:lnTo>
                    <a:pt x="1370" y="1197"/>
                  </a:lnTo>
                  <a:lnTo>
                    <a:pt x="1369" y="1197"/>
                  </a:lnTo>
                  <a:lnTo>
                    <a:pt x="1366" y="1198"/>
                  </a:lnTo>
                  <a:lnTo>
                    <a:pt x="1364" y="1199"/>
                  </a:lnTo>
                  <a:lnTo>
                    <a:pt x="1359" y="1199"/>
                  </a:lnTo>
                  <a:lnTo>
                    <a:pt x="1358" y="1200"/>
                  </a:lnTo>
                  <a:lnTo>
                    <a:pt x="1356" y="1200"/>
                  </a:lnTo>
                  <a:lnTo>
                    <a:pt x="1355" y="1200"/>
                  </a:lnTo>
                  <a:lnTo>
                    <a:pt x="1352" y="1200"/>
                  </a:lnTo>
                  <a:lnTo>
                    <a:pt x="1352" y="1200"/>
                  </a:lnTo>
                  <a:lnTo>
                    <a:pt x="1350" y="1200"/>
                  </a:lnTo>
                  <a:lnTo>
                    <a:pt x="1349" y="1200"/>
                  </a:lnTo>
                  <a:lnTo>
                    <a:pt x="1320" y="1187"/>
                  </a:lnTo>
                  <a:lnTo>
                    <a:pt x="1319" y="1186"/>
                  </a:lnTo>
                  <a:lnTo>
                    <a:pt x="1318" y="1186"/>
                  </a:lnTo>
                  <a:lnTo>
                    <a:pt x="1312" y="1180"/>
                  </a:lnTo>
                  <a:lnTo>
                    <a:pt x="1310" y="1179"/>
                  </a:lnTo>
                  <a:lnTo>
                    <a:pt x="1309" y="1178"/>
                  </a:lnTo>
                  <a:lnTo>
                    <a:pt x="1306" y="1165"/>
                  </a:lnTo>
                  <a:lnTo>
                    <a:pt x="1306" y="1163"/>
                  </a:lnTo>
                  <a:lnTo>
                    <a:pt x="1310" y="1163"/>
                  </a:lnTo>
                  <a:lnTo>
                    <a:pt x="1312" y="1163"/>
                  </a:lnTo>
                  <a:lnTo>
                    <a:pt x="1313" y="1163"/>
                  </a:lnTo>
                  <a:lnTo>
                    <a:pt x="1314" y="1163"/>
                  </a:lnTo>
                  <a:lnTo>
                    <a:pt x="1317" y="1163"/>
                  </a:lnTo>
                  <a:lnTo>
                    <a:pt x="1325" y="1165"/>
                  </a:lnTo>
                  <a:lnTo>
                    <a:pt x="1326" y="1165"/>
                  </a:lnTo>
                  <a:lnTo>
                    <a:pt x="1334" y="1161"/>
                  </a:lnTo>
                  <a:lnTo>
                    <a:pt x="1335" y="1161"/>
                  </a:lnTo>
                  <a:lnTo>
                    <a:pt x="1335" y="1157"/>
                  </a:lnTo>
                  <a:lnTo>
                    <a:pt x="1337" y="1163"/>
                  </a:lnTo>
                  <a:lnTo>
                    <a:pt x="1338" y="1164"/>
                  </a:lnTo>
                  <a:lnTo>
                    <a:pt x="1340" y="1167"/>
                  </a:lnTo>
                  <a:lnTo>
                    <a:pt x="1342" y="1169"/>
                  </a:lnTo>
                  <a:lnTo>
                    <a:pt x="1343" y="1170"/>
                  </a:lnTo>
                  <a:lnTo>
                    <a:pt x="1344" y="1171"/>
                  </a:lnTo>
                  <a:lnTo>
                    <a:pt x="1345" y="1172"/>
                  </a:lnTo>
                  <a:lnTo>
                    <a:pt x="1348" y="1172"/>
                  </a:lnTo>
                  <a:lnTo>
                    <a:pt x="1349" y="1172"/>
                  </a:lnTo>
                  <a:lnTo>
                    <a:pt x="1349" y="1172"/>
                  </a:lnTo>
                  <a:lnTo>
                    <a:pt x="1353" y="1171"/>
                  </a:lnTo>
                  <a:lnTo>
                    <a:pt x="1355" y="1171"/>
                  </a:lnTo>
                  <a:lnTo>
                    <a:pt x="1360" y="1167"/>
                  </a:lnTo>
                  <a:lnTo>
                    <a:pt x="1361" y="1167"/>
                  </a:lnTo>
                  <a:lnTo>
                    <a:pt x="1361" y="1168"/>
                  </a:lnTo>
                  <a:lnTo>
                    <a:pt x="1357" y="1172"/>
                  </a:lnTo>
                  <a:lnTo>
                    <a:pt x="1356" y="1172"/>
                  </a:lnTo>
                  <a:lnTo>
                    <a:pt x="1354" y="1172"/>
                  </a:lnTo>
                  <a:lnTo>
                    <a:pt x="1352" y="1172"/>
                  </a:lnTo>
                  <a:lnTo>
                    <a:pt x="1349" y="1175"/>
                  </a:lnTo>
                  <a:lnTo>
                    <a:pt x="1348" y="1175"/>
                  </a:lnTo>
                  <a:lnTo>
                    <a:pt x="1348" y="1176"/>
                  </a:lnTo>
                  <a:lnTo>
                    <a:pt x="1348" y="1176"/>
                  </a:lnTo>
                  <a:lnTo>
                    <a:pt x="1348" y="1178"/>
                  </a:lnTo>
                  <a:lnTo>
                    <a:pt x="1348" y="1179"/>
                  </a:lnTo>
                  <a:lnTo>
                    <a:pt x="1348" y="1180"/>
                  </a:lnTo>
                  <a:lnTo>
                    <a:pt x="1349" y="1180"/>
                  </a:lnTo>
                  <a:lnTo>
                    <a:pt x="1352" y="1182"/>
                  </a:lnTo>
                  <a:lnTo>
                    <a:pt x="1354" y="1184"/>
                  </a:lnTo>
                  <a:lnTo>
                    <a:pt x="1360" y="1186"/>
                  </a:lnTo>
                  <a:lnTo>
                    <a:pt x="1360" y="1186"/>
                  </a:lnTo>
                  <a:lnTo>
                    <a:pt x="1361" y="1186"/>
                  </a:lnTo>
                  <a:lnTo>
                    <a:pt x="1368" y="1184"/>
                  </a:lnTo>
                  <a:lnTo>
                    <a:pt x="1369" y="1184"/>
                  </a:lnTo>
                  <a:lnTo>
                    <a:pt x="1387" y="1175"/>
                  </a:lnTo>
                  <a:lnTo>
                    <a:pt x="1388" y="1172"/>
                  </a:lnTo>
                  <a:lnTo>
                    <a:pt x="1388" y="1169"/>
                  </a:lnTo>
                  <a:lnTo>
                    <a:pt x="1386" y="1156"/>
                  </a:lnTo>
                  <a:lnTo>
                    <a:pt x="1383" y="1156"/>
                  </a:lnTo>
                  <a:lnTo>
                    <a:pt x="1382" y="1155"/>
                  </a:lnTo>
                  <a:lnTo>
                    <a:pt x="1384" y="1154"/>
                  </a:lnTo>
                  <a:lnTo>
                    <a:pt x="1387" y="1154"/>
                  </a:lnTo>
                  <a:lnTo>
                    <a:pt x="1394" y="1151"/>
                  </a:lnTo>
                  <a:lnTo>
                    <a:pt x="1396" y="1149"/>
                  </a:lnTo>
                  <a:lnTo>
                    <a:pt x="1397" y="1148"/>
                  </a:lnTo>
                  <a:lnTo>
                    <a:pt x="1402" y="1141"/>
                  </a:lnTo>
                  <a:lnTo>
                    <a:pt x="1406" y="1134"/>
                  </a:lnTo>
                  <a:lnTo>
                    <a:pt x="1414" y="1114"/>
                  </a:lnTo>
                  <a:lnTo>
                    <a:pt x="1427" y="1096"/>
                  </a:lnTo>
                  <a:lnTo>
                    <a:pt x="1427" y="1095"/>
                  </a:lnTo>
                  <a:lnTo>
                    <a:pt x="1428" y="1095"/>
                  </a:lnTo>
                  <a:lnTo>
                    <a:pt x="1429" y="1095"/>
                  </a:lnTo>
                  <a:lnTo>
                    <a:pt x="1434" y="1087"/>
                  </a:lnTo>
                  <a:lnTo>
                    <a:pt x="1438" y="1078"/>
                  </a:lnTo>
                  <a:lnTo>
                    <a:pt x="1439" y="1078"/>
                  </a:lnTo>
                  <a:lnTo>
                    <a:pt x="1439" y="1077"/>
                  </a:lnTo>
                  <a:lnTo>
                    <a:pt x="1439" y="1068"/>
                  </a:lnTo>
                  <a:lnTo>
                    <a:pt x="1439" y="1067"/>
                  </a:lnTo>
                  <a:lnTo>
                    <a:pt x="1438" y="1066"/>
                  </a:lnTo>
                  <a:lnTo>
                    <a:pt x="1438" y="1064"/>
                  </a:lnTo>
                  <a:lnTo>
                    <a:pt x="1438" y="1063"/>
                  </a:lnTo>
                  <a:lnTo>
                    <a:pt x="1437" y="1060"/>
                  </a:lnTo>
                  <a:lnTo>
                    <a:pt x="1436" y="1048"/>
                  </a:lnTo>
                  <a:lnTo>
                    <a:pt x="1436" y="1047"/>
                  </a:lnTo>
                  <a:lnTo>
                    <a:pt x="1436" y="1046"/>
                  </a:lnTo>
                  <a:lnTo>
                    <a:pt x="1445" y="1032"/>
                  </a:lnTo>
                  <a:lnTo>
                    <a:pt x="1450" y="1026"/>
                  </a:lnTo>
                  <a:lnTo>
                    <a:pt x="1450" y="1027"/>
                  </a:lnTo>
                  <a:lnTo>
                    <a:pt x="1450" y="1028"/>
                  </a:lnTo>
                  <a:lnTo>
                    <a:pt x="1452" y="1029"/>
                  </a:lnTo>
                  <a:lnTo>
                    <a:pt x="1453" y="1029"/>
                  </a:lnTo>
                  <a:lnTo>
                    <a:pt x="1453" y="1028"/>
                  </a:lnTo>
                  <a:lnTo>
                    <a:pt x="1453" y="1026"/>
                  </a:lnTo>
                  <a:lnTo>
                    <a:pt x="1453" y="1025"/>
                  </a:lnTo>
                  <a:lnTo>
                    <a:pt x="1453" y="1024"/>
                  </a:lnTo>
                  <a:lnTo>
                    <a:pt x="1453" y="1023"/>
                  </a:lnTo>
                  <a:lnTo>
                    <a:pt x="1453" y="1022"/>
                  </a:lnTo>
                  <a:lnTo>
                    <a:pt x="1450" y="1018"/>
                  </a:lnTo>
                  <a:lnTo>
                    <a:pt x="1448" y="1015"/>
                  </a:lnTo>
                  <a:lnTo>
                    <a:pt x="1447" y="1014"/>
                  </a:lnTo>
                  <a:lnTo>
                    <a:pt x="1439" y="1007"/>
                  </a:lnTo>
                  <a:lnTo>
                    <a:pt x="1432" y="1001"/>
                  </a:lnTo>
                  <a:lnTo>
                    <a:pt x="1429" y="998"/>
                  </a:lnTo>
                  <a:lnTo>
                    <a:pt x="1426" y="996"/>
                  </a:lnTo>
                  <a:lnTo>
                    <a:pt x="1423" y="993"/>
                  </a:lnTo>
                  <a:lnTo>
                    <a:pt x="1422" y="991"/>
                  </a:lnTo>
                  <a:lnTo>
                    <a:pt x="1422" y="990"/>
                  </a:lnTo>
                  <a:lnTo>
                    <a:pt x="1421" y="989"/>
                  </a:lnTo>
                  <a:lnTo>
                    <a:pt x="1419" y="986"/>
                  </a:lnTo>
                  <a:lnTo>
                    <a:pt x="1419" y="984"/>
                  </a:lnTo>
                  <a:lnTo>
                    <a:pt x="1418" y="982"/>
                  </a:lnTo>
                  <a:lnTo>
                    <a:pt x="1417" y="969"/>
                  </a:lnTo>
                  <a:lnTo>
                    <a:pt x="1415" y="966"/>
                  </a:lnTo>
                  <a:lnTo>
                    <a:pt x="1415" y="963"/>
                  </a:lnTo>
                  <a:lnTo>
                    <a:pt x="1417" y="961"/>
                  </a:lnTo>
                  <a:lnTo>
                    <a:pt x="1417" y="960"/>
                  </a:lnTo>
                  <a:lnTo>
                    <a:pt x="1418" y="960"/>
                  </a:lnTo>
                  <a:lnTo>
                    <a:pt x="1418" y="958"/>
                  </a:lnTo>
                  <a:lnTo>
                    <a:pt x="1419" y="957"/>
                  </a:lnTo>
                  <a:lnTo>
                    <a:pt x="1421" y="956"/>
                  </a:lnTo>
                  <a:lnTo>
                    <a:pt x="1422" y="955"/>
                  </a:lnTo>
                  <a:lnTo>
                    <a:pt x="1422" y="905"/>
                  </a:lnTo>
                  <a:lnTo>
                    <a:pt x="1422" y="904"/>
                  </a:lnTo>
                  <a:lnTo>
                    <a:pt x="1422" y="902"/>
                  </a:lnTo>
                  <a:lnTo>
                    <a:pt x="1422" y="899"/>
                  </a:lnTo>
                  <a:lnTo>
                    <a:pt x="1421" y="899"/>
                  </a:lnTo>
                  <a:lnTo>
                    <a:pt x="1417" y="885"/>
                  </a:lnTo>
                  <a:lnTo>
                    <a:pt x="1414" y="866"/>
                  </a:lnTo>
                  <a:lnTo>
                    <a:pt x="1414" y="865"/>
                  </a:lnTo>
                  <a:lnTo>
                    <a:pt x="1414" y="864"/>
                  </a:lnTo>
                  <a:lnTo>
                    <a:pt x="1414" y="864"/>
                  </a:lnTo>
                  <a:lnTo>
                    <a:pt x="1415" y="861"/>
                  </a:lnTo>
                  <a:lnTo>
                    <a:pt x="1418" y="859"/>
                  </a:lnTo>
                  <a:lnTo>
                    <a:pt x="1418" y="858"/>
                  </a:lnTo>
                  <a:lnTo>
                    <a:pt x="1420" y="855"/>
                  </a:lnTo>
                  <a:lnTo>
                    <a:pt x="1421" y="854"/>
                  </a:lnTo>
                  <a:lnTo>
                    <a:pt x="1424" y="837"/>
                  </a:lnTo>
                  <a:lnTo>
                    <a:pt x="1427" y="812"/>
                  </a:lnTo>
                  <a:lnTo>
                    <a:pt x="1427" y="809"/>
                  </a:lnTo>
                  <a:lnTo>
                    <a:pt x="1427" y="808"/>
                  </a:lnTo>
                  <a:lnTo>
                    <a:pt x="1426" y="806"/>
                  </a:lnTo>
                  <a:lnTo>
                    <a:pt x="1418" y="780"/>
                  </a:lnTo>
                  <a:lnTo>
                    <a:pt x="1417" y="780"/>
                  </a:lnTo>
                  <a:lnTo>
                    <a:pt x="1411" y="775"/>
                  </a:lnTo>
                  <a:lnTo>
                    <a:pt x="1408" y="772"/>
                  </a:lnTo>
                  <a:lnTo>
                    <a:pt x="1405" y="770"/>
                  </a:lnTo>
                  <a:lnTo>
                    <a:pt x="1405" y="769"/>
                  </a:lnTo>
                  <a:lnTo>
                    <a:pt x="1404" y="768"/>
                  </a:lnTo>
                  <a:lnTo>
                    <a:pt x="1403" y="767"/>
                  </a:lnTo>
                  <a:lnTo>
                    <a:pt x="1396" y="755"/>
                  </a:lnTo>
                  <a:lnTo>
                    <a:pt x="1395" y="753"/>
                  </a:lnTo>
                  <a:lnTo>
                    <a:pt x="1394" y="751"/>
                  </a:lnTo>
                  <a:lnTo>
                    <a:pt x="1394" y="750"/>
                  </a:lnTo>
                  <a:lnTo>
                    <a:pt x="1394" y="749"/>
                  </a:lnTo>
                  <a:lnTo>
                    <a:pt x="1394" y="748"/>
                  </a:lnTo>
                  <a:lnTo>
                    <a:pt x="1394" y="748"/>
                  </a:lnTo>
                  <a:lnTo>
                    <a:pt x="1394" y="747"/>
                  </a:lnTo>
                  <a:lnTo>
                    <a:pt x="1395" y="746"/>
                  </a:lnTo>
                  <a:lnTo>
                    <a:pt x="1396" y="744"/>
                  </a:lnTo>
                  <a:lnTo>
                    <a:pt x="1396" y="744"/>
                  </a:lnTo>
                  <a:lnTo>
                    <a:pt x="1400" y="740"/>
                  </a:lnTo>
                  <a:lnTo>
                    <a:pt x="1412" y="725"/>
                  </a:lnTo>
                  <a:lnTo>
                    <a:pt x="1425" y="674"/>
                  </a:lnTo>
                  <a:lnTo>
                    <a:pt x="1427" y="662"/>
                  </a:lnTo>
                  <a:lnTo>
                    <a:pt x="1427" y="624"/>
                  </a:lnTo>
                  <a:lnTo>
                    <a:pt x="1426" y="624"/>
                  </a:lnTo>
                  <a:lnTo>
                    <a:pt x="1425" y="623"/>
                  </a:lnTo>
                  <a:lnTo>
                    <a:pt x="1418" y="618"/>
                  </a:lnTo>
                  <a:lnTo>
                    <a:pt x="1406" y="612"/>
                  </a:lnTo>
                  <a:lnTo>
                    <a:pt x="1399" y="609"/>
                  </a:lnTo>
                  <a:lnTo>
                    <a:pt x="1391" y="605"/>
                  </a:lnTo>
                  <a:lnTo>
                    <a:pt x="1387" y="603"/>
                  </a:lnTo>
                  <a:lnTo>
                    <a:pt x="1385" y="603"/>
                  </a:lnTo>
                  <a:lnTo>
                    <a:pt x="1352" y="604"/>
                  </a:lnTo>
                  <a:lnTo>
                    <a:pt x="1332" y="599"/>
                  </a:lnTo>
                  <a:lnTo>
                    <a:pt x="1332" y="598"/>
                  </a:lnTo>
                  <a:lnTo>
                    <a:pt x="1332" y="597"/>
                  </a:lnTo>
                  <a:lnTo>
                    <a:pt x="1332" y="597"/>
                  </a:lnTo>
                  <a:lnTo>
                    <a:pt x="1331" y="596"/>
                  </a:lnTo>
                  <a:lnTo>
                    <a:pt x="1330" y="596"/>
                  </a:lnTo>
                  <a:lnTo>
                    <a:pt x="1324" y="596"/>
                  </a:lnTo>
                  <a:lnTo>
                    <a:pt x="1323" y="596"/>
                  </a:lnTo>
                  <a:lnTo>
                    <a:pt x="1318" y="597"/>
                  </a:lnTo>
                  <a:lnTo>
                    <a:pt x="1318" y="598"/>
                  </a:lnTo>
                  <a:lnTo>
                    <a:pt x="1317" y="599"/>
                  </a:lnTo>
                  <a:lnTo>
                    <a:pt x="1306" y="625"/>
                  </a:lnTo>
                  <a:lnTo>
                    <a:pt x="1306" y="626"/>
                  </a:lnTo>
                  <a:lnTo>
                    <a:pt x="1304" y="641"/>
                  </a:lnTo>
                  <a:lnTo>
                    <a:pt x="1302" y="658"/>
                  </a:lnTo>
                  <a:lnTo>
                    <a:pt x="1300" y="667"/>
                  </a:lnTo>
                  <a:lnTo>
                    <a:pt x="1296" y="688"/>
                  </a:lnTo>
                  <a:lnTo>
                    <a:pt x="1290" y="716"/>
                  </a:lnTo>
                  <a:lnTo>
                    <a:pt x="1285" y="726"/>
                  </a:lnTo>
                  <a:lnTo>
                    <a:pt x="1279" y="736"/>
                  </a:lnTo>
                  <a:lnTo>
                    <a:pt x="1279" y="736"/>
                  </a:lnTo>
                  <a:lnTo>
                    <a:pt x="1279" y="737"/>
                  </a:lnTo>
                  <a:lnTo>
                    <a:pt x="1275" y="740"/>
                  </a:lnTo>
                  <a:lnTo>
                    <a:pt x="1274" y="744"/>
                  </a:lnTo>
                  <a:lnTo>
                    <a:pt x="1269" y="748"/>
                  </a:lnTo>
                  <a:lnTo>
                    <a:pt x="1257" y="760"/>
                  </a:lnTo>
                  <a:lnTo>
                    <a:pt x="1255" y="762"/>
                  </a:lnTo>
                  <a:lnTo>
                    <a:pt x="1254" y="763"/>
                  </a:lnTo>
                  <a:lnTo>
                    <a:pt x="1247" y="767"/>
                  </a:lnTo>
                  <a:lnTo>
                    <a:pt x="1244" y="767"/>
                  </a:lnTo>
                  <a:lnTo>
                    <a:pt x="1242" y="767"/>
                  </a:lnTo>
                  <a:lnTo>
                    <a:pt x="1240" y="768"/>
                  </a:lnTo>
                  <a:lnTo>
                    <a:pt x="1233" y="790"/>
                  </a:lnTo>
                  <a:lnTo>
                    <a:pt x="1233" y="791"/>
                  </a:lnTo>
                  <a:lnTo>
                    <a:pt x="1232" y="792"/>
                  </a:lnTo>
                  <a:lnTo>
                    <a:pt x="1232" y="794"/>
                  </a:lnTo>
                  <a:lnTo>
                    <a:pt x="1233" y="794"/>
                  </a:lnTo>
                  <a:lnTo>
                    <a:pt x="1233" y="796"/>
                  </a:lnTo>
                  <a:lnTo>
                    <a:pt x="1233" y="796"/>
                  </a:lnTo>
                  <a:lnTo>
                    <a:pt x="1234" y="796"/>
                  </a:lnTo>
                  <a:lnTo>
                    <a:pt x="1235" y="797"/>
                  </a:lnTo>
                  <a:lnTo>
                    <a:pt x="1236" y="796"/>
                  </a:lnTo>
                  <a:lnTo>
                    <a:pt x="1236" y="795"/>
                  </a:lnTo>
                  <a:lnTo>
                    <a:pt x="1236" y="794"/>
                  </a:lnTo>
                  <a:lnTo>
                    <a:pt x="1236" y="792"/>
                  </a:lnTo>
                  <a:lnTo>
                    <a:pt x="1236" y="791"/>
                  </a:lnTo>
                  <a:lnTo>
                    <a:pt x="1236" y="790"/>
                  </a:lnTo>
                  <a:lnTo>
                    <a:pt x="1236" y="790"/>
                  </a:lnTo>
                  <a:lnTo>
                    <a:pt x="1237" y="787"/>
                  </a:lnTo>
                  <a:lnTo>
                    <a:pt x="1238" y="786"/>
                  </a:lnTo>
                  <a:lnTo>
                    <a:pt x="1240" y="788"/>
                  </a:lnTo>
                  <a:lnTo>
                    <a:pt x="1240" y="788"/>
                  </a:lnTo>
                  <a:lnTo>
                    <a:pt x="1239" y="796"/>
                  </a:lnTo>
                  <a:lnTo>
                    <a:pt x="1236" y="801"/>
                  </a:lnTo>
                  <a:lnTo>
                    <a:pt x="1232" y="808"/>
                  </a:lnTo>
                  <a:lnTo>
                    <a:pt x="1232" y="809"/>
                  </a:lnTo>
                  <a:lnTo>
                    <a:pt x="1234" y="818"/>
                  </a:lnTo>
                  <a:lnTo>
                    <a:pt x="1234" y="819"/>
                  </a:lnTo>
                  <a:lnTo>
                    <a:pt x="1235" y="819"/>
                  </a:lnTo>
                  <a:lnTo>
                    <a:pt x="1244" y="815"/>
                  </a:lnTo>
                  <a:lnTo>
                    <a:pt x="1245" y="814"/>
                  </a:lnTo>
                  <a:lnTo>
                    <a:pt x="1246" y="814"/>
                  </a:lnTo>
                  <a:lnTo>
                    <a:pt x="1247" y="813"/>
                  </a:lnTo>
                  <a:lnTo>
                    <a:pt x="1254" y="882"/>
                  </a:lnTo>
                  <a:lnTo>
                    <a:pt x="1254" y="883"/>
                  </a:lnTo>
                  <a:lnTo>
                    <a:pt x="1252" y="887"/>
                  </a:lnTo>
                  <a:lnTo>
                    <a:pt x="1252" y="889"/>
                  </a:lnTo>
                  <a:lnTo>
                    <a:pt x="1251" y="890"/>
                  </a:lnTo>
                  <a:lnTo>
                    <a:pt x="1251" y="890"/>
                  </a:lnTo>
                  <a:lnTo>
                    <a:pt x="1245" y="894"/>
                  </a:lnTo>
                  <a:lnTo>
                    <a:pt x="1244" y="894"/>
                  </a:lnTo>
                  <a:lnTo>
                    <a:pt x="1244" y="893"/>
                  </a:lnTo>
                  <a:lnTo>
                    <a:pt x="1244" y="891"/>
                  </a:lnTo>
                  <a:lnTo>
                    <a:pt x="1243" y="890"/>
                  </a:lnTo>
                  <a:lnTo>
                    <a:pt x="1244" y="890"/>
                  </a:lnTo>
                  <a:lnTo>
                    <a:pt x="1244" y="889"/>
                  </a:lnTo>
                  <a:lnTo>
                    <a:pt x="1244" y="888"/>
                  </a:lnTo>
                  <a:lnTo>
                    <a:pt x="1244" y="886"/>
                  </a:lnTo>
                  <a:lnTo>
                    <a:pt x="1244" y="885"/>
                  </a:lnTo>
                  <a:lnTo>
                    <a:pt x="1243" y="886"/>
                  </a:lnTo>
                  <a:lnTo>
                    <a:pt x="1242" y="887"/>
                  </a:lnTo>
                  <a:lnTo>
                    <a:pt x="1240" y="888"/>
                  </a:lnTo>
                  <a:lnTo>
                    <a:pt x="1240" y="890"/>
                  </a:lnTo>
                  <a:lnTo>
                    <a:pt x="1240" y="890"/>
                  </a:lnTo>
                  <a:lnTo>
                    <a:pt x="1236" y="912"/>
                  </a:lnTo>
                  <a:lnTo>
                    <a:pt x="1237" y="927"/>
                  </a:lnTo>
                  <a:lnTo>
                    <a:pt x="1237" y="928"/>
                  </a:lnTo>
                  <a:lnTo>
                    <a:pt x="1237" y="929"/>
                  </a:lnTo>
                  <a:lnTo>
                    <a:pt x="1238" y="929"/>
                  </a:lnTo>
                  <a:lnTo>
                    <a:pt x="1240" y="931"/>
                  </a:lnTo>
                  <a:lnTo>
                    <a:pt x="1242" y="932"/>
                  </a:lnTo>
                  <a:lnTo>
                    <a:pt x="1243" y="932"/>
                  </a:lnTo>
                  <a:lnTo>
                    <a:pt x="1243" y="932"/>
                  </a:lnTo>
                  <a:lnTo>
                    <a:pt x="1243" y="931"/>
                  </a:lnTo>
                  <a:lnTo>
                    <a:pt x="1243" y="930"/>
                  </a:lnTo>
                  <a:lnTo>
                    <a:pt x="1242" y="924"/>
                  </a:lnTo>
                  <a:lnTo>
                    <a:pt x="1244" y="918"/>
                  </a:lnTo>
                  <a:lnTo>
                    <a:pt x="1244" y="918"/>
                  </a:lnTo>
                  <a:lnTo>
                    <a:pt x="1244" y="918"/>
                  </a:lnTo>
                  <a:lnTo>
                    <a:pt x="1245" y="918"/>
                  </a:lnTo>
                  <a:lnTo>
                    <a:pt x="1247" y="918"/>
                  </a:lnTo>
                  <a:lnTo>
                    <a:pt x="1260" y="925"/>
                  </a:lnTo>
                  <a:lnTo>
                    <a:pt x="1264" y="927"/>
                  </a:lnTo>
                  <a:lnTo>
                    <a:pt x="1264" y="927"/>
                  </a:lnTo>
                  <a:lnTo>
                    <a:pt x="1275" y="937"/>
                  </a:lnTo>
                  <a:lnTo>
                    <a:pt x="1275" y="949"/>
                  </a:lnTo>
                  <a:lnTo>
                    <a:pt x="1275" y="951"/>
                  </a:lnTo>
                  <a:lnTo>
                    <a:pt x="1277" y="952"/>
                  </a:lnTo>
                  <a:lnTo>
                    <a:pt x="1277" y="955"/>
                  </a:lnTo>
                  <a:lnTo>
                    <a:pt x="1278" y="956"/>
                  </a:lnTo>
                  <a:lnTo>
                    <a:pt x="1279" y="957"/>
                  </a:lnTo>
                  <a:lnTo>
                    <a:pt x="1279" y="959"/>
                  </a:lnTo>
                  <a:lnTo>
                    <a:pt x="1289" y="981"/>
                  </a:lnTo>
                  <a:lnTo>
                    <a:pt x="1290" y="981"/>
                  </a:lnTo>
                  <a:lnTo>
                    <a:pt x="1290" y="982"/>
                  </a:lnTo>
                  <a:lnTo>
                    <a:pt x="1291" y="983"/>
                  </a:lnTo>
                  <a:lnTo>
                    <a:pt x="1294" y="984"/>
                  </a:lnTo>
                  <a:lnTo>
                    <a:pt x="1295" y="986"/>
                  </a:lnTo>
                  <a:lnTo>
                    <a:pt x="1297" y="987"/>
                  </a:lnTo>
                  <a:lnTo>
                    <a:pt x="1300" y="987"/>
                  </a:lnTo>
                  <a:lnTo>
                    <a:pt x="1301" y="987"/>
                  </a:lnTo>
                  <a:lnTo>
                    <a:pt x="1302" y="987"/>
                  </a:lnTo>
                  <a:lnTo>
                    <a:pt x="1304" y="984"/>
                  </a:lnTo>
                  <a:lnTo>
                    <a:pt x="1306" y="983"/>
                  </a:lnTo>
                  <a:lnTo>
                    <a:pt x="1313" y="983"/>
                  </a:lnTo>
                  <a:lnTo>
                    <a:pt x="1314" y="983"/>
                  </a:lnTo>
                  <a:lnTo>
                    <a:pt x="1304" y="1011"/>
                  </a:lnTo>
                  <a:lnTo>
                    <a:pt x="1304" y="1013"/>
                  </a:lnTo>
                  <a:lnTo>
                    <a:pt x="1303" y="1014"/>
                  </a:lnTo>
                  <a:lnTo>
                    <a:pt x="1300" y="1022"/>
                  </a:lnTo>
                  <a:lnTo>
                    <a:pt x="1299" y="1024"/>
                  </a:lnTo>
                  <a:lnTo>
                    <a:pt x="1297" y="1027"/>
                  </a:lnTo>
                  <a:lnTo>
                    <a:pt x="1296" y="1028"/>
                  </a:lnTo>
                  <a:lnTo>
                    <a:pt x="1294" y="1033"/>
                  </a:lnTo>
                  <a:lnTo>
                    <a:pt x="1294" y="1035"/>
                  </a:lnTo>
                  <a:lnTo>
                    <a:pt x="1294" y="1038"/>
                  </a:lnTo>
                  <a:lnTo>
                    <a:pt x="1295" y="1038"/>
                  </a:lnTo>
                  <a:lnTo>
                    <a:pt x="1296" y="1039"/>
                  </a:lnTo>
                  <a:lnTo>
                    <a:pt x="1289" y="1046"/>
                  </a:lnTo>
                  <a:lnTo>
                    <a:pt x="1284" y="1049"/>
                  </a:lnTo>
                  <a:lnTo>
                    <a:pt x="1282" y="1045"/>
                  </a:lnTo>
                  <a:lnTo>
                    <a:pt x="1282" y="1045"/>
                  </a:lnTo>
                  <a:lnTo>
                    <a:pt x="1282" y="1041"/>
                  </a:lnTo>
                  <a:lnTo>
                    <a:pt x="1282" y="1041"/>
                  </a:lnTo>
                  <a:lnTo>
                    <a:pt x="1278" y="1028"/>
                  </a:lnTo>
                  <a:lnTo>
                    <a:pt x="1245" y="997"/>
                  </a:lnTo>
                  <a:lnTo>
                    <a:pt x="1216" y="976"/>
                  </a:lnTo>
                  <a:lnTo>
                    <a:pt x="1180" y="952"/>
                  </a:lnTo>
                  <a:lnTo>
                    <a:pt x="1166" y="939"/>
                  </a:lnTo>
                  <a:lnTo>
                    <a:pt x="1164" y="938"/>
                  </a:lnTo>
                  <a:lnTo>
                    <a:pt x="1160" y="936"/>
                  </a:lnTo>
                  <a:lnTo>
                    <a:pt x="1155" y="931"/>
                  </a:lnTo>
                  <a:lnTo>
                    <a:pt x="1133" y="921"/>
                  </a:lnTo>
                  <a:lnTo>
                    <a:pt x="1132" y="921"/>
                  </a:lnTo>
                  <a:lnTo>
                    <a:pt x="1127" y="919"/>
                  </a:lnTo>
                  <a:lnTo>
                    <a:pt x="1125" y="918"/>
                  </a:lnTo>
                  <a:lnTo>
                    <a:pt x="1121" y="918"/>
                  </a:lnTo>
                  <a:lnTo>
                    <a:pt x="1119" y="917"/>
                  </a:lnTo>
                  <a:lnTo>
                    <a:pt x="1103" y="913"/>
                  </a:lnTo>
                  <a:lnTo>
                    <a:pt x="1101" y="913"/>
                  </a:lnTo>
                  <a:lnTo>
                    <a:pt x="1099" y="913"/>
                  </a:lnTo>
                  <a:lnTo>
                    <a:pt x="1094" y="913"/>
                  </a:lnTo>
                  <a:lnTo>
                    <a:pt x="1085" y="912"/>
                  </a:lnTo>
                  <a:lnTo>
                    <a:pt x="1074" y="910"/>
                  </a:lnTo>
                  <a:lnTo>
                    <a:pt x="1069" y="909"/>
                  </a:lnTo>
                  <a:lnTo>
                    <a:pt x="1061" y="906"/>
                  </a:lnTo>
                  <a:lnTo>
                    <a:pt x="1055" y="903"/>
                  </a:lnTo>
                  <a:lnTo>
                    <a:pt x="1054" y="902"/>
                  </a:lnTo>
                  <a:lnTo>
                    <a:pt x="1052" y="902"/>
                  </a:lnTo>
                  <a:lnTo>
                    <a:pt x="1051" y="903"/>
                  </a:lnTo>
                  <a:lnTo>
                    <a:pt x="1050" y="904"/>
                  </a:lnTo>
                  <a:lnTo>
                    <a:pt x="1049" y="905"/>
                  </a:lnTo>
                  <a:lnTo>
                    <a:pt x="1047" y="906"/>
                  </a:lnTo>
                  <a:lnTo>
                    <a:pt x="1029" y="923"/>
                  </a:lnTo>
                  <a:lnTo>
                    <a:pt x="1029" y="924"/>
                  </a:lnTo>
                  <a:lnTo>
                    <a:pt x="1028" y="928"/>
                  </a:lnTo>
                  <a:lnTo>
                    <a:pt x="1028" y="929"/>
                  </a:lnTo>
                  <a:lnTo>
                    <a:pt x="1034" y="938"/>
                  </a:lnTo>
                  <a:lnTo>
                    <a:pt x="1043" y="955"/>
                  </a:lnTo>
                  <a:lnTo>
                    <a:pt x="1050" y="965"/>
                  </a:lnTo>
                  <a:lnTo>
                    <a:pt x="1051" y="966"/>
                  </a:lnTo>
                  <a:lnTo>
                    <a:pt x="1052" y="967"/>
                  </a:lnTo>
                  <a:lnTo>
                    <a:pt x="1054" y="971"/>
                  </a:lnTo>
                  <a:lnTo>
                    <a:pt x="1054" y="972"/>
                  </a:lnTo>
                  <a:lnTo>
                    <a:pt x="1055" y="979"/>
                  </a:lnTo>
                  <a:lnTo>
                    <a:pt x="1055" y="981"/>
                  </a:lnTo>
                  <a:lnTo>
                    <a:pt x="1054" y="983"/>
                  </a:lnTo>
                  <a:lnTo>
                    <a:pt x="1053" y="988"/>
                  </a:lnTo>
                  <a:lnTo>
                    <a:pt x="1043" y="1001"/>
                  </a:lnTo>
                  <a:lnTo>
                    <a:pt x="1042" y="1002"/>
                  </a:lnTo>
                  <a:lnTo>
                    <a:pt x="1040" y="1004"/>
                  </a:lnTo>
                  <a:lnTo>
                    <a:pt x="1039" y="1005"/>
                  </a:lnTo>
                  <a:lnTo>
                    <a:pt x="1038" y="1005"/>
                  </a:lnTo>
                  <a:lnTo>
                    <a:pt x="1036" y="1006"/>
                  </a:lnTo>
                  <a:lnTo>
                    <a:pt x="1028" y="1007"/>
                  </a:lnTo>
                  <a:lnTo>
                    <a:pt x="1024" y="1026"/>
                  </a:lnTo>
                  <a:lnTo>
                    <a:pt x="1024" y="1026"/>
                  </a:lnTo>
                  <a:lnTo>
                    <a:pt x="1021" y="1031"/>
                  </a:lnTo>
                  <a:lnTo>
                    <a:pt x="1020" y="1033"/>
                  </a:lnTo>
                  <a:lnTo>
                    <a:pt x="1020" y="1033"/>
                  </a:lnTo>
                  <a:lnTo>
                    <a:pt x="1020" y="1034"/>
                  </a:lnTo>
                  <a:lnTo>
                    <a:pt x="1016" y="1036"/>
                  </a:lnTo>
                  <a:lnTo>
                    <a:pt x="1014" y="1038"/>
                  </a:lnTo>
                  <a:lnTo>
                    <a:pt x="1012" y="1038"/>
                  </a:lnTo>
                  <a:lnTo>
                    <a:pt x="997" y="1031"/>
                  </a:lnTo>
                  <a:lnTo>
                    <a:pt x="997" y="1031"/>
                  </a:lnTo>
                  <a:lnTo>
                    <a:pt x="997" y="1030"/>
                  </a:lnTo>
                  <a:lnTo>
                    <a:pt x="996" y="1029"/>
                  </a:lnTo>
                  <a:lnTo>
                    <a:pt x="996" y="1029"/>
                  </a:lnTo>
                  <a:lnTo>
                    <a:pt x="996" y="1028"/>
                  </a:lnTo>
                  <a:lnTo>
                    <a:pt x="994" y="1015"/>
                  </a:lnTo>
                  <a:lnTo>
                    <a:pt x="994" y="1013"/>
                  </a:lnTo>
                  <a:lnTo>
                    <a:pt x="996" y="1012"/>
                  </a:lnTo>
                  <a:lnTo>
                    <a:pt x="998" y="1006"/>
                  </a:lnTo>
                  <a:lnTo>
                    <a:pt x="999" y="1006"/>
                  </a:lnTo>
                  <a:lnTo>
                    <a:pt x="1000" y="1006"/>
                  </a:lnTo>
                  <a:lnTo>
                    <a:pt x="1001" y="1005"/>
                  </a:lnTo>
                  <a:lnTo>
                    <a:pt x="1002" y="1005"/>
                  </a:lnTo>
                  <a:lnTo>
                    <a:pt x="1002" y="994"/>
                  </a:lnTo>
                  <a:lnTo>
                    <a:pt x="1001" y="980"/>
                  </a:lnTo>
                  <a:lnTo>
                    <a:pt x="1000" y="979"/>
                  </a:lnTo>
                  <a:lnTo>
                    <a:pt x="999" y="979"/>
                  </a:lnTo>
                  <a:lnTo>
                    <a:pt x="992" y="979"/>
                  </a:lnTo>
                  <a:lnTo>
                    <a:pt x="989" y="979"/>
                  </a:lnTo>
                  <a:lnTo>
                    <a:pt x="989" y="979"/>
                  </a:lnTo>
                  <a:lnTo>
                    <a:pt x="987" y="980"/>
                  </a:lnTo>
                  <a:lnTo>
                    <a:pt x="982" y="983"/>
                  </a:lnTo>
                  <a:lnTo>
                    <a:pt x="977" y="984"/>
                  </a:lnTo>
                  <a:lnTo>
                    <a:pt x="963" y="992"/>
                  </a:lnTo>
                  <a:lnTo>
                    <a:pt x="962" y="993"/>
                  </a:lnTo>
                  <a:lnTo>
                    <a:pt x="962" y="998"/>
                  </a:lnTo>
                  <a:lnTo>
                    <a:pt x="962" y="999"/>
                  </a:lnTo>
                  <a:lnTo>
                    <a:pt x="961" y="1000"/>
                  </a:lnTo>
                  <a:lnTo>
                    <a:pt x="959" y="1001"/>
                  </a:lnTo>
                  <a:lnTo>
                    <a:pt x="959" y="1002"/>
                  </a:lnTo>
                  <a:lnTo>
                    <a:pt x="958" y="1002"/>
                  </a:lnTo>
                  <a:lnTo>
                    <a:pt x="954" y="1002"/>
                  </a:lnTo>
                  <a:lnTo>
                    <a:pt x="950" y="1002"/>
                  </a:lnTo>
                  <a:lnTo>
                    <a:pt x="949" y="1002"/>
                  </a:lnTo>
                  <a:lnTo>
                    <a:pt x="945" y="1010"/>
                  </a:lnTo>
                  <a:lnTo>
                    <a:pt x="945" y="1010"/>
                  </a:lnTo>
                  <a:lnTo>
                    <a:pt x="944" y="1012"/>
                  </a:lnTo>
                  <a:lnTo>
                    <a:pt x="944" y="1014"/>
                  </a:lnTo>
                  <a:lnTo>
                    <a:pt x="944" y="1014"/>
                  </a:lnTo>
                  <a:lnTo>
                    <a:pt x="943" y="1015"/>
                  </a:lnTo>
                  <a:lnTo>
                    <a:pt x="943" y="1016"/>
                  </a:lnTo>
                  <a:lnTo>
                    <a:pt x="941" y="1017"/>
                  </a:lnTo>
                  <a:lnTo>
                    <a:pt x="939" y="1017"/>
                  </a:lnTo>
                  <a:lnTo>
                    <a:pt x="938" y="1018"/>
                  </a:lnTo>
                  <a:lnTo>
                    <a:pt x="934" y="1019"/>
                  </a:lnTo>
                  <a:lnTo>
                    <a:pt x="933" y="1019"/>
                  </a:lnTo>
                  <a:lnTo>
                    <a:pt x="931" y="1018"/>
                  </a:lnTo>
                  <a:lnTo>
                    <a:pt x="927" y="1017"/>
                  </a:lnTo>
                  <a:lnTo>
                    <a:pt x="926" y="1017"/>
                  </a:lnTo>
                  <a:lnTo>
                    <a:pt x="924" y="1016"/>
                  </a:lnTo>
                  <a:lnTo>
                    <a:pt x="924" y="1015"/>
                  </a:lnTo>
                  <a:lnTo>
                    <a:pt x="923" y="1014"/>
                  </a:lnTo>
                  <a:lnTo>
                    <a:pt x="923" y="1014"/>
                  </a:lnTo>
                  <a:lnTo>
                    <a:pt x="920" y="1012"/>
                  </a:lnTo>
                  <a:lnTo>
                    <a:pt x="920" y="1011"/>
                  </a:lnTo>
                  <a:lnTo>
                    <a:pt x="919" y="1011"/>
                  </a:lnTo>
                  <a:lnTo>
                    <a:pt x="917" y="1011"/>
                  </a:lnTo>
                  <a:lnTo>
                    <a:pt x="916" y="1013"/>
                  </a:lnTo>
                  <a:lnTo>
                    <a:pt x="915" y="1015"/>
                  </a:lnTo>
                  <a:lnTo>
                    <a:pt x="913" y="1013"/>
                  </a:lnTo>
                  <a:lnTo>
                    <a:pt x="905" y="1013"/>
                  </a:lnTo>
                  <a:lnTo>
                    <a:pt x="894" y="1014"/>
                  </a:lnTo>
                  <a:lnTo>
                    <a:pt x="882" y="1017"/>
                  </a:lnTo>
                  <a:lnTo>
                    <a:pt x="878" y="1018"/>
                  </a:lnTo>
                  <a:lnTo>
                    <a:pt x="875" y="1022"/>
                  </a:lnTo>
                  <a:lnTo>
                    <a:pt x="868" y="1028"/>
                  </a:lnTo>
                  <a:lnTo>
                    <a:pt x="867" y="1029"/>
                  </a:lnTo>
                  <a:lnTo>
                    <a:pt x="866" y="1031"/>
                  </a:lnTo>
                  <a:lnTo>
                    <a:pt x="843" y="1048"/>
                  </a:lnTo>
                  <a:lnTo>
                    <a:pt x="843" y="1047"/>
                  </a:lnTo>
                  <a:lnTo>
                    <a:pt x="833" y="1047"/>
                  </a:lnTo>
                  <a:lnTo>
                    <a:pt x="812" y="1045"/>
                  </a:lnTo>
                  <a:lnTo>
                    <a:pt x="815" y="1036"/>
                  </a:lnTo>
                  <a:lnTo>
                    <a:pt x="827" y="1010"/>
                  </a:lnTo>
                  <a:lnTo>
                    <a:pt x="835" y="987"/>
                  </a:lnTo>
                  <a:lnTo>
                    <a:pt x="843" y="984"/>
                  </a:lnTo>
                  <a:lnTo>
                    <a:pt x="847" y="983"/>
                  </a:lnTo>
                  <a:lnTo>
                    <a:pt x="853" y="982"/>
                  </a:lnTo>
                  <a:lnTo>
                    <a:pt x="853" y="981"/>
                  </a:lnTo>
                  <a:lnTo>
                    <a:pt x="854" y="980"/>
                  </a:lnTo>
                  <a:lnTo>
                    <a:pt x="854" y="979"/>
                  </a:lnTo>
                  <a:lnTo>
                    <a:pt x="853" y="979"/>
                  </a:lnTo>
                  <a:lnTo>
                    <a:pt x="852" y="979"/>
                  </a:lnTo>
                  <a:lnTo>
                    <a:pt x="851" y="979"/>
                  </a:lnTo>
                  <a:lnTo>
                    <a:pt x="850" y="979"/>
                  </a:lnTo>
                  <a:lnTo>
                    <a:pt x="839" y="980"/>
                  </a:lnTo>
                  <a:lnTo>
                    <a:pt x="836" y="981"/>
                  </a:lnTo>
                  <a:lnTo>
                    <a:pt x="830" y="982"/>
                  </a:lnTo>
                  <a:lnTo>
                    <a:pt x="824" y="984"/>
                  </a:lnTo>
                  <a:lnTo>
                    <a:pt x="819" y="987"/>
                  </a:lnTo>
                  <a:lnTo>
                    <a:pt x="817" y="988"/>
                  </a:lnTo>
                  <a:lnTo>
                    <a:pt x="816" y="989"/>
                  </a:lnTo>
                  <a:lnTo>
                    <a:pt x="815" y="990"/>
                  </a:lnTo>
                  <a:lnTo>
                    <a:pt x="814" y="990"/>
                  </a:lnTo>
                  <a:lnTo>
                    <a:pt x="812" y="992"/>
                  </a:lnTo>
                  <a:lnTo>
                    <a:pt x="797" y="1001"/>
                  </a:lnTo>
                  <a:lnTo>
                    <a:pt x="786" y="1010"/>
                  </a:lnTo>
                  <a:lnTo>
                    <a:pt x="784" y="1011"/>
                  </a:lnTo>
                  <a:lnTo>
                    <a:pt x="783" y="1013"/>
                  </a:lnTo>
                  <a:lnTo>
                    <a:pt x="782" y="1013"/>
                  </a:lnTo>
                  <a:lnTo>
                    <a:pt x="782" y="1014"/>
                  </a:lnTo>
                  <a:lnTo>
                    <a:pt x="782" y="1014"/>
                  </a:lnTo>
                  <a:lnTo>
                    <a:pt x="783" y="1015"/>
                  </a:lnTo>
                  <a:lnTo>
                    <a:pt x="784" y="1015"/>
                  </a:lnTo>
                  <a:lnTo>
                    <a:pt x="786" y="1015"/>
                  </a:lnTo>
                  <a:lnTo>
                    <a:pt x="789" y="1015"/>
                  </a:lnTo>
                  <a:lnTo>
                    <a:pt x="796" y="1024"/>
                  </a:lnTo>
                  <a:lnTo>
                    <a:pt x="796" y="1024"/>
                  </a:lnTo>
                  <a:lnTo>
                    <a:pt x="796" y="1025"/>
                  </a:lnTo>
                  <a:lnTo>
                    <a:pt x="796" y="1026"/>
                  </a:lnTo>
                  <a:lnTo>
                    <a:pt x="796" y="1027"/>
                  </a:lnTo>
                  <a:lnTo>
                    <a:pt x="796" y="1029"/>
                  </a:lnTo>
                  <a:lnTo>
                    <a:pt x="795" y="1029"/>
                  </a:lnTo>
                  <a:lnTo>
                    <a:pt x="794" y="1030"/>
                  </a:lnTo>
                  <a:lnTo>
                    <a:pt x="787" y="1038"/>
                  </a:lnTo>
                  <a:lnTo>
                    <a:pt x="781" y="1040"/>
                  </a:lnTo>
                  <a:lnTo>
                    <a:pt x="780" y="1039"/>
                  </a:lnTo>
                  <a:lnTo>
                    <a:pt x="778" y="1033"/>
                  </a:lnTo>
                  <a:lnTo>
                    <a:pt x="778" y="1033"/>
                  </a:lnTo>
                  <a:lnTo>
                    <a:pt x="778" y="1032"/>
                  </a:lnTo>
                  <a:lnTo>
                    <a:pt x="779" y="1032"/>
                  </a:lnTo>
                  <a:lnTo>
                    <a:pt x="780" y="1032"/>
                  </a:lnTo>
                  <a:lnTo>
                    <a:pt x="781" y="1031"/>
                  </a:lnTo>
                  <a:lnTo>
                    <a:pt x="782" y="1030"/>
                  </a:lnTo>
                  <a:lnTo>
                    <a:pt x="784" y="1026"/>
                  </a:lnTo>
                  <a:lnTo>
                    <a:pt x="784" y="1025"/>
                  </a:lnTo>
                  <a:lnTo>
                    <a:pt x="784" y="1024"/>
                  </a:lnTo>
                  <a:lnTo>
                    <a:pt x="776" y="1018"/>
                  </a:lnTo>
                  <a:lnTo>
                    <a:pt x="765" y="1024"/>
                  </a:lnTo>
                  <a:lnTo>
                    <a:pt x="759" y="1027"/>
                  </a:lnTo>
                  <a:lnTo>
                    <a:pt x="758" y="1029"/>
                  </a:lnTo>
                  <a:lnTo>
                    <a:pt x="751" y="1033"/>
                  </a:lnTo>
                  <a:lnTo>
                    <a:pt x="745" y="1035"/>
                  </a:lnTo>
                  <a:lnTo>
                    <a:pt x="744" y="1035"/>
                  </a:lnTo>
                  <a:lnTo>
                    <a:pt x="740" y="1036"/>
                  </a:lnTo>
                  <a:lnTo>
                    <a:pt x="730" y="1040"/>
                  </a:lnTo>
                  <a:lnTo>
                    <a:pt x="719" y="1050"/>
                  </a:lnTo>
                  <a:lnTo>
                    <a:pt x="718" y="1051"/>
                  </a:lnTo>
                  <a:lnTo>
                    <a:pt x="713" y="1056"/>
                  </a:lnTo>
                  <a:lnTo>
                    <a:pt x="712" y="1057"/>
                  </a:lnTo>
                  <a:lnTo>
                    <a:pt x="712" y="1057"/>
                  </a:lnTo>
                  <a:lnTo>
                    <a:pt x="712" y="1058"/>
                  </a:lnTo>
                  <a:lnTo>
                    <a:pt x="712" y="1059"/>
                  </a:lnTo>
                  <a:lnTo>
                    <a:pt x="711" y="1060"/>
                  </a:lnTo>
                  <a:lnTo>
                    <a:pt x="711" y="1060"/>
                  </a:lnTo>
                  <a:lnTo>
                    <a:pt x="710" y="1062"/>
                  </a:lnTo>
                  <a:lnTo>
                    <a:pt x="707" y="1064"/>
                  </a:lnTo>
                  <a:lnTo>
                    <a:pt x="687" y="1076"/>
                  </a:lnTo>
                  <a:lnTo>
                    <a:pt x="677" y="1092"/>
                  </a:lnTo>
                  <a:lnTo>
                    <a:pt x="671" y="1089"/>
                  </a:lnTo>
                  <a:lnTo>
                    <a:pt x="669" y="1089"/>
                  </a:lnTo>
                  <a:lnTo>
                    <a:pt x="669" y="1089"/>
                  </a:lnTo>
                  <a:lnTo>
                    <a:pt x="660" y="1092"/>
                  </a:lnTo>
                  <a:lnTo>
                    <a:pt x="649" y="1094"/>
                  </a:lnTo>
                  <a:lnTo>
                    <a:pt x="648" y="1095"/>
                  </a:lnTo>
                  <a:lnTo>
                    <a:pt x="643" y="1098"/>
                  </a:lnTo>
                  <a:lnTo>
                    <a:pt x="642" y="1099"/>
                  </a:lnTo>
                  <a:lnTo>
                    <a:pt x="641" y="1100"/>
                  </a:lnTo>
                  <a:lnTo>
                    <a:pt x="641" y="1101"/>
                  </a:lnTo>
                  <a:lnTo>
                    <a:pt x="643" y="1104"/>
                  </a:lnTo>
                  <a:lnTo>
                    <a:pt x="645" y="1105"/>
                  </a:lnTo>
                  <a:lnTo>
                    <a:pt x="646" y="1106"/>
                  </a:lnTo>
                  <a:lnTo>
                    <a:pt x="646" y="1106"/>
                  </a:lnTo>
                  <a:lnTo>
                    <a:pt x="646" y="1109"/>
                  </a:lnTo>
                  <a:lnTo>
                    <a:pt x="647" y="1111"/>
                  </a:lnTo>
                  <a:lnTo>
                    <a:pt x="647" y="1111"/>
                  </a:lnTo>
                  <a:lnTo>
                    <a:pt x="647" y="1112"/>
                  </a:lnTo>
                  <a:lnTo>
                    <a:pt x="640" y="1144"/>
                  </a:lnTo>
                  <a:lnTo>
                    <a:pt x="640" y="1146"/>
                  </a:lnTo>
                  <a:lnTo>
                    <a:pt x="639" y="1147"/>
                  </a:lnTo>
                  <a:lnTo>
                    <a:pt x="638" y="1148"/>
                  </a:lnTo>
                  <a:lnTo>
                    <a:pt x="635" y="1152"/>
                  </a:lnTo>
                  <a:lnTo>
                    <a:pt x="633" y="1153"/>
                  </a:lnTo>
                  <a:lnTo>
                    <a:pt x="603" y="1163"/>
                  </a:lnTo>
                  <a:lnTo>
                    <a:pt x="602" y="1162"/>
                  </a:lnTo>
                  <a:lnTo>
                    <a:pt x="595" y="1161"/>
                  </a:lnTo>
                  <a:lnTo>
                    <a:pt x="587" y="1161"/>
                  </a:lnTo>
                  <a:lnTo>
                    <a:pt x="580" y="1156"/>
                  </a:lnTo>
                  <a:lnTo>
                    <a:pt x="580" y="1155"/>
                  </a:lnTo>
                  <a:lnTo>
                    <a:pt x="580" y="1154"/>
                  </a:lnTo>
                  <a:lnTo>
                    <a:pt x="580" y="1153"/>
                  </a:lnTo>
                  <a:lnTo>
                    <a:pt x="575" y="1141"/>
                  </a:lnTo>
                  <a:lnTo>
                    <a:pt x="558" y="1124"/>
                  </a:lnTo>
                  <a:lnTo>
                    <a:pt x="553" y="1121"/>
                  </a:lnTo>
                  <a:lnTo>
                    <a:pt x="552" y="1119"/>
                  </a:lnTo>
                  <a:lnTo>
                    <a:pt x="551" y="1118"/>
                  </a:lnTo>
                  <a:lnTo>
                    <a:pt x="551" y="1118"/>
                  </a:lnTo>
                  <a:lnTo>
                    <a:pt x="551" y="1117"/>
                  </a:lnTo>
                  <a:lnTo>
                    <a:pt x="552" y="1112"/>
                  </a:lnTo>
                  <a:lnTo>
                    <a:pt x="552" y="1111"/>
                  </a:lnTo>
                  <a:lnTo>
                    <a:pt x="552" y="1109"/>
                  </a:lnTo>
                  <a:lnTo>
                    <a:pt x="553" y="1108"/>
                  </a:lnTo>
                  <a:lnTo>
                    <a:pt x="564" y="1089"/>
                  </a:lnTo>
                  <a:lnTo>
                    <a:pt x="564" y="1088"/>
                  </a:lnTo>
                  <a:lnTo>
                    <a:pt x="566" y="1087"/>
                  </a:lnTo>
                  <a:lnTo>
                    <a:pt x="568" y="1086"/>
                  </a:lnTo>
                  <a:lnTo>
                    <a:pt x="571" y="1085"/>
                  </a:lnTo>
                  <a:lnTo>
                    <a:pt x="573" y="1084"/>
                  </a:lnTo>
                  <a:lnTo>
                    <a:pt x="590" y="1082"/>
                  </a:lnTo>
                  <a:lnTo>
                    <a:pt x="606" y="1081"/>
                  </a:lnTo>
                  <a:lnTo>
                    <a:pt x="607" y="1081"/>
                  </a:lnTo>
                  <a:lnTo>
                    <a:pt x="607" y="1080"/>
                  </a:lnTo>
                  <a:lnTo>
                    <a:pt x="607" y="1079"/>
                  </a:lnTo>
                  <a:lnTo>
                    <a:pt x="607" y="1071"/>
                  </a:lnTo>
                  <a:lnTo>
                    <a:pt x="602" y="1053"/>
                  </a:lnTo>
                  <a:lnTo>
                    <a:pt x="602" y="1052"/>
                  </a:lnTo>
                  <a:lnTo>
                    <a:pt x="601" y="1052"/>
                  </a:lnTo>
                  <a:lnTo>
                    <a:pt x="598" y="1049"/>
                  </a:lnTo>
                  <a:lnTo>
                    <a:pt x="596" y="1048"/>
                  </a:lnTo>
                  <a:lnTo>
                    <a:pt x="596" y="1048"/>
                  </a:lnTo>
                  <a:lnTo>
                    <a:pt x="595" y="1048"/>
                  </a:lnTo>
                  <a:lnTo>
                    <a:pt x="586" y="1038"/>
                  </a:lnTo>
                  <a:lnTo>
                    <a:pt x="586" y="1038"/>
                  </a:lnTo>
                  <a:lnTo>
                    <a:pt x="584" y="1033"/>
                  </a:lnTo>
                  <a:lnTo>
                    <a:pt x="584" y="1030"/>
                  </a:lnTo>
                  <a:lnTo>
                    <a:pt x="584" y="1029"/>
                  </a:lnTo>
                  <a:lnTo>
                    <a:pt x="584" y="1028"/>
                  </a:lnTo>
                  <a:lnTo>
                    <a:pt x="584" y="1027"/>
                  </a:lnTo>
                  <a:lnTo>
                    <a:pt x="584" y="1027"/>
                  </a:lnTo>
                  <a:lnTo>
                    <a:pt x="586" y="1026"/>
                  </a:lnTo>
                  <a:lnTo>
                    <a:pt x="585" y="1026"/>
                  </a:lnTo>
                  <a:lnTo>
                    <a:pt x="584" y="1026"/>
                  </a:lnTo>
                  <a:lnTo>
                    <a:pt x="570" y="1018"/>
                  </a:lnTo>
                  <a:lnTo>
                    <a:pt x="567" y="1017"/>
                  </a:lnTo>
                  <a:lnTo>
                    <a:pt x="563" y="1016"/>
                  </a:lnTo>
                  <a:lnTo>
                    <a:pt x="562" y="1016"/>
                  </a:lnTo>
                  <a:lnTo>
                    <a:pt x="559" y="1016"/>
                  </a:lnTo>
                  <a:lnTo>
                    <a:pt x="552" y="1016"/>
                  </a:lnTo>
                  <a:lnTo>
                    <a:pt x="550" y="1016"/>
                  </a:lnTo>
                  <a:lnTo>
                    <a:pt x="548" y="1016"/>
                  </a:lnTo>
                  <a:lnTo>
                    <a:pt x="540" y="1017"/>
                  </a:lnTo>
                  <a:lnTo>
                    <a:pt x="529" y="1021"/>
                  </a:lnTo>
                  <a:lnTo>
                    <a:pt x="527" y="1021"/>
                  </a:lnTo>
                  <a:lnTo>
                    <a:pt x="526" y="1019"/>
                  </a:lnTo>
                  <a:lnTo>
                    <a:pt x="525" y="1019"/>
                  </a:lnTo>
                  <a:lnTo>
                    <a:pt x="521" y="1017"/>
                  </a:lnTo>
                  <a:lnTo>
                    <a:pt x="520" y="1017"/>
                  </a:lnTo>
                  <a:lnTo>
                    <a:pt x="518" y="1015"/>
                  </a:lnTo>
                  <a:lnTo>
                    <a:pt x="516" y="1014"/>
                  </a:lnTo>
                  <a:lnTo>
                    <a:pt x="515" y="1013"/>
                  </a:lnTo>
                  <a:lnTo>
                    <a:pt x="515" y="1012"/>
                  </a:lnTo>
                  <a:lnTo>
                    <a:pt x="514" y="1012"/>
                  </a:lnTo>
                  <a:lnTo>
                    <a:pt x="507" y="1008"/>
                  </a:lnTo>
                  <a:lnTo>
                    <a:pt x="506" y="1007"/>
                  </a:lnTo>
                  <a:lnTo>
                    <a:pt x="503" y="1007"/>
                  </a:lnTo>
                  <a:lnTo>
                    <a:pt x="502" y="1007"/>
                  </a:lnTo>
                  <a:lnTo>
                    <a:pt x="501" y="1007"/>
                  </a:lnTo>
                  <a:lnTo>
                    <a:pt x="500" y="1008"/>
                  </a:lnTo>
                  <a:lnTo>
                    <a:pt x="499" y="1008"/>
                  </a:lnTo>
                  <a:lnTo>
                    <a:pt x="499" y="1009"/>
                  </a:lnTo>
                  <a:lnTo>
                    <a:pt x="499" y="1010"/>
                  </a:lnTo>
                  <a:lnTo>
                    <a:pt x="500" y="1010"/>
                  </a:lnTo>
                  <a:lnTo>
                    <a:pt x="501" y="1013"/>
                  </a:lnTo>
                  <a:lnTo>
                    <a:pt x="502" y="1014"/>
                  </a:lnTo>
                  <a:lnTo>
                    <a:pt x="502" y="1014"/>
                  </a:lnTo>
                  <a:lnTo>
                    <a:pt x="509" y="1022"/>
                  </a:lnTo>
                  <a:lnTo>
                    <a:pt x="511" y="1024"/>
                  </a:lnTo>
                  <a:lnTo>
                    <a:pt x="513" y="1026"/>
                  </a:lnTo>
                  <a:lnTo>
                    <a:pt x="514" y="1026"/>
                  </a:lnTo>
                  <a:lnTo>
                    <a:pt x="518" y="1029"/>
                  </a:lnTo>
                  <a:lnTo>
                    <a:pt x="519" y="1029"/>
                  </a:lnTo>
                  <a:lnTo>
                    <a:pt x="523" y="1032"/>
                  </a:lnTo>
                  <a:lnTo>
                    <a:pt x="525" y="1033"/>
                  </a:lnTo>
                  <a:lnTo>
                    <a:pt x="527" y="1036"/>
                  </a:lnTo>
                  <a:lnTo>
                    <a:pt x="529" y="1040"/>
                  </a:lnTo>
                  <a:lnTo>
                    <a:pt x="530" y="1041"/>
                  </a:lnTo>
                  <a:lnTo>
                    <a:pt x="530" y="1041"/>
                  </a:lnTo>
                  <a:lnTo>
                    <a:pt x="530" y="1042"/>
                  </a:lnTo>
                  <a:lnTo>
                    <a:pt x="530" y="1044"/>
                  </a:lnTo>
                  <a:lnTo>
                    <a:pt x="527" y="1071"/>
                  </a:lnTo>
                  <a:lnTo>
                    <a:pt x="524" y="1094"/>
                  </a:lnTo>
                  <a:lnTo>
                    <a:pt x="517" y="1113"/>
                  </a:lnTo>
                  <a:lnTo>
                    <a:pt x="516" y="1114"/>
                  </a:lnTo>
                  <a:lnTo>
                    <a:pt x="516" y="1116"/>
                  </a:lnTo>
                  <a:lnTo>
                    <a:pt x="515" y="1118"/>
                  </a:lnTo>
                  <a:lnTo>
                    <a:pt x="515" y="1120"/>
                  </a:lnTo>
                  <a:lnTo>
                    <a:pt x="515" y="1121"/>
                  </a:lnTo>
                  <a:lnTo>
                    <a:pt x="514" y="1121"/>
                  </a:lnTo>
                  <a:lnTo>
                    <a:pt x="514" y="1123"/>
                  </a:lnTo>
                  <a:lnTo>
                    <a:pt x="514" y="1127"/>
                  </a:lnTo>
                  <a:lnTo>
                    <a:pt x="514" y="1128"/>
                  </a:lnTo>
                  <a:lnTo>
                    <a:pt x="515" y="1129"/>
                  </a:lnTo>
                  <a:lnTo>
                    <a:pt x="515" y="1130"/>
                  </a:lnTo>
                  <a:lnTo>
                    <a:pt x="515" y="1131"/>
                  </a:lnTo>
                  <a:lnTo>
                    <a:pt x="516" y="1132"/>
                  </a:lnTo>
                  <a:lnTo>
                    <a:pt x="518" y="1134"/>
                  </a:lnTo>
                  <a:lnTo>
                    <a:pt x="519" y="1134"/>
                  </a:lnTo>
                  <a:lnTo>
                    <a:pt x="520" y="1134"/>
                  </a:lnTo>
                  <a:lnTo>
                    <a:pt x="521" y="1134"/>
                  </a:lnTo>
                  <a:lnTo>
                    <a:pt x="521" y="1133"/>
                  </a:lnTo>
                  <a:lnTo>
                    <a:pt x="523" y="1133"/>
                  </a:lnTo>
                  <a:lnTo>
                    <a:pt x="524" y="1133"/>
                  </a:lnTo>
                  <a:lnTo>
                    <a:pt x="526" y="1133"/>
                  </a:lnTo>
                  <a:lnTo>
                    <a:pt x="527" y="1134"/>
                  </a:lnTo>
                  <a:lnTo>
                    <a:pt x="528" y="1134"/>
                  </a:lnTo>
                  <a:lnTo>
                    <a:pt x="535" y="1146"/>
                  </a:lnTo>
                  <a:lnTo>
                    <a:pt x="535" y="1147"/>
                  </a:lnTo>
                  <a:lnTo>
                    <a:pt x="537" y="1151"/>
                  </a:lnTo>
                  <a:lnTo>
                    <a:pt x="537" y="1154"/>
                  </a:lnTo>
                  <a:lnTo>
                    <a:pt x="537" y="1172"/>
                  </a:lnTo>
                  <a:lnTo>
                    <a:pt x="526" y="1210"/>
                  </a:lnTo>
                  <a:lnTo>
                    <a:pt x="518" y="1211"/>
                  </a:lnTo>
                  <a:lnTo>
                    <a:pt x="514" y="1211"/>
                  </a:lnTo>
                  <a:lnTo>
                    <a:pt x="512" y="1209"/>
                  </a:lnTo>
                  <a:lnTo>
                    <a:pt x="513" y="1208"/>
                  </a:lnTo>
                  <a:lnTo>
                    <a:pt x="513" y="1207"/>
                  </a:lnTo>
                  <a:lnTo>
                    <a:pt x="513" y="1206"/>
                  </a:lnTo>
                  <a:lnTo>
                    <a:pt x="513" y="1205"/>
                  </a:lnTo>
                  <a:lnTo>
                    <a:pt x="512" y="1204"/>
                  </a:lnTo>
                  <a:lnTo>
                    <a:pt x="511" y="1203"/>
                  </a:lnTo>
                  <a:lnTo>
                    <a:pt x="510" y="1201"/>
                  </a:lnTo>
                  <a:lnTo>
                    <a:pt x="500" y="1192"/>
                  </a:lnTo>
                  <a:lnTo>
                    <a:pt x="466" y="1184"/>
                  </a:lnTo>
                  <a:lnTo>
                    <a:pt x="465" y="1185"/>
                  </a:lnTo>
                  <a:lnTo>
                    <a:pt x="464" y="1185"/>
                  </a:lnTo>
                  <a:lnTo>
                    <a:pt x="464" y="1186"/>
                  </a:lnTo>
                  <a:lnTo>
                    <a:pt x="464" y="1186"/>
                  </a:lnTo>
                  <a:lnTo>
                    <a:pt x="463" y="1189"/>
                  </a:lnTo>
                  <a:lnTo>
                    <a:pt x="462" y="1190"/>
                  </a:lnTo>
                  <a:lnTo>
                    <a:pt x="461" y="1192"/>
                  </a:lnTo>
                  <a:lnTo>
                    <a:pt x="461" y="1193"/>
                  </a:lnTo>
                  <a:lnTo>
                    <a:pt x="458" y="1199"/>
                  </a:lnTo>
                  <a:lnTo>
                    <a:pt x="457" y="1200"/>
                  </a:lnTo>
                  <a:lnTo>
                    <a:pt x="456" y="1203"/>
                  </a:lnTo>
                  <a:lnTo>
                    <a:pt x="454" y="1205"/>
                  </a:lnTo>
                  <a:lnTo>
                    <a:pt x="448" y="1213"/>
                  </a:lnTo>
                  <a:lnTo>
                    <a:pt x="440" y="1221"/>
                  </a:lnTo>
                  <a:lnTo>
                    <a:pt x="438" y="1222"/>
                  </a:lnTo>
                  <a:lnTo>
                    <a:pt x="431" y="1224"/>
                  </a:lnTo>
                  <a:lnTo>
                    <a:pt x="415" y="1235"/>
                  </a:lnTo>
                  <a:lnTo>
                    <a:pt x="394" y="1253"/>
                  </a:lnTo>
                  <a:lnTo>
                    <a:pt x="393" y="1255"/>
                  </a:lnTo>
                  <a:lnTo>
                    <a:pt x="391" y="1257"/>
                  </a:lnTo>
                  <a:lnTo>
                    <a:pt x="390" y="1258"/>
                  </a:lnTo>
                  <a:lnTo>
                    <a:pt x="390" y="1260"/>
                  </a:lnTo>
                  <a:lnTo>
                    <a:pt x="389" y="1261"/>
                  </a:lnTo>
                  <a:lnTo>
                    <a:pt x="388" y="1263"/>
                  </a:lnTo>
                  <a:lnTo>
                    <a:pt x="388" y="1267"/>
                  </a:lnTo>
                  <a:lnTo>
                    <a:pt x="388" y="1269"/>
                  </a:lnTo>
                  <a:lnTo>
                    <a:pt x="388" y="1271"/>
                  </a:lnTo>
                  <a:lnTo>
                    <a:pt x="388" y="1273"/>
                  </a:lnTo>
                  <a:lnTo>
                    <a:pt x="390" y="1276"/>
                  </a:lnTo>
                  <a:lnTo>
                    <a:pt x="391" y="1277"/>
                  </a:lnTo>
                  <a:lnTo>
                    <a:pt x="402" y="1297"/>
                  </a:lnTo>
                  <a:lnTo>
                    <a:pt x="404" y="1298"/>
                  </a:lnTo>
                  <a:lnTo>
                    <a:pt x="405" y="1300"/>
                  </a:lnTo>
                  <a:lnTo>
                    <a:pt x="406" y="1300"/>
                  </a:lnTo>
                  <a:lnTo>
                    <a:pt x="406" y="1301"/>
                  </a:lnTo>
                  <a:lnTo>
                    <a:pt x="409" y="1306"/>
                  </a:lnTo>
                  <a:lnTo>
                    <a:pt x="409" y="1307"/>
                  </a:lnTo>
                  <a:lnTo>
                    <a:pt x="410" y="1311"/>
                  </a:lnTo>
                  <a:lnTo>
                    <a:pt x="410" y="1311"/>
                  </a:lnTo>
                  <a:lnTo>
                    <a:pt x="411" y="1317"/>
                  </a:lnTo>
                  <a:lnTo>
                    <a:pt x="410" y="1323"/>
                  </a:lnTo>
                  <a:lnTo>
                    <a:pt x="413" y="1332"/>
                  </a:lnTo>
                  <a:lnTo>
                    <a:pt x="413" y="1335"/>
                  </a:lnTo>
                  <a:lnTo>
                    <a:pt x="411" y="1335"/>
                  </a:lnTo>
                  <a:lnTo>
                    <a:pt x="389" y="1335"/>
                  </a:lnTo>
                  <a:lnTo>
                    <a:pt x="377" y="1329"/>
                  </a:lnTo>
                  <a:lnTo>
                    <a:pt x="373" y="1327"/>
                  </a:lnTo>
                  <a:lnTo>
                    <a:pt x="363" y="1320"/>
                  </a:lnTo>
                  <a:lnTo>
                    <a:pt x="361" y="1319"/>
                  </a:lnTo>
                  <a:lnTo>
                    <a:pt x="353" y="1317"/>
                  </a:lnTo>
                  <a:lnTo>
                    <a:pt x="348" y="1315"/>
                  </a:lnTo>
                  <a:lnTo>
                    <a:pt x="340" y="1322"/>
                  </a:lnTo>
                  <a:lnTo>
                    <a:pt x="340" y="1323"/>
                  </a:lnTo>
                  <a:lnTo>
                    <a:pt x="334" y="1310"/>
                  </a:lnTo>
                  <a:lnTo>
                    <a:pt x="326" y="1298"/>
                  </a:lnTo>
                  <a:lnTo>
                    <a:pt x="325" y="1298"/>
                  </a:lnTo>
                  <a:lnTo>
                    <a:pt x="325" y="1296"/>
                  </a:lnTo>
                  <a:lnTo>
                    <a:pt x="318" y="1292"/>
                  </a:lnTo>
                  <a:lnTo>
                    <a:pt x="307" y="1288"/>
                  </a:lnTo>
                  <a:lnTo>
                    <a:pt x="306" y="1287"/>
                  </a:lnTo>
                  <a:lnTo>
                    <a:pt x="304" y="1286"/>
                  </a:lnTo>
                  <a:lnTo>
                    <a:pt x="303" y="1286"/>
                  </a:lnTo>
                  <a:lnTo>
                    <a:pt x="300" y="1288"/>
                  </a:lnTo>
                  <a:lnTo>
                    <a:pt x="298" y="1291"/>
                  </a:lnTo>
                  <a:lnTo>
                    <a:pt x="292" y="1307"/>
                  </a:lnTo>
                  <a:lnTo>
                    <a:pt x="295" y="1321"/>
                  </a:lnTo>
                  <a:lnTo>
                    <a:pt x="302" y="1336"/>
                  </a:lnTo>
                  <a:lnTo>
                    <a:pt x="303" y="1338"/>
                  </a:lnTo>
                  <a:lnTo>
                    <a:pt x="303" y="1339"/>
                  </a:lnTo>
                  <a:lnTo>
                    <a:pt x="307" y="1344"/>
                  </a:lnTo>
                  <a:lnTo>
                    <a:pt x="307" y="1345"/>
                  </a:lnTo>
                  <a:lnTo>
                    <a:pt x="308" y="1345"/>
                  </a:lnTo>
                  <a:lnTo>
                    <a:pt x="309" y="1346"/>
                  </a:lnTo>
                  <a:lnTo>
                    <a:pt x="314" y="1348"/>
                  </a:lnTo>
                  <a:lnTo>
                    <a:pt x="314" y="1349"/>
                  </a:lnTo>
                  <a:lnTo>
                    <a:pt x="316" y="1348"/>
                  </a:lnTo>
                  <a:lnTo>
                    <a:pt x="321" y="1346"/>
                  </a:lnTo>
                  <a:lnTo>
                    <a:pt x="328" y="1344"/>
                  </a:lnTo>
                  <a:lnTo>
                    <a:pt x="333" y="1350"/>
                  </a:lnTo>
                  <a:lnTo>
                    <a:pt x="336" y="1363"/>
                  </a:lnTo>
                  <a:lnTo>
                    <a:pt x="336" y="1364"/>
                  </a:lnTo>
                  <a:lnTo>
                    <a:pt x="337" y="1365"/>
                  </a:lnTo>
                  <a:lnTo>
                    <a:pt x="337" y="1370"/>
                  </a:lnTo>
                  <a:lnTo>
                    <a:pt x="337" y="1370"/>
                  </a:lnTo>
                  <a:lnTo>
                    <a:pt x="337" y="1371"/>
                  </a:lnTo>
                  <a:lnTo>
                    <a:pt x="337" y="1373"/>
                  </a:lnTo>
                  <a:lnTo>
                    <a:pt x="337" y="1373"/>
                  </a:lnTo>
                  <a:lnTo>
                    <a:pt x="337" y="1373"/>
                  </a:lnTo>
                  <a:lnTo>
                    <a:pt x="337" y="1374"/>
                  </a:lnTo>
                  <a:lnTo>
                    <a:pt x="334" y="1377"/>
                  </a:lnTo>
                  <a:lnTo>
                    <a:pt x="333" y="1378"/>
                  </a:lnTo>
                  <a:lnTo>
                    <a:pt x="331" y="1380"/>
                  </a:lnTo>
                  <a:lnTo>
                    <a:pt x="330" y="1380"/>
                  </a:lnTo>
                  <a:lnTo>
                    <a:pt x="328" y="1381"/>
                  </a:lnTo>
                  <a:lnTo>
                    <a:pt x="328" y="1381"/>
                  </a:lnTo>
                  <a:lnTo>
                    <a:pt x="324" y="1380"/>
                  </a:lnTo>
                  <a:lnTo>
                    <a:pt x="321" y="1384"/>
                  </a:lnTo>
                  <a:lnTo>
                    <a:pt x="321" y="1385"/>
                  </a:lnTo>
                  <a:lnTo>
                    <a:pt x="320" y="1387"/>
                  </a:lnTo>
                  <a:lnTo>
                    <a:pt x="319" y="1388"/>
                  </a:lnTo>
                  <a:lnTo>
                    <a:pt x="317" y="1389"/>
                  </a:lnTo>
                  <a:lnTo>
                    <a:pt x="316" y="1389"/>
                  </a:lnTo>
                  <a:lnTo>
                    <a:pt x="314" y="1389"/>
                  </a:lnTo>
                  <a:lnTo>
                    <a:pt x="313" y="1388"/>
                  </a:lnTo>
                  <a:lnTo>
                    <a:pt x="293" y="1379"/>
                  </a:lnTo>
                  <a:lnTo>
                    <a:pt x="281" y="1373"/>
                  </a:lnTo>
                  <a:lnTo>
                    <a:pt x="280" y="1373"/>
                  </a:lnTo>
                  <a:lnTo>
                    <a:pt x="280" y="1373"/>
                  </a:lnTo>
                  <a:lnTo>
                    <a:pt x="281" y="1372"/>
                  </a:lnTo>
                  <a:lnTo>
                    <a:pt x="281" y="1371"/>
                  </a:lnTo>
                  <a:lnTo>
                    <a:pt x="281" y="1370"/>
                  </a:lnTo>
                  <a:lnTo>
                    <a:pt x="281" y="1364"/>
                  </a:lnTo>
                  <a:lnTo>
                    <a:pt x="280" y="1363"/>
                  </a:lnTo>
                  <a:lnTo>
                    <a:pt x="266" y="1349"/>
                  </a:lnTo>
                  <a:lnTo>
                    <a:pt x="260" y="1345"/>
                  </a:lnTo>
                  <a:lnTo>
                    <a:pt x="258" y="1345"/>
                  </a:lnTo>
                  <a:lnTo>
                    <a:pt x="258" y="1346"/>
                  </a:lnTo>
                  <a:lnTo>
                    <a:pt x="257" y="1348"/>
                  </a:lnTo>
                  <a:lnTo>
                    <a:pt x="254" y="1350"/>
                  </a:lnTo>
                  <a:lnTo>
                    <a:pt x="253" y="1350"/>
                  </a:lnTo>
                  <a:lnTo>
                    <a:pt x="251" y="1350"/>
                  </a:lnTo>
                  <a:lnTo>
                    <a:pt x="239" y="1342"/>
                  </a:lnTo>
                  <a:lnTo>
                    <a:pt x="233" y="1335"/>
                  </a:lnTo>
                  <a:lnTo>
                    <a:pt x="237" y="1321"/>
                  </a:lnTo>
                  <a:lnTo>
                    <a:pt x="235" y="1307"/>
                  </a:lnTo>
                  <a:lnTo>
                    <a:pt x="223" y="1280"/>
                  </a:lnTo>
                  <a:lnTo>
                    <a:pt x="220" y="1273"/>
                  </a:lnTo>
                  <a:lnTo>
                    <a:pt x="220" y="1273"/>
                  </a:lnTo>
                  <a:lnTo>
                    <a:pt x="225" y="1268"/>
                  </a:lnTo>
                  <a:lnTo>
                    <a:pt x="225" y="1268"/>
                  </a:lnTo>
                  <a:lnTo>
                    <a:pt x="226" y="1268"/>
                  </a:lnTo>
                  <a:lnTo>
                    <a:pt x="229" y="1269"/>
                  </a:lnTo>
                  <a:lnTo>
                    <a:pt x="230" y="1269"/>
                  </a:lnTo>
                  <a:lnTo>
                    <a:pt x="230" y="1268"/>
                  </a:lnTo>
                  <a:lnTo>
                    <a:pt x="231" y="1268"/>
                  </a:lnTo>
                  <a:lnTo>
                    <a:pt x="239" y="1248"/>
                  </a:lnTo>
                  <a:lnTo>
                    <a:pt x="239" y="1247"/>
                  </a:lnTo>
                  <a:lnTo>
                    <a:pt x="238" y="1245"/>
                  </a:lnTo>
                  <a:lnTo>
                    <a:pt x="237" y="1245"/>
                  </a:lnTo>
                  <a:lnTo>
                    <a:pt x="236" y="1243"/>
                  </a:lnTo>
                  <a:lnTo>
                    <a:pt x="236" y="1243"/>
                  </a:lnTo>
                  <a:lnTo>
                    <a:pt x="236" y="1242"/>
                  </a:lnTo>
                  <a:lnTo>
                    <a:pt x="236" y="1242"/>
                  </a:lnTo>
                  <a:lnTo>
                    <a:pt x="237" y="1239"/>
                  </a:lnTo>
                  <a:lnTo>
                    <a:pt x="236" y="1238"/>
                  </a:lnTo>
                  <a:lnTo>
                    <a:pt x="236" y="1239"/>
                  </a:lnTo>
                  <a:lnTo>
                    <a:pt x="232" y="1226"/>
                  </a:lnTo>
                  <a:lnTo>
                    <a:pt x="229" y="1222"/>
                  </a:lnTo>
                  <a:lnTo>
                    <a:pt x="226" y="1219"/>
                  </a:lnTo>
                  <a:lnTo>
                    <a:pt x="213" y="1207"/>
                  </a:lnTo>
                  <a:lnTo>
                    <a:pt x="213" y="1206"/>
                  </a:lnTo>
                  <a:lnTo>
                    <a:pt x="201" y="1203"/>
                  </a:lnTo>
                  <a:lnTo>
                    <a:pt x="194" y="1189"/>
                  </a:lnTo>
                  <a:lnTo>
                    <a:pt x="192" y="1189"/>
                  </a:lnTo>
                  <a:lnTo>
                    <a:pt x="178" y="1186"/>
                  </a:lnTo>
                  <a:lnTo>
                    <a:pt x="177" y="1185"/>
                  </a:lnTo>
                  <a:lnTo>
                    <a:pt x="176" y="1185"/>
                  </a:lnTo>
                  <a:lnTo>
                    <a:pt x="175" y="1180"/>
                  </a:lnTo>
                  <a:lnTo>
                    <a:pt x="172" y="1169"/>
                  </a:lnTo>
                  <a:lnTo>
                    <a:pt x="163" y="1156"/>
                  </a:lnTo>
                  <a:lnTo>
                    <a:pt x="149" y="1137"/>
                  </a:lnTo>
                  <a:lnTo>
                    <a:pt x="142" y="1135"/>
                  </a:lnTo>
                  <a:lnTo>
                    <a:pt x="157" y="1134"/>
                  </a:lnTo>
                  <a:lnTo>
                    <a:pt x="166" y="1137"/>
                  </a:lnTo>
                  <a:lnTo>
                    <a:pt x="167" y="1137"/>
                  </a:lnTo>
                  <a:lnTo>
                    <a:pt x="168" y="1137"/>
                  </a:lnTo>
                  <a:lnTo>
                    <a:pt x="170" y="1140"/>
                  </a:lnTo>
                  <a:lnTo>
                    <a:pt x="172" y="1143"/>
                  </a:lnTo>
                  <a:lnTo>
                    <a:pt x="170" y="1144"/>
                  </a:lnTo>
                  <a:lnTo>
                    <a:pt x="170" y="1145"/>
                  </a:lnTo>
                  <a:lnTo>
                    <a:pt x="172" y="1146"/>
                  </a:lnTo>
                  <a:lnTo>
                    <a:pt x="172" y="1147"/>
                  </a:lnTo>
                  <a:lnTo>
                    <a:pt x="172" y="1148"/>
                  </a:lnTo>
                  <a:lnTo>
                    <a:pt x="173" y="1149"/>
                  </a:lnTo>
                  <a:lnTo>
                    <a:pt x="175" y="1152"/>
                  </a:lnTo>
                  <a:lnTo>
                    <a:pt x="180" y="1158"/>
                  </a:lnTo>
                  <a:lnTo>
                    <a:pt x="182" y="1161"/>
                  </a:lnTo>
                  <a:lnTo>
                    <a:pt x="183" y="1162"/>
                  </a:lnTo>
                  <a:lnTo>
                    <a:pt x="186" y="1164"/>
                  </a:lnTo>
                  <a:lnTo>
                    <a:pt x="186" y="1165"/>
                  </a:lnTo>
                  <a:lnTo>
                    <a:pt x="193" y="1169"/>
                  </a:lnTo>
                  <a:lnTo>
                    <a:pt x="194" y="1169"/>
                  </a:lnTo>
                  <a:lnTo>
                    <a:pt x="203" y="1171"/>
                  </a:lnTo>
                  <a:lnTo>
                    <a:pt x="220" y="1176"/>
                  </a:lnTo>
                  <a:lnTo>
                    <a:pt x="243" y="1186"/>
                  </a:lnTo>
                  <a:lnTo>
                    <a:pt x="248" y="1189"/>
                  </a:lnTo>
                  <a:lnTo>
                    <a:pt x="252" y="1193"/>
                  </a:lnTo>
                  <a:lnTo>
                    <a:pt x="253" y="1195"/>
                  </a:lnTo>
                  <a:lnTo>
                    <a:pt x="254" y="1195"/>
                  </a:lnTo>
                  <a:lnTo>
                    <a:pt x="255" y="1196"/>
                  </a:lnTo>
                  <a:lnTo>
                    <a:pt x="256" y="1196"/>
                  </a:lnTo>
                  <a:lnTo>
                    <a:pt x="279" y="1201"/>
                  </a:lnTo>
                  <a:lnTo>
                    <a:pt x="292" y="1203"/>
                  </a:lnTo>
                  <a:lnTo>
                    <a:pt x="296" y="1203"/>
                  </a:lnTo>
                  <a:lnTo>
                    <a:pt x="300" y="1204"/>
                  </a:lnTo>
                  <a:lnTo>
                    <a:pt x="302" y="1204"/>
                  </a:lnTo>
                  <a:lnTo>
                    <a:pt x="303" y="1205"/>
                  </a:lnTo>
                  <a:lnTo>
                    <a:pt x="305" y="1205"/>
                  </a:lnTo>
                  <a:lnTo>
                    <a:pt x="307" y="1206"/>
                  </a:lnTo>
                  <a:lnTo>
                    <a:pt x="312" y="1207"/>
                  </a:lnTo>
                  <a:lnTo>
                    <a:pt x="317" y="1211"/>
                  </a:lnTo>
                  <a:lnTo>
                    <a:pt x="318" y="1213"/>
                  </a:lnTo>
                  <a:lnTo>
                    <a:pt x="319" y="1215"/>
                  </a:lnTo>
                  <a:lnTo>
                    <a:pt x="320" y="1215"/>
                  </a:lnTo>
                  <a:lnTo>
                    <a:pt x="321" y="1216"/>
                  </a:lnTo>
                  <a:lnTo>
                    <a:pt x="332" y="1219"/>
                  </a:lnTo>
                  <a:lnTo>
                    <a:pt x="333" y="1219"/>
                  </a:lnTo>
                  <a:lnTo>
                    <a:pt x="334" y="1219"/>
                  </a:lnTo>
                  <a:lnTo>
                    <a:pt x="340" y="1220"/>
                  </a:lnTo>
                  <a:lnTo>
                    <a:pt x="350" y="1222"/>
                  </a:lnTo>
                  <a:lnTo>
                    <a:pt x="352" y="1222"/>
                  </a:lnTo>
                  <a:lnTo>
                    <a:pt x="354" y="1222"/>
                  </a:lnTo>
                  <a:lnTo>
                    <a:pt x="369" y="1218"/>
                  </a:lnTo>
                  <a:lnTo>
                    <a:pt x="378" y="1215"/>
                  </a:lnTo>
                  <a:lnTo>
                    <a:pt x="398" y="1204"/>
                  </a:lnTo>
                  <a:lnTo>
                    <a:pt x="400" y="1204"/>
                  </a:lnTo>
                  <a:lnTo>
                    <a:pt x="411" y="1195"/>
                  </a:lnTo>
                  <a:lnTo>
                    <a:pt x="412" y="1193"/>
                  </a:lnTo>
                  <a:lnTo>
                    <a:pt x="414" y="1190"/>
                  </a:lnTo>
                  <a:lnTo>
                    <a:pt x="420" y="1184"/>
                  </a:lnTo>
                  <a:lnTo>
                    <a:pt x="433" y="1165"/>
                  </a:lnTo>
                  <a:lnTo>
                    <a:pt x="433" y="1163"/>
                  </a:lnTo>
                  <a:lnTo>
                    <a:pt x="435" y="1162"/>
                  </a:lnTo>
                  <a:lnTo>
                    <a:pt x="436" y="1161"/>
                  </a:lnTo>
                  <a:lnTo>
                    <a:pt x="437" y="1157"/>
                  </a:lnTo>
                  <a:lnTo>
                    <a:pt x="437" y="1155"/>
                  </a:lnTo>
                  <a:lnTo>
                    <a:pt x="437" y="1153"/>
                  </a:lnTo>
                  <a:lnTo>
                    <a:pt x="438" y="1151"/>
                  </a:lnTo>
                  <a:lnTo>
                    <a:pt x="441" y="1138"/>
                  </a:lnTo>
                  <a:lnTo>
                    <a:pt x="441" y="1137"/>
                  </a:lnTo>
                  <a:lnTo>
                    <a:pt x="441" y="1137"/>
                  </a:lnTo>
                  <a:lnTo>
                    <a:pt x="440" y="1131"/>
                  </a:lnTo>
                  <a:lnTo>
                    <a:pt x="440" y="1130"/>
                  </a:lnTo>
                  <a:lnTo>
                    <a:pt x="429" y="1093"/>
                  </a:lnTo>
                  <a:lnTo>
                    <a:pt x="428" y="1088"/>
                  </a:lnTo>
                  <a:lnTo>
                    <a:pt x="426" y="1087"/>
                  </a:lnTo>
                  <a:lnTo>
                    <a:pt x="419" y="1084"/>
                  </a:lnTo>
                  <a:lnTo>
                    <a:pt x="413" y="1086"/>
                  </a:lnTo>
                  <a:lnTo>
                    <a:pt x="413" y="1086"/>
                  </a:lnTo>
                  <a:lnTo>
                    <a:pt x="412" y="1086"/>
                  </a:lnTo>
                  <a:lnTo>
                    <a:pt x="411" y="1085"/>
                  </a:lnTo>
                  <a:lnTo>
                    <a:pt x="410" y="1083"/>
                  </a:lnTo>
                  <a:lnTo>
                    <a:pt x="407" y="1079"/>
                  </a:lnTo>
                  <a:lnTo>
                    <a:pt x="402" y="1069"/>
                  </a:lnTo>
                  <a:lnTo>
                    <a:pt x="397" y="1064"/>
                  </a:lnTo>
                  <a:lnTo>
                    <a:pt x="392" y="1062"/>
                  </a:lnTo>
                  <a:lnTo>
                    <a:pt x="385" y="1060"/>
                  </a:lnTo>
                  <a:lnTo>
                    <a:pt x="384" y="1060"/>
                  </a:lnTo>
                  <a:lnTo>
                    <a:pt x="383" y="1060"/>
                  </a:lnTo>
                  <a:lnTo>
                    <a:pt x="370" y="1048"/>
                  </a:lnTo>
                  <a:lnTo>
                    <a:pt x="368" y="1045"/>
                  </a:lnTo>
                  <a:lnTo>
                    <a:pt x="363" y="1041"/>
                  </a:lnTo>
                  <a:lnTo>
                    <a:pt x="365" y="1041"/>
                  </a:lnTo>
                  <a:lnTo>
                    <a:pt x="363" y="1041"/>
                  </a:lnTo>
                  <a:lnTo>
                    <a:pt x="363" y="1040"/>
                  </a:lnTo>
                  <a:lnTo>
                    <a:pt x="355" y="1033"/>
                  </a:lnTo>
                  <a:lnTo>
                    <a:pt x="354" y="1033"/>
                  </a:lnTo>
                  <a:lnTo>
                    <a:pt x="353" y="1032"/>
                  </a:lnTo>
                  <a:lnTo>
                    <a:pt x="351" y="1033"/>
                  </a:lnTo>
                  <a:lnTo>
                    <a:pt x="351" y="1034"/>
                  </a:lnTo>
                  <a:lnTo>
                    <a:pt x="351" y="1035"/>
                  </a:lnTo>
                  <a:lnTo>
                    <a:pt x="353" y="1038"/>
                  </a:lnTo>
                  <a:lnTo>
                    <a:pt x="356" y="1039"/>
                  </a:lnTo>
                  <a:lnTo>
                    <a:pt x="354" y="1040"/>
                  </a:lnTo>
                  <a:lnTo>
                    <a:pt x="348" y="1038"/>
                  </a:lnTo>
                  <a:lnTo>
                    <a:pt x="344" y="1028"/>
                  </a:lnTo>
                  <a:lnTo>
                    <a:pt x="328" y="1010"/>
                  </a:lnTo>
                  <a:lnTo>
                    <a:pt x="327" y="1008"/>
                  </a:lnTo>
                  <a:lnTo>
                    <a:pt x="325" y="1006"/>
                  </a:lnTo>
                  <a:lnTo>
                    <a:pt x="303" y="989"/>
                  </a:lnTo>
                  <a:lnTo>
                    <a:pt x="286" y="976"/>
                  </a:lnTo>
                  <a:lnTo>
                    <a:pt x="284" y="976"/>
                  </a:lnTo>
                  <a:lnTo>
                    <a:pt x="283" y="975"/>
                  </a:lnTo>
                  <a:lnTo>
                    <a:pt x="273" y="967"/>
                  </a:lnTo>
                  <a:lnTo>
                    <a:pt x="272" y="967"/>
                  </a:lnTo>
                  <a:lnTo>
                    <a:pt x="271" y="965"/>
                  </a:lnTo>
                  <a:lnTo>
                    <a:pt x="271" y="964"/>
                  </a:lnTo>
                  <a:lnTo>
                    <a:pt x="267" y="962"/>
                  </a:lnTo>
                  <a:lnTo>
                    <a:pt x="255" y="957"/>
                  </a:lnTo>
                  <a:lnTo>
                    <a:pt x="251" y="956"/>
                  </a:lnTo>
                  <a:lnTo>
                    <a:pt x="250" y="956"/>
                  </a:lnTo>
                  <a:lnTo>
                    <a:pt x="246" y="956"/>
                  </a:lnTo>
                  <a:lnTo>
                    <a:pt x="245" y="956"/>
                  </a:lnTo>
                  <a:lnTo>
                    <a:pt x="245" y="956"/>
                  </a:lnTo>
                  <a:lnTo>
                    <a:pt x="245" y="957"/>
                  </a:lnTo>
                  <a:lnTo>
                    <a:pt x="246" y="957"/>
                  </a:lnTo>
                  <a:lnTo>
                    <a:pt x="245" y="963"/>
                  </a:lnTo>
                  <a:lnTo>
                    <a:pt x="231" y="958"/>
                  </a:lnTo>
                  <a:lnTo>
                    <a:pt x="223" y="955"/>
                  </a:lnTo>
                  <a:lnTo>
                    <a:pt x="221" y="953"/>
                  </a:lnTo>
                  <a:lnTo>
                    <a:pt x="222" y="953"/>
                  </a:lnTo>
                  <a:lnTo>
                    <a:pt x="221" y="953"/>
                  </a:lnTo>
                  <a:lnTo>
                    <a:pt x="220" y="952"/>
                  </a:lnTo>
                  <a:lnTo>
                    <a:pt x="209" y="951"/>
                  </a:lnTo>
                  <a:lnTo>
                    <a:pt x="200" y="951"/>
                  </a:lnTo>
                  <a:lnTo>
                    <a:pt x="197" y="952"/>
                  </a:lnTo>
                  <a:lnTo>
                    <a:pt x="197" y="952"/>
                  </a:lnTo>
                  <a:lnTo>
                    <a:pt x="196" y="953"/>
                  </a:lnTo>
                  <a:lnTo>
                    <a:pt x="195" y="954"/>
                  </a:lnTo>
                  <a:lnTo>
                    <a:pt x="195" y="955"/>
                  </a:lnTo>
                  <a:lnTo>
                    <a:pt x="195" y="956"/>
                  </a:lnTo>
                  <a:lnTo>
                    <a:pt x="195" y="956"/>
                  </a:lnTo>
                  <a:lnTo>
                    <a:pt x="196" y="961"/>
                  </a:lnTo>
                  <a:lnTo>
                    <a:pt x="196" y="962"/>
                  </a:lnTo>
                  <a:lnTo>
                    <a:pt x="196" y="963"/>
                  </a:lnTo>
                  <a:lnTo>
                    <a:pt x="195" y="963"/>
                  </a:lnTo>
                  <a:lnTo>
                    <a:pt x="192" y="971"/>
                  </a:lnTo>
                  <a:lnTo>
                    <a:pt x="191" y="971"/>
                  </a:lnTo>
                  <a:lnTo>
                    <a:pt x="191" y="972"/>
                  </a:lnTo>
                  <a:lnTo>
                    <a:pt x="187" y="972"/>
                  </a:lnTo>
                  <a:lnTo>
                    <a:pt x="181" y="974"/>
                  </a:lnTo>
                  <a:lnTo>
                    <a:pt x="180" y="974"/>
                  </a:lnTo>
                  <a:lnTo>
                    <a:pt x="180" y="975"/>
                  </a:lnTo>
                  <a:lnTo>
                    <a:pt x="179" y="975"/>
                  </a:lnTo>
                  <a:lnTo>
                    <a:pt x="179" y="976"/>
                  </a:lnTo>
                  <a:lnTo>
                    <a:pt x="179" y="977"/>
                  </a:lnTo>
                  <a:lnTo>
                    <a:pt x="179" y="978"/>
                  </a:lnTo>
                  <a:lnTo>
                    <a:pt x="179" y="982"/>
                  </a:lnTo>
                  <a:lnTo>
                    <a:pt x="178" y="983"/>
                  </a:lnTo>
                  <a:lnTo>
                    <a:pt x="178" y="983"/>
                  </a:lnTo>
                  <a:lnTo>
                    <a:pt x="178" y="981"/>
                  </a:lnTo>
                  <a:lnTo>
                    <a:pt x="178" y="975"/>
                  </a:lnTo>
                  <a:lnTo>
                    <a:pt x="178" y="975"/>
                  </a:lnTo>
                  <a:lnTo>
                    <a:pt x="178" y="974"/>
                  </a:lnTo>
                  <a:lnTo>
                    <a:pt x="179" y="973"/>
                  </a:lnTo>
                  <a:lnTo>
                    <a:pt x="180" y="972"/>
                  </a:lnTo>
                  <a:lnTo>
                    <a:pt x="182" y="972"/>
                  </a:lnTo>
                  <a:lnTo>
                    <a:pt x="183" y="972"/>
                  </a:lnTo>
                  <a:lnTo>
                    <a:pt x="185" y="971"/>
                  </a:lnTo>
                  <a:lnTo>
                    <a:pt x="186" y="971"/>
                  </a:lnTo>
                  <a:lnTo>
                    <a:pt x="187" y="970"/>
                  </a:lnTo>
                  <a:lnTo>
                    <a:pt x="194" y="964"/>
                  </a:lnTo>
                  <a:lnTo>
                    <a:pt x="194" y="963"/>
                  </a:lnTo>
                  <a:lnTo>
                    <a:pt x="194" y="963"/>
                  </a:lnTo>
                  <a:lnTo>
                    <a:pt x="194" y="963"/>
                  </a:lnTo>
                  <a:lnTo>
                    <a:pt x="195" y="961"/>
                  </a:lnTo>
                  <a:lnTo>
                    <a:pt x="194" y="942"/>
                  </a:lnTo>
                  <a:lnTo>
                    <a:pt x="194" y="942"/>
                  </a:lnTo>
                  <a:lnTo>
                    <a:pt x="192" y="941"/>
                  </a:lnTo>
                  <a:lnTo>
                    <a:pt x="175" y="937"/>
                  </a:lnTo>
                  <a:lnTo>
                    <a:pt x="174" y="937"/>
                  </a:lnTo>
                  <a:lnTo>
                    <a:pt x="162" y="935"/>
                  </a:lnTo>
                  <a:lnTo>
                    <a:pt x="150" y="926"/>
                  </a:lnTo>
                  <a:lnTo>
                    <a:pt x="146" y="922"/>
                  </a:lnTo>
                  <a:lnTo>
                    <a:pt x="145" y="922"/>
                  </a:lnTo>
                  <a:lnTo>
                    <a:pt x="146" y="921"/>
                  </a:lnTo>
                  <a:lnTo>
                    <a:pt x="149" y="921"/>
                  </a:lnTo>
                  <a:lnTo>
                    <a:pt x="162" y="924"/>
                  </a:lnTo>
                  <a:lnTo>
                    <a:pt x="166" y="925"/>
                  </a:lnTo>
                  <a:lnTo>
                    <a:pt x="173" y="928"/>
                  </a:lnTo>
                  <a:lnTo>
                    <a:pt x="174" y="928"/>
                  </a:lnTo>
                  <a:lnTo>
                    <a:pt x="175" y="928"/>
                  </a:lnTo>
                  <a:lnTo>
                    <a:pt x="175" y="927"/>
                  </a:lnTo>
                  <a:lnTo>
                    <a:pt x="179" y="925"/>
                  </a:lnTo>
                  <a:lnTo>
                    <a:pt x="180" y="924"/>
                  </a:lnTo>
                  <a:lnTo>
                    <a:pt x="181" y="923"/>
                  </a:lnTo>
                  <a:lnTo>
                    <a:pt x="181" y="922"/>
                  </a:lnTo>
                  <a:lnTo>
                    <a:pt x="182" y="921"/>
                  </a:lnTo>
                  <a:lnTo>
                    <a:pt x="182" y="914"/>
                  </a:lnTo>
                  <a:lnTo>
                    <a:pt x="181" y="913"/>
                  </a:lnTo>
                  <a:lnTo>
                    <a:pt x="181" y="913"/>
                  </a:lnTo>
                  <a:lnTo>
                    <a:pt x="176" y="910"/>
                  </a:lnTo>
                  <a:lnTo>
                    <a:pt x="158" y="902"/>
                  </a:lnTo>
                  <a:lnTo>
                    <a:pt x="147" y="894"/>
                  </a:lnTo>
                  <a:lnTo>
                    <a:pt x="147" y="893"/>
                  </a:lnTo>
                  <a:lnTo>
                    <a:pt x="144" y="893"/>
                  </a:lnTo>
                  <a:lnTo>
                    <a:pt x="138" y="905"/>
                  </a:lnTo>
                  <a:lnTo>
                    <a:pt x="138" y="906"/>
                  </a:lnTo>
                  <a:lnTo>
                    <a:pt x="137" y="906"/>
                  </a:lnTo>
                  <a:lnTo>
                    <a:pt x="137" y="914"/>
                  </a:lnTo>
                  <a:lnTo>
                    <a:pt x="138" y="916"/>
                  </a:lnTo>
                  <a:lnTo>
                    <a:pt x="139" y="917"/>
                  </a:lnTo>
                  <a:lnTo>
                    <a:pt x="140" y="918"/>
                  </a:lnTo>
                  <a:lnTo>
                    <a:pt x="140" y="918"/>
                  </a:lnTo>
                  <a:lnTo>
                    <a:pt x="140" y="918"/>
                  </a:lnTo>
                  <a:lnTo>
                    <a:pt x="140" y="919"/>
                  </a:lnTo>
                  <a:lnTo>
                    <a:pt x="140" y="919"/>
                  </a:lnTo>
                  <a:lnTo>
                    <a:pt x="138" y="919"/>
                  </a:lnTo>
                  <a:lnTo>
                    <a:pt x="128" y="917"/>
                  </a:lnTo>
                  <a:lnTo>
                    <a:pt x="115" y="910"/>
                  </a:lnTo>
                  <a:lnTo>
                    <a:pt x="110" y="909"/>
                  </a:lnTo>
                  <a:lnTo>
                    <a:pt x="110" y="909"/>
                  </a:lnTo>
                  <a:lnTo>
                    <a:pt x="113" y="919"/>
                  </a:lnTo>
                  <a:lnTo>
                    <a:pt x="113" y="925"/>
                  </a:lnTo>
                  <a:lnTo>
                    <a:pt x="113" y="926"/>
                  </a:lnTo>
                  <a:lnTo>
                    <a:pt x="113" y="928"/>
                  </a:lnTo>
                  <a:lnTo>
                    <a:pt x="112" y="929"/>
                  </a:lnTo>
                  <a:lnTo>
                    <a:pt x="112" y="930"/>
                  </a:lnTo>
                  <a:lnTo>
                    <a:pt x="112" y="931"/>
                  </a:lnTo>
                  <a:lnTo>
                    <a:pt x="111" y="932"/>
                  </a:lnTo>
                  <a:lnTo>
                    <a:pt x="109" y="932"/>
                  </a:lnTo>
                  <a:lnTo>
                    <a:pt x="109" y="932"/>
                  </a:lnTo>
                  <a:lnTo>
                    <a:pt x="108" y="932"/>
                  </a:lnTo>
                  <a:lnTo>
                    <a:pt x="100" y="931"/>
                  </a:lnTo>
                  <a:lnTo>
                    <a:pt x="89" y="929"/>
                  </a:lnTo>
                  <a:lnTo>
                    <a:pt x="85" y="937"/>
                  </a:lnTo>
                  <a:lnTo>
                    <a:pt x="62" y="953"/>
                  </a:lnTo>
                  <a:lnTo>
                    <a:pt x="62" y="960"/>
                  </a:lnTo>
                  <a:lnTo>
                    <a:pt x="53" y="976"/>
                  </a:lnTo>
                  <a:lnTo>
                    <a:pt x="51" y="975"/>
                  </a:lnTo>
                  <a:lnTo>
                    <a:pt x="50" y="976"/>
                  </a:lnTo>
                  <a:lnTo>
                    <a:pt x="49" y="976"/>
                  </a:lnTo>
                  <a:lnTo>
                    <a:pt x="36" y="987"/>
                  </a:lnTo>
                  <a:lnTo>
                    <a:pt x="35" y="987"/>
                  </a:lnTo>
                  <a:lnTo>
                    <a:pt x="35" y="988"/>
                  </a:lnTo>
                  <a:lnTo>
                    <a:pt x="35" y="989"/>
                  </a:lnTo>
                  <a:lnTo>
                    <a:pt x="35" y="990"/>
                  </a:lnTo>
                  <a:lnTo>
                    <a:pt x="36" y="1021"/>
                  </a:lnTo>
                  <a:lnTo>
                    <a:pt x="39" y="1033"/>
                  </a:lnTo>
                  <a:lnTo>
                    <a:pt x="43" y="1049"/>
                  </a:lnTo>
                  <a:lnTo>
                    <a:pt x="45" y="1050"/>
                  </a:lnTo>
                  <a:lnTo>
                    <a:pt x="64" y="1060"/>
                  </a:lnTo>
                  <a:lnTo>
                    <a:pt x="85" y="1091"/>
                  </a:lnTo>
                  <a:lnTo>
                    <a:pt x="82" y="1100"/>
                  </a:lnTo>
                  <a:lnTo>
                    <a:pt x="82" y="1103"/>
                  </a:lnTo>
                  <a:lnTo>
                    <a:pt x="81" y="1103"/>
                  </a:lnTo>
                  <a:lnTo>
                    <a:pt x="81" y="1105"/>
                  </a:lnTo>
                  <a:lnTo>
                    <a:pt x="80" y="1106"/>
                  </a:lnTo>
                  <a:lnTo>
                    <a:pt x="80" y="1108"/>
                  </a:lnTo>
                  <a:lnTo>
                    <a:pt x="76" y="1113"/>
                  </a:lnTo>
                  <a:lnTo>
                    <a:pt x="73" y="1117"/>
                  </a:lnTo>
                  <a:lnTo>
                    <a:pt x="69" y="1123"/>
                  </a:lnTo>
                  <a:lnTo>
                    <a:pt x="57" y="1145"/>
                  </a:lnTo>
                  <a:lnTo>
                    <a:pt x="56" y="1146"/>
                  </a:lnTo>
                  <a:lnTo>
                    <a:pt x="55" y="1149"/>
                  </a:lnTo>
                  <a:lnTo>
                    <a:pt x="55" y="1150"/>
                  </a:lnTo>
                  <a:lnTo>
                    <a:pt x="55" y="1155"/>
                  </a:lnTo>
                  <a:lnTo>
                    <a:pt x="55" y="1156"/>
                  </a:lnTo>
                  <a:lnTo>
                    <a:pt x="55" y="1158"/>
                  </a:lnTo>
                  <a:lnTo>
                    <a:pt x="56" y="1161"/>
                  </a:lnTo>
                  <a:lnTo>
                    <a:pt x="64" y="1176"/>
                  </a:lnTo>
                  <a:lnTo>
                    <a:pt x="67" y="1184"/>
                  </a:lnTo>
                  <a:lnTo>
                    <a:pt x="80" y="1215"/>
                  </a:lnTo>
                  <a:lnTo>
                    <a:pt x="81" y="1216"/>
                  </a:lnTo>
                  <a:lnTo>
                    <a:pt x="81" y="1217"/>
                  </a:lnTo>
                  <a:lnTo>
                    <a:pt x="86" y="1238"/>
                  </a:lnTo>
                  <a:lnTo>
                    <a:pt x="87" y="1238"/>
                  </a:lnTo>
                  <a:lnTo>
                    <a:pt x="87" y="1239"/>
                  </a:lnTo>
                  <a:lnTo>
                    <a:pt x="88" y="1248"/>
                  </a:lnTo>
                  <a:lnTo>
                    <a:pt x="88" y="1249"/>
                  </a:lnTo>
                  <a:lnTo>
                    <a:pt x="88" y="1250"/>
                  </a:lnTo>
                  <a:lnTo>
                    <a:pt x="88" y="1251"/>
                  </a:lnTo>
                  <a:lnTo>
                    <a:pt x="87" y="1251"/>
                  </a:lnTo>
                  <a:lnTo>
                    <a:pt x="86" y="1251"/>
                  </a:lnTo>
                  <a:lnTo>
                    <a:pt x="86" y="1250"/>
                  </a:lnTo>
                  <a:lnTo>
                    <a:pt x="86" y="1250"/>
                  </a:lnTo>
                  <a:lnTo>
                    <a:pt x="85" y="1250"/>
                  </a:lnTo>
                  <a:lnTo>
                    <a:pt x="78" y="1253"/>
                  </a:lnTo>
                  <a:lnTo>
                    <a:pt x="77" y="1256"/>
                  </a:lnTo>
                  <a:lnTo>
                    <a:pt x="71" y="1300"/>
                  </a:lnTo>
                  <a:lnTo>
                    <a:pt x="71" y="1301"/>
                  </a:lnTo>
                  <a:lnTo>
                    <a:pt x="72" y="1306"/>
                  </a:lnTo>
                  <a:lnTo>
                    <a:pt x="73" y="1307"/>
                  </a:lnTo>
                  <a:lnTo>
                    <a:pt x="73" y="1308"/>
                  </a:lnTo>
                  <a:lnTo>
                    <a:pt x="74" y="1310"/>
                  </a:lnTo>
                  <a:lnTo>
                    <a:pt x="74" y="1312"/>
                  </a:lnTo>
                  <a:lnTo>
                    <a:pt x="75" y="1313"/>
                  </a:lnTo>
                  <a:lnTo>
                    <a:pt x="77" y="1315"/>
                  </a:lnTo>
                  <a:lnTo>
                    <a:pt x="78" y="1317"/>
                  </a:lnTo>
                  <a:lnTo>
                    <a:pt x="79" y="1317"/>
                  </a:lnTo>
                  <a:lnTo>
                    <a:pt x="81" y="1317"/>
                  </a:lnTo>
                  <a:lnTo>
                    <a:pt x="86" y="1317"/>
                  </a:lnTo>
                  <a:lnTo>
                    <a:pt x="87" y="1317"/>
                  </a:lnTo>
                  <a:lnTo>
                    <a:pt x="88" y="1318"/>
                  </a:lnTo>
                  <a:lnTo>
                    <a:pt x="88" y="1319"/>
                  </a:lnTo>
                  <a:lnTo>
                    <a:pt x="90" y="1326"/>
                  </a:lnTo>
                  <a:lnTo>
                    <a:pt x="96" y="1352"/>
                  </a:lnTo>
                  <a:lnTo>
                    <a:pt x="100" y="1356"/>
                  </a:lnTo>
                  <a:lnTo>
                    <a:pt x="100" y="1357"/>
                  </a:lnTo>
                  <a:lnTo>
                    <a:pt x="102" y="1358"/>
                  </a:lnTo>
                  <a:lnTo>
                    <a:pt x="102" y="1358"/>
                  </a:lnTo>
                  <a:lnTo>
                    <a:pt x="103" y="1367"/>
                  </a:lnTo>
                  <a:lnTo>
                    <a:pt x="103" y="1370"/>
                  </a:lnTo>
                  <a:lnTo>
                    <a:pt x="102" y="1371"/>
                  </a:lnTo>
                  <a:lnTo>
                    <a:pt x="100" y="1373"/>
                  </a:lnTo>
                  <a:lnTo>
                    <a:pt x="100" y="1374"/>
                  </a:lnTo>
                  <a:lnTo>
                    <a:pt x="92" y="1385"/>
                  </a:lnTo>
                  <a:lnTo>
                    <a:pt x="86" y="1391"/>
                  </a:lnTo>
                  <a:lnTo>
                    <a:pt x="85" y="1392"/>
                  </a:lnTo>
                  <a:lnTo>
                    <a:pt x="84" y="1392"/>
                  </a:lnTo>
                  <a:lnTo>
                    <a:pt x="84" y="1393"/>
                  </a:lnTo>
                  <a:lnTo>
                    <a:pt x="84" y="1393"/>
                  </a:lnTo>
                  <a:lnTo>
                    <a:pt x="90" y="1401"/>
                  </a:lnTo>
                  <a:lnTo>
                    <a:pt x="90" y="1402"/>
                  </a:lnTo>
                  <a:lnTo>
                    <a:pt x="98" y="1411"/>
                  </a:lnTo>
                  <a:lnTo>
                    <a:pt x="103" y="1413"/>
                  </a:lnTo>
                  <a:lnTo>
                    <a:pt x="107" y="1415"/>
                  </a:lnTo>
                  <a:lnTo>
                    <a:pt x="108" y="1415"/>
                  </a:lnTo>
                  <a:lnTo>
                    <a:pt x="109" y="1416"/>
                  </a:lnTo>
                  <a:lnTo>
                    <a:pt x="121" y="1428"/>
                  </a:lnTo>
                  <a:lnTo>
                    <a:pt x="122" y="1429"/>
                  </a:lnTo>
                  <a:lnTo>
                    <a:pt x="123" y="1431"/>
                  </a:lnTo>
                  <a:lnTo>
                    <a:pt x="131" y="1445"/>
                  </a:lnTo>
                  <a:lnTo>
                    <a:pt x="132" y="1446"/>
                  </a:lnTo>
                  <a:lnTo>
                    <a:pt x="133" y="1450"/>
                  </a:lnTo>
                  <a:lnTo>
                    <a:pt x="133" y="1450"/>
                  </a:lnTo>
                  <a:lnTo>
                    <a:pt x="130" y="1457"/>
                  </a:lnTo>
                  <a:lnTo>
                    <a:pt x="129" y="1458"/>
                  </a:lnTo>
                  <a:lnTo>
                    <a:pt x="128" y="1461"/>
                  </a:lnTo>
                  <a:lnTo>
                    <a:pt x="128" y="1462"/>
                  </a:lnTo>
                  <a:lnTo>
                    <a:pt x="124" y="1474"/>
                  </a:lnTo>
                  <a:lnTo>
                    <a:pt x="124" y="1477"/>
                  </a:lnTo>
                  <a:lnTo>
                    <a:pt x="124" y="1478"/>
                  </a:lnTo>
                  <a:lnTo>
                    <a:pt x="123" y="1478"/>
                  </a:lnTo>
                  <a:lnTo>
                    <a:pt x="113" y="1489"/>
                  </a:lnTo>
                  <a:lnTo>
                    <a:pt x="104" y="1501"/>
                  </a:lnTo>
                  <a:lnTo>
                    <a:pt x="96" y="1512"/>
                  </a:lnTo>
                  <a:lnTo>
                    <a:pt x="93" y="1515"/>
                  </a:lnTo>
                  <a:lnTo>
                    <a:pt x="87" y="1523"/>
                  </a:lnTo>
                  <a:lnTo>
                    <a:pt x="86" y="1528"/>
                  </a:lnTo>
                  <a:lnTo>
                    <a:pt x="85" y="1529"/>
                  </a:lnTo>
                  <a:lnTo>
                    <a:pt x="84" y="1530"/>
                  </a:lnTo>
                  <a:lnTo>
                    <a:pt x="78" y="1538"/>
                  </a:lnTo>
                  <a:lnTo>
                    <a:pt x="74" y="1544"/>
                  </a:lnTo>
                  <a:lnTo>
                    <a:pt x="61" y="1558"/>
                  </a:lnTo>
                  <a:lnTo>
                    <a:pt x="55" y="1565"/>
                  </a:lnTo>
                  <a:lnTo>
                    <a:pt x="51" y="1567"/>
                  </a:lnTo>
                  <a:lnTo>
                    <a:pt x="46" y="1571"/>
                  </a:lnTo>
                  <a:lnTo>
                    <a:pt x="46" y="1571"/>
                  </a:lnTo>
                  <a:lnTo>
                    <a:pt x="36" y="1583"/>
                  </a:lnTo>
                  <a:lnTo>
                    <a:pt x="33" y="1586"/>
                  </a:lnTo>
                  <a:lnTo>
                    <a:pt x="32" y="1586"/>
                  </a:lnTo>
                  <a:lnTo>
                    <a:pt x="17" y="1604"/>
                  </a:lnTo>
                  <a:lnTo>
                    <a:pt x="17" y="1605"/>
                  </a:lnTo>
                  <a:lnTo>
                    <a:pt x="16" y="1606"/>
                  </a:lnTo>
                  <a:lnTo>
                    <a:pt x="17" y="1607"/>
                  </a:lnTo>
                  <a:lnTo>
                    <a:pt x="17" y="1608"/>
                  </a:lnTo>
                  <a:lnTo>
                    <a:pt x="18" y="1608"/>
                  </a:lnTo>
                  <a:lnTo>
                    <a:pt x="23" y="1608"/>
                  </a:lnTo>
                  <a:lnTo>
                    <a:pt x="26" y="1607"/>
                  </a:lnTo>
                  <a:lnTo>
                    <a:pt x="27" y="1606"/>
                  </a:lnTo>
                  <a:lnTo>
                    <a:pt x="27" y="1605"/>
                  </a:lnTo>
                  <a:lnTo>
                    <a:pt x="29" y="1604"/>
                  </a:lnTo>
                  <a:lnTo>
                    <a:pt x="32" y="1602"/>
                  </a:lnTo>
                  <a:lnTo>
                    <a:pt x="34" y="1600"/>
                  </a:lnTo>
                  <a:lnTo>
                    <a:pt x="41" y="1597"/>
                  </a:lnTo>
                  <a:lnTo>
                    <a:pt x="42" y="1603"/>
                  </a:lnTo>
                  <a:lnTo>
                    <a:pt x="43" y="1613"/>
                  </a:lnTo>
                  <a:lnTo>
                    <a:pt x="43" y="1613"/>
                  </a:lnTo>
                  <a:lnTo>
                    <a:pt x="42" y="1613"/>
                  </a:lnTo>
                  <a:lnTo>
                    <a:pt x="39" y="1610"/>
                  </a:lnTo>
                  <a:lnTo>
                    <a:pt x="37" y="1608"/>
                  </a:lnTo>
                  <a:lnTo>
                    <a:pt x="37" y="1608"/>
                  </a:lnTo>
                  <a:lnTo>
                    <a:pt x="37" y="1607"/>
                  </a:lnTo>
                  <a:lnTo>
                    <a:pt x="37" y="1606"/>
                  </a:lnTo>
                  <a:lnTo>
                    <a:pt x="36" y="1606"/>
                  </a:lnTo>
                  <a:lnTo>
                    <a:pt x="36" y="1606"/>
                  </a:lnTo>
                  <a:lnTo>
                    <a:pt x="35" y="1606"/>
                  </a:lnTo>
                  <a:lnTo>
                    <a:pt x="35" y="1607"/>
                  </a:lnTo>
                  <a:lnTo>
                    <a:pt x="39" y="1617"/>
                  </a:lnTo>
                  <a:lnTo>
                    <a:pt x="53" y="1629"/>
                  </a:lnTo>
                  <a:lnTo>
                    <a:pt x="57" y="1631"/>
                  </a:lnTo>
                  <a:lnTo>
                    <a:pt x="58" y="1632"/>
                  </a:lnTo>
                  <a:lnTo>
                    <a:pt x="64" y="1632"/>
                  </a:lnTo>
                  <a:lnTo>
                    <a:pt x="65" y="1632"/>
                  </a:lnTo>
                  <a:lnTo>
                    <a:pt x="67" y="1632"/>
                  </a:lnTo>
                  <a:lnTo>
                    <a:pt x="67" y="1631"/>
                  </a:lnTo>
                  <a:lnTo>
                    <a:pt x="67" y="1631"/>
                  </a:lnTo>
                  <a:lnTo>
                    <a:pt x="67" y="1629"/>
                  </a:lnTo>
                  <a:lnTo>
                    <a:pt x="70" y="1628"/>
                  </a:lnTo>
                  <a:lnTo>
                    <a:pt x="70" y="1628"/>
                  </a:lnTo>
                  <a:lnTo>
                    <a:pt x="74" y="1628"/>
                  </a:lnTo>
                  <a:lnTo>
                    <a:pt x="75" y="1629"/>
                  </a:lnTo>
                  <a:lnTo>
                    <a:pt x="76" y="1629"/>
                  </a:lnTo>
                  <a:lnTo>
                    <a:pt x="78" y="1631"/>
                  </a:lnTo>
                  <a:lnTo>
                    <a:pt x="78" y="1632"/>
                  </a:lnTo>
                  <a:lnTo>
                    <a:pt x="79" y="1632"/>
                  </a:lnTo>
                  <a:lnTo>
                    <a:pt x="91" y="1643"/>
                  </a:lnTo>
                  <a:lnTo>
                    <a:pt x="91" y="1643"/>
                  </a:lnTo>
                  <a:lnTo>
                    <a:pt x="90" y="1648"/>
                  </a:lnTo>
                  <a:lnTo>
                    <a:pt x="81" y="1648"/>
                  </a:lnTo>
                  <a:lnTo>
                    <a:pt x="77" y="1645"/>
                  </a:lnTo>
                  <a:lnTo>
                    <a:pt x="76" y="1645"/>
                  </a:lnTo>
                  <a:lnTo>
                    <a:pt x="74" y="1644"/>
                  </a:lnTo>
                  <a:lnTo>
                    <a:pt x="68" y="1643"/>
                  </a:lnTo>
                  <a:lnTo>
                    <a:pt x="58" y="1641"/>
                  </a:lnTo>
                  <a:lnTo>
                    <a:pt x="58" y="1641"/>
                  </a:lnTo>
                  <a:lnTo>
                    <a:pt x="56" y="1642"/>
                  </a:lnTo>
                  <a:lnTo>
                    <a:pt x="55" y="1642"/>
                  </a:lnTo>
                  <a:lnTo>
                    <a:pt x="55" y="1643"/>
                  </a:lnTo>
                  <a:lnTo>
                    <a:pt x="55" y="1643"/>
                  </a:lnTo>
                  <a:lnTo>
                    <a:pt x="54" y="1643"/>
                  </a:lnTo>
                  <a:lnTo>
                    <a:pt x="54" y="1645"/>
                  </a:lnTo>
                  <a:lnTo>
                    <a:pt x="54" y="1648"/>
                  </a:lnTo>
                  <a:lnTo>
                    <a:pt x="54" y="1649"/>
                  </a:lnTo>
                  <a:lnTo>
                    <a:pt x="53" y="1650"/>
                  </a:lnTo>
                  <a:lnTo>
                    <a:pt x="53" y="1651"/>
                  </a:lnTo>
                  <a:lnTo>
                    <a:pt x="52" y="1652"/>
                  </a:lnTo>
                  <a:lnTo>
                    <a:pt x="51" y="1653"/>
                  </a:lnTo>
                  <a:lnTo>
                    <a:pt x="51" y="1653"/>
                  </a:lnTo>
                  <a:lnTo>
                    <a:pt x="46" y="1655"/>
                  </a:lnTo>
                  <a:lnTo>
                    <a:pt x="46" y="1655"/>
                  </a:lnTo>
                  <a:lnTo>
                    <a:pt x="34" y="1658"/>
                  </a:lnTo>
                  <a:lnTo>
                    <a:pt x="27" y="1659"/>
                  </a:lnTo>
                  <a:lnTo>
                    <a:pt x="22" y="1663"/>
                  </a:lnTo>
                  <a:lnTo>
                    <a:pt x="21" y="1674"/>
                  </a:lnTo>
                  <a:lnTo>
                    <a:pt x="23" y="1674"/>
                  </a:lnTo>
                  <a:lnTo>
                    <a:pt x="24" y="1675"/>
                  </a:lnTo>
                  <a:lnTo>
                    <a:pt x="27" y="1678"/>
                  </a:lnTo>
                  <a:lnTo>
                    <a:pt x="27" y="1679"/>
                  </a:lnTo>
                  <a:lnTo>
                    <a:pt x="27" y="1680"/>
                  </a:lnTo>
                  <a:lnTo>
                    <a:pt x="27" y="1681"/>
                  </a:lnTo>
                  <a:lnTo>
                    <a:pt x="26" y="1684"/>
                  </a:lnTo>
                  <a:lnTo>
                    <a:pt x="26" y="1685"/>
                  </a:lnTo>
                  <a:lnTo>
                    <a:pt x="25" y="1685"/>
                  </a:lnTo>
                  <a:lnTo>
                    <a:pt x="24" y="1686"/>
                  </a:lnTo>
                  <a:lnTo>
                    <a:pt x="23" y="1686"/>
                  </a:lnTo>
                  <a:lnTo>
                    <a:pt x="21" y="1686"/>
                  </a:lnTo>
                  <a:lnTo>
                    <a:pt x="20" y="1686"/>
                  </a:lnTo>
                  <a:lnTo>
                    <a:pt x="19" y="1687"/>
                  </a:lnTo>
                  <a:lnTo>
                    <a:pt x="18" y="1688"/>
                  </a:lnTo>
                  <a:lnTo>
                    <a:pt x="18" y="1689"/>
                  </a:lnTo>
                  <a:lnTo>
                    <a:pt x="17" y="1692"/>
                  </a:lnTo>
                  <a:lnTo>
                    <a:pt x="15" y="1695"/>
                  </a:lnTo>
                  <a:lnTo>
                    <a:pt x="8" y="1707"/>
                  </a:lnTo>
                  <a:lnTo>
                    <a:pt x="6" y="1712"/>
                  </a:lnTo>
                  <a:lnTo>
                    <a:pt x="4" y="1719"/>
                  </a:lnTo>
                  <a:lnTo>
                    <a:pt x="4" y="1725"/>
                  </a:lnTo>
                  <a:lnTo>
                    <a:pt x="3" y="1732"/>
                  </a:lnTo>
                  <a:lnTo>
                    <a:pt x="3" y="1739"/>
                  </a:lnTo>
                  <a:lnTo>
                    <a:pt x="3" y="1740"/>
                  </a:lnTo>
                  <a:lnTo>
                    <a:pt x="4" y="1750"/>
                  </a:lnTo>
                  <a:lnTo>
                    <a:pt x="8" y="1762"/>
                  </a:lnTo>
                  <a:lnTo>
                    <a:pt x="14" y="1767"/>
                  </a:lnTo>
                  <a:lnTo>
                    <a:pt x="11" y="1773"/>
                  </a:lnTo>
                  <a:lnTo>
                    <a:pt x="9" y="1773"/>
                  </a:lnTo>
                  <a:lnTo>
                    <a:pt x="7" y="1774"/>
                  </a:lnTo>
                  <a:lnTo>
                    <a:pt x="6" y="1774"/>
                  </a:lnTo>
                  <a:lnTo>
                    <a:pt x="5" y="1775"/>
                  </a:lnTo>
                  <a:lnTo>
                    <a:pt x="4" y="1775"/>
                  </a:lnTo>
                  <a:lnTo>
                    <a:pt x="1" y="1782"/>
                  </a:lnTo>
                  <a:lnTo>
                    <a:pt x="0" y="1788"/>
                  </a:lnTo>
                  <a:lnTo>
                    <a:pt x="0" y="1790"/>
                  </a:lnTo>
                  <a:lnTo>
                    <a:pt x="1" y="1791"/>
                  </a:lnTo>
                  <a:lnTo>
                    <a:pt x="6" y="1794"/>
                  </a:lnTo>
                  <a:lnTo>
                    <a:pt x="16" y="1803"/>
                  </a:lnTo>
                  <a:lnTo>
                    <a:pt x="16" y="1803"/>
                  </a:lnTo>
                  <a:lnTo>
                    <a:pt x="16" y="1806"/>
                  </a:lnTo>
                  <a:lnTo>
                    <a:pt x="16" y="1806"/>
                  </a:lnTo>
                  <a:lnTo>
                    <a:pt x="16" y="1808"/>
                  </a:lnTo>
                  <a:lnTo>
                    <a:pt x="15" y="1813"/>
                  </a:lnTo>
                  <a:lnTo>
                    <a:pt x="19" y="1834"/>
                  </a:lnTo>
                  <a:lnTo>
                    <a:pt x="26" y="1857"/>
                  </a:lnTo>
                  <a:lnTo>
                    <a:pt x="27" y="1863"/>
                  </a:lnTo>
                  <a:lnTo>
                    <a:pt x="26" y="1867"/>
                  </a:lnTo>
                  <a:lnTo>
                    <a:pt x="25" y="1869"/>
                  </a:lnTo>
                  <a:lnTo>
                    <a:pt x="26" y="1870"/>
                  </a:lnTo>
                  <a:lnTo>
                    <a:pt x="28" y="1873"/>
                  </a:lnTo>
                  <a:lnTo>
                    <a:pt x="29" y="1875"/>
                  </a:lnTo>
                  <a:lnTo>
                    <a:pt x="30" y="1876"/>
                  </a:lnTo>
                  <a:lnTo>
                    <a:pt x="32" y="1876"/>
                  </a:lnTo>
                  <a:lnTo>
                    <a:pt x="35" y="1873"/>
                  </a:lnTo>
                  <a:lnTo>
                    <a:pt x="35" y="1872"/>
                  </a:lnTo>
                  <a:lnTo>
                    <a:pt x="36" y="1872"/>
                  </a:lnTo>
                  <a:lnTo>
                    <a:pt x="38" y="1871"/>
                  </a:lnTo>
                  <a:lnTo>
                    <a:pt x="41" y="1872"/>
                  </a:lnTo>
                  <a:lnTo>
                    <a:pt x="42" y="1873"/>
                  </a:lnTo>
                  <a:lnTo>
                    <a:pt x="43" y="1877"/>
                  </a:lnTo>
                  <a:lnTo>
                    <a:pt x="43" y="1879"/>
                  </a:lnTo>
                  <a:lnTo>
                    <a:pt x="50" y="1879"/>
                  </a:lnTo>
                  <a:lnTo>
                    <a:pt x="58" y="1879"/>
                  </a:lnTo>
                  <a:lnTo>
                    <a:pt x="63" y="1892"/>
                  </a:lnTo>
                  <a:lnTo>
                    <a:pt x="67" y="1895"/>
                  </a:lnTo>
                  <a:lnTo>
                    <a:pt x="68" y="1895"/>
                  </a:lnTo>
                  <a:lnTo>
                    <a:pt x="68" y="1895"/>
                  </a:lnTo>
                  <a:lnTo>
                    <a:pt x="70" y="1894"/>
                  </a:lnTo>
                  <a:lnTo>
                    <a:pt x="70" y="1893"/>
                  </a:lnTo>
                  <a:lnTo>
                    <a:pt x="70" y="1892"/>
                  </a:lnTo>
                  <a:lnTo>
                    <a:pt x="71" y="1890"/>
                  </a:lnTo>
                  <a:lnTo>
                    <a:pt x="80" y="1887"/>
                  </a:lnTo>
                  <a:lnTo>
                    <a:pt x="81" y="1887"/>
                  </a:lnTo>
                  <a:lnTo>
                    <a:pt x="82" y="1887"/>
                  </a:lnTo>
                  <a:lnTo>
                    <a:pt x="88" y="1887"/>
                  </a:lnTo>
                  <a:lnTo>
                    <a:pt x="99" y="1892"/>
                  </a:lnTo>
                  <a:lnTo>
                    <a:pt x="112" y="1899"/>
                  </a:lnTo>
                  <a:lnTo>
                    <a:pt x="112" y="1900"/>
                  </a:lnTo>
                  <a:lnTo>
                    <a:pt x="113" y="1901"/>
                  </a:lnTo>
                  <a:lnTo>
                    <a:pt x="113" y="1902"/>
                  </a:lnTo>
                  <a:lnTo>
                    <a:pt x="115" y="1930"/>
                  </a:lnTo>
                  <a:lnTo>
                    <a:pt x="115" y="1931"/>
                  </a:lnTo>
                  <a:lnTo>
                    <a:pt x="115" y="1932"/>
                  </a:lnTo>
                  <a:lnTo>
                    <a:pt x="113" y="1933"/>
                  </a:lnTo>
                  <a:lnTo>
                    <a:pt x="114" y="1952"/>
                  </a:lnTo>
                  <a:lnTo>
                    <a:pt x="121" y="1952"/>
                  </a:lnTo>
                  <a:lnTo>
                    <a:pt x="121" y="1954"/>
                  </a:lnTo>
                  <a:lnTo>
                    <a:pt x="121" y="1962"/>
                  </a:lnTo>
                  <a:lnTo>
                    <a:pt x="125" y="1972"/>
                  </a:lnTo>
                  <a:lnTo>
                    <a:pt x="127" y="1975"/>
                  </a:lnTo>
                  <a:lnTo>
                    <a:pt x="132" y="1980"/>
                  </a:lnTo>
                  <a:lnTo>
                    <a:pt x="143" y="1986"/>
                  </a:lnTo>
                  <a:lnTo>
                    <a:pt x="139" y="1998"/>
                  </a:lnTo>
                  <a:lnTo>
                    <a:pt x="142" y="1999"/>
                  </a:lnTo>
                  <a:lnTo>
                    <a:pt x="143" y="1999"/>
                  </a:lnTo>
                  <a:lnTo>
                    <a:pt x="144" y="1999"/>
                  </a:lnTo>
                  <a:lnTo>
                    <a:pt x="147" y="1999"/>
                  </a:lnTo>
                  <a:lnTo>
                    <a:pt x="149" y="1998"/>
                  </a:lnTo>
                  <a:lnTo>
                    <a:pt x="150" y="1998"/>
                  </a:lnTo>
                  <a:lnTo>
                    <a:pt x="160" y="2002"/>
                  </a:lnTo>
                  <a:lnTo>
                    <a:pt x="162" y="2003"/>
                  </a:lnTo>
                  <a:lnTo>
                    <a:pt x="170" y="2016"/>
                  </a:lnTo>
                  <a:lnTo>
                    <a:pt x="170" y="2017"/>
                  </a:lnTo>
                  <a:lnTo>
                    <a:pt x="168" y="2021"/>
                  </a:lnTo>
                  <a:lnTo>
                    <a:pt x="166" y="2023"/>
                  </a:lnTo>
                  <a:lnTo>
                    <a:pt x="162" y="2026"/>
                  </a:lnTo>
                  <a:lnTo>
                    <a:pt x="162" y="2026"/>
                  </a:lnTo>
                  <a:lnTo>
                    <a:pt x="161" y="2028"/>
                  </a:lnTo>
                  <a:lnTo>
                    <a:pt x="159" y="2029"/>
                  </a:lnTo>
                  <a:lnTo>
                    <a:pt x="154" y="2035"/>
                  </a:lnTo>
                  <a:lnTo>
                    <a:pt x="151" y="2036"/>
                  </a:lnTo>
                  <a:lnTo>
                    <a:pt x="150" y="2036"/>
                  </a:lnTo>
                  <a:lnTo>
                    <a:pt x="148" y="2036"/>
                  </a:lnTo>
                  <a:lnTo>
                    <a:pt x="144" y="2036"/>
                  </a:lnTo>
                  <a:lnTo>
                    <a:pt x="143" y="2036"/>
                  </a:lnTo>
                  <a:lnTo>
                    <a:pt x="140" y="2034"/>
                  </a:lnTo>
                  <a:lnTo>
                    <a:pt x="140" y="2033"/>
                  </a:lnTo>
                  <a:lnTo>
                    <a:pt x="140" y="2030"/>
                  </a:lnTo>
                  <a:lnTo>
                    <a:pt x="139" y="2029"/>
                  </a:lnTo>
                  <a:lnTo>
                    <a:pt x="137" y="2029"/>
                  </a:lnTo>
                  <a:lnTo>
                    <a:pt x="134" y="2028"/>
                  </a:lnTo>
                  <a:lnTo>
                    <a:pt x="128" y="2029"/>
                  </a:lnTo>
                  <a:lnTo>
                    <a:pt x="128" y="2029"/>
                  </a:lnTo>
                  <a:lnTo>
                    <a:pt x="127" y="2033"/>
                  </a:lnTo>
                  <a:lnTo>
                    <a:pt x="125" y="2038"/>
                  </a:lnTo>
                  <a:lnTo>
                    <a:pt x="126" y="2041"/>
                  </a:lnTo>
                  <a:lnTo>
                    <a:pt x="127" y="2044"/>
                  </a:lnTo>
                  <a:lnTo>
                    <a:pt x="129" y="2046"/>
                  </a:lnTo>
                  <a:lnTo>
                    <a:pt x="129" y="2047"/>
                  </a:lnTo>
                  <a:lnTo>
                    <a:pt x="132" y="2056"/>
                  </a:lnTo>
                  <a:lnTo>
                    <a:pt x="140" y="2082"/>
                  </a:lnTo>
                  <a:lnTo>
                    <a:pt x="140" y="2086"/>
                  </a:lnTo>
                  <a:lnTo>
                    <a:pt x="144" y="2090"/>
                  </a:lnTo>
                  <a:lnTo>
                    <a:pt x="145" y="2090"/>
                  </a:lnTo>
                  <a:lnTo>
                    <a:pt x="146" y="2090"/>
                  </a:lnTo>
                  <a:lnTo>
                    <a:pt x="149" y="2089"/>
                  </a:lnTo>
                  <a:lnTo>
                    <a:pt x="155" y="2087"/>
                  </a:lnTo>
                  <a:lnTo>
                    <a:pt x="155" y="2087"/>
                  </a:lnTo>
                  <a:lnTo>
                    <a:pt x="157" y="2085"/>
                  </a:lnTo>
                  <a:lnTo>
                    <a:pt x="168" y="2078"/>
                  </a:lnTo>
                  <a:lnTo>
                    <a:pt x="183" y="2072"/>
                  </a:lnTo>
                  <a:lnTo>
                    <a:pt x="202" y="2073"/>
                  </a:lnTo>
                  <a:lnTo>
                    <a:pt x="203" y="2073"/>
                  </a:lnTo>
                  <a:lnTo>
                    <a:pt x="207" y="2078"/>
                  </a:lnTo>
                  <a:lnTo>
                    <a:pt x="209" y="2080"/>
                  </a:lnTo>
                  <a:lnTo>
                    <a:pt x="211" y="2088"/>
                  </a:lnTo>
                  <a:lnTo>
                    <a:pt x="217" y="2097"/>
                  </a:lnTo>
                  <a:lnTo>
                    <a:pt x="220" y="2099"/>
                  </a:lnTo>
                  <a:lnTo>
                    <a:pt x="221" y="2101"/>
                  </a:lnTo>
                  <a:lnTo>
                    <a:pt x="222" y="2104"/>
                  </a:lnTo>
                  <a:lnTo>
                    <a:pt x="222" y="2104"/>
                  </a:lnTo>
                  <a:lnTo>
                    <a:pt x="222" y="2105"/>
                  </a:lnTo>
                  <a:lnTo>
                    <a:pt x="222" y="2106"/>
                  </a:lnTo>
                  <a:lnTo>
                    <a:pt x="219" y="2106"/>
                  </a:lnTo>
                  <a:lnTo>
                    <a:pt x="213" y="2107"/>
                  </a:lnTo>
                  <a:lnTo>
                    <a:pt x="212" y="2108"/>
                  </a:lnTo>
                  <a:lnTo>
                    <a:pt x="218" y="2123"/>
                  </a:lnTo>
                  <a:lnTo>
                    <a:pt x="217" y="2128"/>
                  </a:lnTo>
                  <a:lnTo>
                    <a:pt x="217" y="2129"/>
                  </a:lnTo>
                  <a:lnTo>
                    <a:pt x="218" y="2130"/>
                  </a:lnTo>
                  <a:lnTo>
                    <a:pt x="232" y="2133"/>
                  </a:lnTo>
                  <a:lnTo>
                    <a:pt x="234" y="2133"/>
                  </a:lnTo>
                  <a:lnTo>
                    <a:pt x="240" y="2130"/>
                  </a:lnTo>
                  <a:lnTo>
                    <a:pt x="242" y="2130"/>
                  </a:lnTo>
                  <a:lnTo>
                    <a:pt x="252" y="2145"/>
                  </a:lnTo>
                  <a:lnTo>
                    <a:pt x="252" y="2147"/>
                  </a:lnTo>
                  <a:lnTo>
                    <a:pt x="253" y="2151"/>
                  </a:lnTo>
                  <a:lnTo>
                    <a:pt x="254" y="2152"/>
                  </a:lnTo>
                  <a:lnTo>
                    <a:pt x="255" y="2152"/>
                  </a:lnTo>
                  <a:lnTo>
                    <a:pt x="255" y="2154"/>
                  </a:lnTo>
                  <a:lnTo>
                    <a:pt x="255" y="2154"/>
                  </a:lnTo>
                  <a:lnTo>
                    <a:pt x="255" y="2158"/>
                  </a:lnTo>
                  <a:lnTo>
                    <a:pt x="254" y="2158"/>
                  </a:lnTo>
                  <a:lnTo>
                    <a:pt x="258" y="2168"/>
                  </a:lnTo>
                  <a:lnTo>
                    <a:pt x="258" y="2171"/>
                  </a:lnTo>
                  <a:lnTo>
                    <a:pt x="260" y="2173"/>
                  </a:lnTo>
                  <a:lnTo>
                    <a:pt x="260" y="2173"/>
                  </a:lnTo>
                  <a:lnTo>
                    <a:pt x="262" y="2173"/>
                  </a:lnTo>
                  <a:lnTo>
                    <a:pt x="263" y="2173"/>
                  </a:lnTo>
                  <a:lnTo>
                    <a:pt x="264" y="2173"/>
                  </a:lnTo>
                  <a:lnTo>
                    <a:pt x="265" y="2172"/>
                  </a:lnTo>
                  <a:lnTo>
                    <a:pt x="266" y="2171"/>
                  </a:lnTo>
                  <a:lnTo>
                    <a:pt x="267" y="2169"/>
                  </a:lnTo>
                  <a:lnTo>
                    <a:pt x="273" y="2168"/>
                  </a:lnTo>
                  <a:lnTo>
                    <a:pt x="274" y="2168"/>
                  </a:lnTo>
                  <a:lnTo>
                    <a:pt x="275" y="2168"/>
                  </a:lnTo>
                  <a:lnTo>
                    <a:pt x="278" y="2169"/>
                  </a:lnTo>
                  <a:lnTo>
                    <a:pt x="279" y="2171"/>
                  </a:lnTo>
                  <a:lnTo>
                    <a:pt x="281" y="2173"/>
                  </a:lnTo>
                  <a:lnTo>
                    <a:pt x="283" y="2177"/>
                  </a:lnTo>
                  <a:lnTo>
                    <a:pt x="302" y="2174"/>
                  </a:lnTo>
                  <a:lnTo>
                    <a:pt x="305" y="2174"/>
                  </a:lnTo>
                  <a:lnTo>
                    <a:pt x="307" y="2174"/>
                  </a:lnTo>
                  <a:lnTo>
                    <a:pt x="308" y="2174"/>
                  </a:lnTo>
                  <a:lnTo>
                    <a:pt x="312" y="2173"/>
                  </a:lnTo>
                  <a:lnTo>
                    <a:pt x="313" y="2172"/>
                  </a:lnTo>
                  <a:lnTo>
                    <a:pt x="323" y="2182"/>
                  </a:lnTo>
                  <a:lnTo>
                    <a:pt x="333" y="2191"/>
                  </a:lnTo>
                  <a:lnTo>
                    <a:pt x="334" y="2192"/>
                  </a:lnTo>
                  <a:lnTo>
                    <a:pt x="340" y="2193"/>
                  </a:lnTo>
                  <a:lnTo>
                    <a:pt x="345" y="2191"/>
                  </a:lnTo>
                  <a:lnTo>
                    <a:pt x="353" y="2192"/>
                  </a:lnTo>
                  <a:lnTo>
                    <a:pt x="355" y="2192"/>
                  </a:lnTo>
                  <a:lnTo>
                    <a:pt x="357" y="2195"/>
                  </a:lnTo>
                  <a:lnTo>
                    <a:pt x="360" y="2197"/>
                  </a:lnTo>
                  <a:lnTo>
                    <a:pt x="363" y="2197"/>
                  </a:lnTo>
                  <a:lnTo>
                    <a:pt x="378" y="2203"/>
                  </a:lnTo>
                  <a:lnTo>
                    <a:pt x="379" y="2202"/>
                  </a:lnTo>
                  <a:lnTo>
                    <a:pt x="380" y="2202"/>
                  </a:lnTo>
                  <a:lnTo>
                    <a:pt x="385" y="2204"/>
                  </a:lnTo>
                  <a:lnTo>
                    <a:pt x="385" y="2206"/>
                  </a:lnTo>
                  <a:lnTo>
                    <a:pt x="386" y="2208"/>
                  </a:lnTo>
                  <a:lnTo>
                    <a:pt x="387" y="2209"/>
                  </a:lnTo>
                  <a:lnTo>
                    <a:pt x="387" y="2210"/>
                  </a:lnTo>
                  <a:lnTo>
                    <a:pt x="391" y="2211"/>
                  </a:lnTo>
                  <a:lnTo>
                    <a:pt x="391" y="2212"/>
                  </a:lnTo>
                  <a:lnTo>
                    <a:pt x="393" y="2212"/>
                  </a:lnTo>
                  <a:lnTo>
                    <a:pt x="394" y="2212"/>
                  </a:lnTo>
                  <a:lnTo>
                    <a:pt x="394" y="2212"/>
                  </a:lnTo>
                  <a:lnTo>
                    <a:pt x="397" y="2210"/>
                  </a:lnTo>
                  <a:lnTo>
                    <a:pt x="403" y="2224"/>
                  </a:lnTo>
                  <a:lnTo>
                    <a:pt x="397" y="2232"/>
                  </a:lnTo>
                  <a:lnTo>
                    <a:pt x="387" y="2237"/>
                  </a:lnTo>
                  <a:lnTo>
                    <a:pt x="387" y="2238"/>
                  </a:lnTo>
                  <a:lnTo>
                    <a:pt x="390" y="2250"/>
                  </a:lnTo>
                  <a:lnTo>
                    <a:pt x="388" y="2251"/>
                  </a:lnTo>
                  <a:lnTo>
                    <a:pt x="387" y="2259"/>
                  </a:lnTo>
                  <a:lnTo>
                    <a:pt x="394" y="2268"/>
                  </a:lnTo>
                  <a:lnTo>
                    <a:pt x="394" y="2269"/>
                  </a:lnTo>
                  <a:lnTo>
                    <a:pt x="394" y="2269"/>
                  </a:lnTo>
                  <a:lnTo>
                    <a:pt x="397" y="2273"/>
                  </a:lnTo>
                  <a:lnTo>
                    <a:pt x="397" y="2276"/>
                  </a:lnTo>
                  <a:lnTo>
                    <a:pt x="394" y="2277"/>
                  </a:lnTo>
                  <a:lnTo>
                    <a:pt x="391" y="2286"/>
                  </a:lnTo>
                  <a:lnTo>
                    <a:pt x="389" y="2294"/>
                  </a:lnTo>
                  <a:lnTo>
                    <a:pt x="374" y="2293"/>
                  </a:lnTo>
                  <a:lnTo>
                    <a:pt x="359" y="2296"/>
                  </a:lnTo>
                  <a:lnTo>
                    <a:pt x="358" y="2300"/>
                  </a:lnTo>
                  <a:lnTo>
                    <a:pt x="358" y="2301"/>
                  </a:lnTo>
                  <a:lnTo>
                    <a:pt x="353" y="2303"/>
                  </a:lnTo>
                  <a:lnTo>
                    <a:pt x="348" y="2303"/>
                  </a:lnTo>
                  <a:lnTo>
                    <a:pt x="345" y="2304"/>
                  </a:lnTo>
                  <a:lnTo>
                    <a:pt x="344" y="2307"/>
                  </a:lnTo>
                  <a:lnTo>
                    <a:pt x="343" y="2307"/>
                  </a:lnTo>
                  <a:lnTo>
                    <a:pt x="343" y="2308"/>
                  </a:lnTo>
                  <a:lnTo>
                    <a:pt x="343" y="2316"/>
                  </a:lnTo>
                  <a:lnTo>
                    <a:pt x="341" y="2328"/>
                  </a:lnTo>
                  <a:lnTo>
                    <a:pt x="350" y="2326"/>
                  </a:lnTo>
                  <a:lnTo>
                    <a:pt x="363" y="2323"/>
                  </a:lnTo>
                  <a:lnTo>
                    <a:pt x="363" y="2322"/>
                  </a:lnTo>
                  <a:lnTo>
                    <a:pt x="363" y="2321"/>
                  </a:lnTo>
                  <a:lnTo>
                    <a:pt x="365" y="2320"/>
                  </a:lnTo>
                  <a:lnTo>
                    <a:pt x="368" y="2319"/>
                  </a:lnTo>
                  <a:lnTo>
                    <a:pt x="369" y="2319"/>
                  </a:lnTo>
                  <a:lnTo>
                    <a:pt x="373" y="2320"/>
                  </a:lnTo>
                  <a:lnTo>
                    <a:pt x="374" y="2320"/>
                  </a:lnTo>
                  <a:lnTo>
                    <a:pt x="374" y="2321"/>
                  </a:lnTo>
                  <a:lnTo>
                    <a:pt x="375" y="2321"/>
                  </a:lnTo>
                  <a:lnTo>
                    <a:pt x="375" y="2323"/>
                  </a:lnTo>
                  <a:lnTo>
                    <a:pt x="375" y="2323"/>
                  </a:lnTo>
                  <a:lnTo>
                    <a:pt x="374" y="2326"/>
                  </a:lnTo>
                  <a:lnTo>
                    <a:pt x="378" y="2328"/>
                  </a:lnTo>
                  <a:lnTo>
                    <a:pt x="378" y="2328"/>
                  </a:lnTo>
                  <a:lnTo>
                    <a:pt x="375" y="2328"/>
                  </a:lnTo>
                  <a:lnTo>
                    <a:pt x="349" y="2339"/>
                  </a:lnTo>
                  <a:lnTo>
                    <a:pt x="348" y="2340"/>
                  </a:lnTo>
                  <a:lnTo>
                    <a:pt x="345" y="2343"/>
                  </a:lnTo>
                  <a:lnTo>
                    <a:pt x="347" y="2346"/>
                  </a:lnTo>
                  <a:lnTo>
                    <a:pt x="347" y="2347"/>
                  </a:lnTo>
                  <a:lnTo>
                    <a:pt x="348" y="2345"/>
                  </a:lnTo>
                  <a:lnTo>
                    <a:pt x="348" y="2345"/>
                  </a:lnTo>
                  <a:lnTo>
                    <a:pt x="350" y="2345"/>
                  </a:lnTo>
                  <a:lnTo>
                    <a:pt x="352" y="2346"/>
                  </a:lnTo>
                  <a:lnTo>
                    <a:pt x="352" y="2347"/>
                  </a:lnTo>
                  <a:lnTo>
                    <a:pt x="353" y="2347"/>
                  </a:lnTo>
                  <a:lnTo>
                    <a:pt x="353" y="2347"/>
                  </a:lnTo>
                  <a:lnTo>
                    <a:pt x="353" y="2348"/>
                  </a:lnTo>
                  <a:lnTo>
                    <a:pt x="353" y="2349"/>
                  </a:lnTo>
                  <a:lnTo>
                    <a:pt x="352" y="2349"/>
                  </a:lnTo>
                  <a:lnTo>
                    <a:pt x="350" y="2349"/>
                  </a:lnTo>
                  <a:lnTo>
                    <a:pt x="349" y="2349"/>
                  </a:lnTo>
                  <a:lnTo>
                    <a:pt x="335" y="2351"/>
                  </a:lnTo>
                  <a:lnTo>
                    <a:pt x="331" y="2350"/>
                  </a:lnTo>
                  <a:lnTo>
                    <a:pt x="330" y="2350"/>
                  </a:lnTo>
                  <a:lnTo>
                    <a:pt x="328" y="2350"/>
                  </a:lnTo>
                  <a:lnTo>
                    <a:pt x="326" y="2348"/>
                  </a:lnTo>
                  <a:lnTo>
                    <a:pt x="328" y="2356"/>
                  </a:lnTo>
                  <a:lnTo>
                    <a:pt x="331" y="2359"/>
                  </a:lnTo>
                  <a:lnTo>
                    <a:pt x="332" y="2359"/>
                  </a:lnTo>
                  <a:lnTo>
                    <a:pt x="334" y="2363"/>
                  </a:lnTo>
                  <a:lnTo>
                    <a:pt x="335" y="2363"/>
                  </a:lnTo>
                  <a:lnTo>
                    <a:pt x="335" y="2363"/>
                  </a:lnTo>
                  <a:lnTo>
                    <a:pt x="335" y="2361"/>
                  </a:lnTo>
                  <a:lnTo>
                    <a:pt x="334" y="2361"/>
                  </a:lnTo>
                  <a:lnTo>
                    <a:pt x="334" y="2360"/>
                  </a:lnTo>
                  <a:lnTo>
                    <a:pt x="337" y="2360"/>
                  </a:lnTo>
                  <a:lnTo>
                    <a:pt x="337" y="2360"/>
                  </a:lnTo>
                  <a:lnTo>
                    <a:pt x="352" y="2373"/>
                  </a:lnTo>
                  <a:lnTo>
                    <a:pt x="352" y="2373"/>
                  </a:lnTo>
                  <a:lnTo>
                    <a:pt x="352" y="2375"/>
                  </a:lnTo>
                  <a:lnTo>
                    <a:pt x="352" y="2376"/>
                  </a:lnTo>
                  <a:lnTo>
                    <a:pt x="352" y="2377"/>
                  </a:lnTo>
                  <a:lnTo>
                    <a:pt x="352" y="2377"/>
                  </a:lnTo>
                  <a:lnTo>
                    <a:pt x="349" y="2377"/>
                  </a:lnTo>
                  <a:lnTo>
                    <a:pt x="348" y="2377"/>
                  </a:lnTo>
                  <a:lnTo>
                    <a:pt x="348" y="2376"/>
                  </a:lnTo>
                  <a:lnTo>
                    <a:pt x="344" y="2373"/>
                  </a:lnTo>
                  <a:lnTo>
                    <a:pt x="337" y="2375"/>
                  </a:lnTo>
                  <a:lnTo>
                    <a:pt x="333" y="2376"/>
                  </a:lnTo>
                  <a:lnTo>
                    <a:pt x="333" y="2377"/>
                  </a:lnTo>
                  <a:lnTo>
                    <a:pt x="333" y="2377"/>
                  </a:lnTo>
                  <a:lnTo>
                    <a:pt x="333" y="2377"/>
                  </a:lnTo>
                  <a:lnTo>
                    <a:pt x="332" y="2378"/>
                  </a:lnTo>
                  <a:lnTo>
                    <a:pt x="332" y="2382"/>
                  </a:lnTo>
                  <a:lnTo>
                    <a:pt x="331" y="2382"/>
                  </a:lnTo>
                  <a:lnTo>
                    <a:pt x="328" y="2389"/>
                  </a:lnTo>
                  <a:lnTo>
                    <a:pt x="328" y="2389"/>
                  </a:lnTo>
                  <a:lnTo>
                    <a:pt x="326" y="2391"/>
                  </a:lnTo>
                  <a:lnTo>
                    <a:pt x="325" y="2393"/>
                  </a:lnTo>
                  <a:lnTo>
                    <a:pt x="324" y="2393"/>
                  </a:lnTo>
                  <a:lnTo>
                    <a:pt x="322" y="2393"/>
                  </a:lnTo>
                  <a:lnTo>
                    <a:pt x="322" y="2393"/>
                  </a:lnTo>
                  <a:lnTo>
                    <a:pt x="321" y="2393"/>
                  </a:lnTo>
                  <a:lnTo>
                    <a:pt x="321" y="2394"/>
                  </a:lnTo>
                  <a:lnTo>
                    <a:pt x="321" y="2398"/>
                  </a:lnTo>
                  <a:lnTo>
                    <a:pt x="321" y="2404"/>
                  </a:lnTo>
                  <a:lnTo>
                    <a:pt x="321" y="2405"/>
                  </a:lnTo>
                  <a:lnTo>
                    <a:pt x="322" y="2405"/>
                  </a:lnTo>
                  <a:lnTo>
                    <a:pt x="323" y="2404"/>
                  </a:lnTo>
                  <a:lnTo>
                    <a:pt x="323" y="2403"/>
                  </a:lnTo>
                  <a:lnTo>
                    <a:pt x="323" y="2400"/>
                  </a:lnTo>
                  <a:lnTo>
                    <a:pt x="322" y="2397"/>
                  </a:lnTo>
                  <a:lnTo>
                    <a:pt x="323" y="2397"/>
                  </a:lnTo>
                  <a:lnTo>
                    <a:pt x="325" y="2398"/>
                  </a:lnTo>
                  <a:lnTo>
                    <a:pt x="325" y="2399"/>
                  </a:lnTo>
                  <a:lnTo>
                    <a:pt x="326" y="2405"/>
                  </a:lnTo>
                  <a:lnTo>
                    <a:pt x="326" y="2406"/>
                  </a:lnTo>
                  <a:lnTo>
                    <a:pt x="326" y="2409"/>
                  </a:lnTo>
                  <a:lnTo>
                    <a:pt x="325" y="2409"/>
                  </a:lnTo>
                  <a:lnTo>
                    <a:pt x="325" y="2409"/>
                  </a:lnTo>
                  <a:lnTo>
                    <a:pt x="322" y="2408"/>
                  </a:lnTo>
                  <a:lnTo>
                    <a:pt x="321" y="2408"/>
                  </a:lnTo>
                  <a:lnTo>
                    <a:pt x="315" y="2409"/>
                  </a:lnTo>
                  <a:lnTo>
                    <a:pt x="309" y="2408"/>
                  </a:lnTo>
                  <a:lnTo>
                    <a:pt x="305" y="2408"/>
                  </a:lnTo>
                  <a:lnTo>
                    <a:pt x="300" y="2404"/>
                  </a:lnTo>
                  <a:lnTo>
                    <a:pt x="298" y="2404"/>
                  </a:lnTo>
                  <a:lnTo>
                    <a:pt x="296" y="2405"/>
                  </a:lnTo>
                  <a:lnTo>
                    <a:pt x="295" y="2405"/>
                  </a:lnTo>
                  <a:lnTo>
                    <a:pt x="295" y="2405"/>
                  </a:lnTo>
                  <a:lnTo>
                    <a:pt x="293" y="2406"/>
                  </a:lnTo>
                  <a:lnTo>
                    <a:pt x="292" y="2407"/>
                  </a:lnTo>
                  <a:lnTo>
                    <a:pt x="292" y="2408"/>
                  </a:lnTo>
                  <a:lnTo>
                    <a:pt x="297" y="2409"/>
                  </a:lnTo>
                  <a:lnTo>
                    <a:pt x="299" y="2409"/>
                  </a:lnTo>
                  <a:lnTo>
                    <a:pt x="298" y="2412"/>
                  </a:lnTo>
                  <a:lnTo>
                    <a:pt x="315" y="2435"/>
                  </a:lnTo>
                  <a:lnTo>
                    <a:pt x="316" y="2435"/>
                  </a:lnTo>
                  <a:lnTo>
                    <a:pt x="318" y="2437"/>
                  </a:lnTo>
                  <a:lnTo>
                    <a:pt x="319" y="2437"/>
                  </a:lnTo>
                  <a:lnTo>
                    <a:pt x="321" y="2438"/>
                  </a:lnTo>
                  <a:lnTo>
                    <a:pt x="326" y="2439"/>
                  </a:lnTo>
                  <a:lnTo>
                    <a:pt x="327" y="2439"/>
                  </a:lnTo>
                  <a:lnTo>
                    <a:pt x="328" y="2439"/>
                  </a:lnTo>
                  <a:lnTo>
                    <a:pt x="328" y="2439"/>
                  </a:lnTo>
                  <a:lnTo>
                    <a:pt x="328" y="2438"/>
                  </a:lnTo>
                  <a:lnTo>
                    <a:pt x="339" y="2446"/>
                  </a:lnTo>
                  <a:lnTo>
                    <a:pt x="352" y="2452"/>
                  </a:lnTo>
                  <a:lnTo>
                    <a:pt x="353" y="2452"/>
                  </a:lnTo>
                  <a:lnTo>
                    <a:pt x="358" y="2455"/>
                  </a:lnTo>
                  <a:lnTo>
                    <a:pt x="365" y="2460"/>
                  </a:lnTo>
                  <a:lnTo>
                    <a:pt x="375" y="2470"/>
                  </a:lnTo>
                  <a:lnTo>
                    <a:pt x="377" y="2473"/>
                  </a:lnTo>
                  <a:lnTo>
                    <a:pt x="387" y="2483"/>
                  </a:lnTo>
                  <a:lnTo>
                    <a:pt x="394" y="2492"/>
                  </a:lnTo>
                  <a:lnTo>
                    <a:pt x="397" y="2493"/>
                  </a:lnTo>
                  <a:lnTo>
                    <a:pt x="398" y="2490"/>
                  </a:lnTo>
                  <a:lnTo>
                    <a:pt x="400" y="2486"/>
                  </a:lnTo>
                  <a:lnTo>
                    <a:pt x="402" y="2486"/>
                  </a:lnTo>
                  <a:lnTo>
                    <a:pt x="404" y="2485"/>
                  </a:lnTo>
                  <a:lnTo>
                    <a:pt x="405" y="2485"/>
                  </a:lnTo>
                  <a:lnTo>
                    <a:pt x="413" y="2487"/>
                  </a:lnTo>
                  <a:lnTo>
                    <a:pt x="425" y="2490"/>
                  </a:lnTo>
                  <a:lnTo>
                    <a:pt x="437" y="2495"/>
                  </a:lnTo>
                  <a:lnTo>
                    <a:pt x="454" y="2502"/>
                  </a:lnTo>
                  <a:lnTo>
                    <a:pt x="467" y="2502"/>
                  </a:lnTo>
                  <a:lnTo>
                    <a:pt x="474" y="2499"/>
                  </a:lnTo>
                  <a:lnTo>
                    <a:pt x="481" y="2503"/>
                  </a:lnTo>
                  <a:lnTo>
                    <a:pt x="484" y="2502"/>
                  </a:lnTo>
                  <a:lnTo>
                    <a:pt x="488" y="2503"/>
                  </a:lnTo>
                  <a:lnTo>
                    <a:pt x="492" y="2506"/>
                  </a:lnTo>
                  <a:lnTo>
                    <a:pt x="492" y="2507"/>
                  </a:lnTo>
                  <a:lnTo>
                    <a:pt x="492" y="2508"/>
                  </a:lnTo>
                  <a:lnTo>
                    <a:pt x="492" y="2509"/>
                  </a:lnTo>
                  <a:lnTo>
                    <a:pt x="493" y="2509"/>
                  </a:lnTo>
                  <a:lnTo>
                    <a:pt x="497" y="2513"/>
                  </a:lnTo>
                  <a:lnTo>
                    <a:pt x="499" y="2513"/>
                  </a:lnTo>
                  <a:lnTo>
                    <a:pt x="506" y="2514"/>
                  </a:lnTo>
                  <a:lnTo>
                    <a:pt x="509" y="2515"/>
                  </a:lnTo>
                  <a:lnTo>
                    <a:pt x="509" y="2516"/>
                  </a:lnTo>
                  <a:lnTo>
                    <a:pt x="515" y="2521"/>
                  </a:lnTo>
                  <a:lnTo>
                    <a:pt x="516" y="2521"/>
                  </a:lnTo>
                  <a:lnTo>
                    <a:pt x="516" y="2522"/>
                  </a:lnTo>
                  <a:lnTo>
                    <a:pt x="515" y="2524"/>
                  </a:lnTo>
                  <a:lnTo>
                    <a:pt x="514" y="2524"/>
                  </a:lnTo>
                  <a:lnTo>
                    <a:pt x="514" y="2524"/>
                  </a:lnTo>
                  <a:lnTo>
                    <a:pt x="529" y="2525"/>
                  </a:lnTo>
                  <a:lnTo>
                    <a:pt x="530" y="2524"/>
                  </a:lnTo>
                  <a:lnTo>
                    <a:pt x="530" y="2524"/>
                  </a:lnTo>
                  <a:lnTo>
                    <a:pt x="530" y="2524"/>
                  </a:lnTo>
                  <a:lnTo>
                    <a:pt x="530" y="2523"/>
                  </a:lnTo>
                  <a:lnTo>
                    <a:pt x="531" y="2523"/>
                  </a:lnTo>
                  <a:lnTo>
                    <a:pt x="532" y="2522"/>
                  </a:lnTo>
                  <a:lnTo>
                    <a:pt x="533" y="2522"/>
                  </a:lnTo>
                  <a:lnTo>
                    <a:pt x="537" y="2521"/>
                  </a:lnTo>
                  <a:lnTo>
                    <a:pt x="538" y="2521"/>
                  </a:lnTo>
                  <a:lnTo>
                    <a:pt x="543" y="2521"/>
                  </a:lnTo>
                  <a:lnTo>
                    <a:pt x="544" y="2521"/>
                  </a:lnTo>
                  <a:lnTo>
                    <a:pt x="545" y="2521"/>
                  </a:lnTo>
                  <a:lnTo>
                    <a:pt x="545" y="2522"/>
                  </a:lnTo>
                  <a:lnTo>
                    <a:pt x="547" y="2525"/>
                  </a:lnTo>
                  <a:lnTo>
                    <a:pt x="553" y="2521"/>
                  </a:lnTo>
                  <a:lnTo>
                    <a:pt x="566" y="2529"/>
                  </a:lnTo>
                  <a:lnTo>
                    <a:pt x="567" y="2529"/>
                  </a:lnTo>
                  <a:lnTo>
                    <a:pt x="570" y="2528"/>
                  </a:lnTo>
                  <a:lnTo>
                    <a:pt x="571" y="2528"/>
                  </a:lnTo>
                  <a:lnTo>
                    <a:pt x="572" y="2528"/>
                  </a:lnTo>
                  <a:lnTo>
                    <a:pt x="577" y="2532"/>
                  </a:lnTo>
                  <a:lnTo>
                    <a:pt x="578" y="2532"/>
                  </a:lnTo>
                  <a:lnTo>
                    <a:pt x="578" y="2532"/>
                  </a:lnTo>
                  <a:lnTo>
                    <a:pt x="578" y="2533"/>
                  </a:lnTo>
                  <a:lnTo>
                    <a:pt x="577" y="2540"/>
                  </a:lnTo>
                  <a:lnTo>
                    <a:pt x="576" y="2540"/>
                  </a:lnTo>
                  <a:lnTo>
                    <a:pt x="576" y="2540"/>
                  </a:lnTo>
                  <a:lnTo>
                    <a:pt x="575" y="2540"/>
                  </a:lnTo>
                  <a:lnTo>
                    <a:pt x="573" y="2540"/>
                  </a:lnTo>
                  <a:lnTo>
                    <a:pt x="572" y="2543"/>
                  </a:lnTo>
                  <a:lnTo>
                    <a:pt x="572" y="2544"/>
                  </a:lnTo>
                  <a:lnTo>
                    <a:pt x="573" y="2544"/>
                  </a:lnTo>
                  <a:lnTo>
                    <a:pt x="578" y="2546"/>
                  </a:lnTo>
                  <a:lnTo>
                    <a:pt x="582" y="2548"/>
                  </a:lnTo>
                  <a:lnTo>
                    <a:pt x="585" y="2550"/>
                  </a:lnTo>
                  <a:lnTo>
                    <a:pt x="586" y="2550"/>
                  </a:lnTo>
                  <a:lnTo>
                    <a:pt x="586" y="2551"/>
                  </a:lnTo>
                  <a:lnTo>
                    <a:pt x="598" y="2556"/>
                  </a:lnTo>
                  <a:lnTo>
                    <a:pt x="614" y="2564"/>
                  </a:lnTo>
                  <a:lnTo>
                    <a:pt x="614" y="2565"/>
                  </a:lnTo>
                  <a:lnTo>
                    <a:pt x="617" y="2570"/>
                  </a:lnTo>
                  <a:lnTo>
                    <a:pt x="618" y="2570"/>
                  </a:lnTo>
                  <a:lnTo>
                    <a:pt x="618" y="2570"/>
                  </a:lnTo>
                  <a:lnTo>
                    <a:pt x="618" y="2570"/>
                  </a:lnTo>
                  <a:lnTo>
                    <a:pt x="619" y="2569"/>
                  </a:lnTo>
                  <a:lnTo>
                    <a:pt x="620" y="2569"/>
                  </a:lnTo>
                  <a:lnTo>
                    <a:pt x="620" y="2570"/>
                  </a:lnTo>
                  <a:lnTo>
                    <a:pt x="622" y="2572"/>
                  </a:lnTo>
                  <a:lnTo>
                    <a:pt x="622" y="2575"/>
                  </a:lnTo>
                  <a:lnTo>
                    <a:pt x="623" y="2576"/>
                  </a:lnTo>
                  <a:lnTo>
                    <a:pt x="623" y="2578"/>
                  </a:lnTo>
                  <a:lnTo>
                    <a:pt x="636" y="2584"/>
                  </a:lnTo>
                  <a:lnTo>
                    <a:pt x="637" y="2584"/>
                  </a:lnTo>
                  <a:lnTo>
                    <a:pt x="639" y="2586"/>
                  </a:lnTo>
                  <a:lnTo>
                    <a:pt x="640" y="2586"/>
                  </a:lnTo>
                  <a:lnTo>
                    <a:pt x="641" y="2586"/>
                  </a:lnTo>
                  <a:lnTo>
                    <a:pt x="645" y="2585"/>
                  </a:lnTo>
                  <a:lnTo>
                    <a:pt x="645" y="2584"/>
                  </a:lnTo>
                  <a:lnTo>
                    <a:pt x="651" y="2574"/>
                  </a:lnTo>
                  <a:lnTo>
                    <a:pt x="653" y="2573"/>
                  </a:lnTo>
                  <a:lnTo>
                    <a:pt x="655" y="2573"/>
                  </a:lnTo>
                  <a:lnTo>
                    <a:pt x="656" y="2572"/>
                  </a:lnTo>
                  <a:lnTo>
                    <a:pt x="659" y="2569"/>
                  </a:lnTo>
                  <a:lnTo>
                    <a:pt x="660" y="2568"/>
                  </a:lnTo>
                  <a:lnTo>
                    <a:pt x="660" y="2567"/>
                  </a:lnTo>
                  <a:lnTo>
                    <a:pt x="661" y="2563"/>
                  </a:lnTo>
                  <a:lnTo>
                    <a:pt x="664" y="2559"/>
                  </a:lnTo>
                  <a:lnTo>
                    <a:pt x="664" y="2557"/>
                  </a:lnTo>
                  <a:lnTo>
                    <a:pt x="665" y="2557"/>
                  </a:lnTo>
                  <a:lnTo>
                    <a:pt x="672" y="2550"/>
                  </a:lnTo>
                  <a:lnTo>
                    <a:pt x="681" y="2543"/>
                  </a:lnTo>
                  <a:lnTo>
                    <a:pt x="692" y="2532"/>
                  </a:lnTo>
                  <a:lnTo>
                    <a:pt x="704" y="2522"/>
                  </a:lnTo>
                  <a:lnTo>
                    <a:pt x="699" y="2511"/>
                  </a:lnTo>
                  <a:lnTo>
                    <a:pt x="694" y="2504"/>
                  </a:lnTo>
                  <a:lnTo>
                    <a:pt x="689" y="2497"/>
                  </a:lnTo>
                  <a:lnTo>
                    <a:pt x="686" y="2490"/>
                  </a:lnTo>
                  <a:lnTo>
                    <a:pt x="681" y="2474"/>
                  </a:lnTo>
                  <a:lnTo>
                    <a:pt x="681" y="2467"/>
                  </a:lnTo>
                  <a:lnTo>
                    <a:pt x="678" y="2454"/>
                  </a:lnTo>
                  <a:lnTo>
                    <a:pt x="672" y="2441"/>
                  </a:lnTo>
                  <a:lnTo>
                    <a:pt x="669" y="2434"/>
                  </a:lnTo>
                  <a:lnTo>
                    <a:pt x="675" y="2423"/>
                  </a:lnTo>
                  <a:lnTo>
                    <a:pt x="690" y="2403"/>
                  </a:lnTo>
                  <a:lnTo>
                    <a:pt x="693" y="2400"/>
                  </a:lnTo>
                  <a:lnTo>
                    <a:pt x="699" y="2397"/>
                  </a:lnTo>
                  <a:lnTo>
                    <a:pt x="704" y="2392"/>
                  </a:lnTo>
                  <a:lnTo>
                    <a:pt x="711" y="2385"/>
                  </a:lnTo>
                  <a:lnTo>
                    <a:pt x="707" y="2382"/>
                  </a:lnTo>
                  <a:lnTo>
                    <a:pt x="694" y="2373"/>
                  </a:lnTo>
                  <a:lnTo>
                    <a:pt x="687" y="2367"/>
                  </a:lnTo>
                  <a:lnTo>
                    <a:pt x="684" y="2363"/>
                  </a:lnTo>
                  <a:lnTo>
                    <a:pt x="673" y="2356"/>
                  </a:lnTo>
                  <a:lnTo>
                    <a:pt x="666" y="2351"/>
                  </a:lnTo>
                  <a:lnTo>
                    <a:pt x="666" y="2351"/>
                  </a:lnTo>
                  <a:lnTo>
                    <a:pt x="664" y="2348"/>
                  </a:lnTo>
                  <a:lnTo>
                    <a:pt x="663" y="2347"/>
                  </a:lnTo>
                  <a:lnTo>
                    <a:pt x="664" y="2346"/>
                  </a:lnTo>
                  <a:lnTo>
                    <a:pt x="664" y="2345"/>
                  </a:lnTo>
                  <a:lnTo>
                    <a:pt x="666" y="2342"/>
                  </a:lnTo>
                  <a:lnTo>
                    <a:pt x="667" y="2342"/>
                  </a:lnTo>
                  <a:lnTo>
                    <a:pt x="668" y="2342"/>
                  </a:lnTo>
                  <a:lnTo>
                    <a:pt x="669" y="2342"/>
                  </a:lnTo>
                  <a:lnTo>
                    <a:pt x="669" y="2343"/>
                  </a:lnTo>
                  <a:lnTo>
                    <a:pt x="669" y="2346"/>
                  </a:lnTo>
                  <a:lnTo>
                    <a:pt x="671" y="2347"/>
                  </a:lnTo>
                  <a:lnTo>
                    <a:pt x="672" y="2347"/>
                  </a:lnTo>
                  <a:lnTo>
                    <a:pt x="672" y="2347"/>
                  </a:lnTo>
                  <a:lnTo>
                    <a:pt x="673" y="2347"/>
                  </a:lnTo>
                  <a:lnTo>
                    <a:pt x="676" y="2347"/>
                  </a:lnTo>
                  <a:lnTo>
                    <a:pt x="677" y="2346"/>
                  </a:lnTo>
                  <a:lnTo>
                    <a:pt x="680" y="2343"/>
                  </a:lnTo>
                  <a:lnTo>
                    <a:pt x="680" y="2342"/>
                  </a:lnTo>
                  <a:lnTo>
                    <a:pt x="678" y="2341"/>
                  </a:lnTo>
                  <a:lnTo>
                    <a:pt x="678" y="2340"/>
                  </a:lnTo>
                  <a:lnTo>
                    <a:pt x="676" y="2339"/>
                  </a:lnTo>
                  <a:lnTo>
                    <a:pt x="675" y="2336"/>
                  </a:lnTo>
                  <a:lnTo>
                    <a:pt x="673" y="2335"/>
                  </a:lnTo>
                  <a:lnTo>
                    <a:pt x="672" y="2332"/>
                  </a:lnTo>
                  <a:lnTo>
                    <a:pt x="671" y="2329"/>
                  </a:lnTo>
                  <a:lnTo>
                    <a:pt x="669" y="2323"/>
                  </a:lnTo>
                  <a:lnTo>
                    <a:pt x="668" y="2321"/>
                  </a:lnTo>
                  <a:lnTo>
                    <a:pt x="668" y="2318"/>
                  </a:lnTo>
                  <a:lnTo>
                    <a:pt x="667" y="2314"/>
                  </a:lnTo>
                  <a:lnTo>
                    <a:pt x="665" y="2314"/>
                  </a:lnTo>
                  <a:lnTo>
                    <a:pt x="663" y="2314"/>
                  </a:lnTo>
                  <a:lnTo>
                    <a:pt x="660" y="2313"/>
                  </a:lnTo>
                  <a:lnTo>
                    <a:pt x="659" y="2313"/>
                  </a:lnTo>
                  <a:lnTo>
                    <a:pt x="659" y="2312"/>
                  </a:lnTo>
                  <a:lnTo>
                    <a:pt x="657" y="2307"/>
                  </a:lnTo>
                  <a:lnTo>
                    <a:pt x="655" y="2305"/>
                  </a:lnTo>
                  <a:lnTo>
                    <a:pt x="655" y="2304"/>
                  </a:lnTo>
                  <a:lnTo>
                    <a:pt x="654" y="2302"/>
                  </a:lnTo>
                  <a:lnTo>
                    <a:pt x="653" y="2301"/>
                  </a:lnTo>
                  <a:lnTo>
                    <a:pt x="652" y="2300"/>
                  </a:lnTo>
                  <a:lnTo>
                    <a:pt x="650" y="2298"/>
                  </a:lnTo>
                  <a:lnTo>
                    <a:pt x="650" y="2297"/>
                  </a:lnTo>
                  <a:lnTo>
                    <a:pt x="648" y="2297"/>
                  </a:lnTo>
                  <a:lnTo>
                    <a:pt x="630" y="2297"/>
                  </a:lnTo>
                  <a:lnTo>
                    <a:pt x="629" y="2299"/>
                  </a:lnTo>
                  <a:lnTo>
                    <a:pt x="629" y="2301"/>
                  </a:lnTo>
                  <a:lnTo>
                    <a:pt x="628" y="2301"/>
                  </a:lnTo>
                  <a:lnTo>
                    <a:pt x="625" y="2300"/>
                  </a:lnTo>
                  <a:lnTo>
                    <a:pt x="622" y="2298"/>
                  </a:lnTo>
                  <a:lnTo>
                    <a:pt x="622" y="2297"/>
                  </a:lnTo>
                  <a:lnTo>
                    <a:pt x="621" y="2297"/>
                  </a:lnTo>
                  <a:lnTo>
                    <a:pt x="620" y="2295"/>
                  </a:lnTo>
                  <a:lnTo>
                    <a:pt x="621" y="2294"/>
                  </a:lnTo>
                  <a:lnTo>
                    <a:pt x="617" y="2286"/>
                  </a:lnTo>
                  <a:lnTo>
                    <a:pt x="617" y="2275"/>
                  </a:lnTo>
                  <a:lnTo>
                    <a:pt x="610" y="2269"/>
                  </a:lnTo>
                  <a:lnTo>
                    <a:pt x="601" y="2266"/>
                  </a:lnTo>
                  <a:lnTo>
                    <a:pt x="600" y="2265"/>
                  </a:lnTo>
                  <a:lnTo>
                    <a:pt x="601" y="2263"/>
                  </a:lnTo>
                  <a:lnTo>
                    <a:pt x="603" y="2256"/>
                  </a:lnTo>
                  <a:lnTo>
                    <a:pt x="607" y="2246"/>
                  </a:lnTo>
                  <a:lnTo>
                    <a:pt x="615" y="2238"/>
                  </a:lnTo>
                  <a:lnTo>
                    <a:pt x="615" y="2238"/>
                  </a:lnTo>
                  <a:lnTo>
                    <a:pt x="617" y="2236"/>
                  </a:lnTo>
                  <a:lnTo>
                    <a:pt x="618" y="2234"/>
                  </a:lnTo>
                  <a:lnTo>
                    <a:pt x="618" y="2231"/>
                  </a:lnTo>
                  <a:lnTo>
                    <a:pt x="618" y="2231"/>
                  </a:lnTo>
                  <a:lnTo>
                    <a:pt x="617" y="2229"/>
                  </a:lnTo>
                  <a:lnTo>
                    <a:pt x="614" y="2226"/>
                  </a:lnTo>
                  <a:lnTo>
                    <a:pt x="611" y="2218"/>
                  </a:lnTo>
                  <a:lnTo>
                    <a:pt x="611" y="2215"/>
                  </a:lnTo>
                  <a:lnTo>
                    <a:pt x="611" y="2212"/>
                  </a:lnTo>
                  <a:lnTo>
                    <a:pt x="613" y="2199"/>
                  </a:lnTo>
                  <a:lnTo>
                    <a:pt x="614" y="2198"/>
                  </a:lnTo>
                  <a:lnTo>
                    <a:pt x="614" y="2197"/>
                  </a:lnTo>
                  <a:lnTo>
                    <a:pt x="620" y="2196"/>
                  </a:lnTo>
                  <a:lnTo>
                    <a:pt x="624" y="2191"/>
                  </a:lnTo>
                  <a:lnTo>
                    <a:pt x="626" y="2177"/>
                  </a:lnTo>
                  <a:lnTo>
                    <a:pt x="626" y="2176"/>
                  </a:lnTo>
                  <a:lnTo>
                    <a:pt x="626" y="2175"/>
                  </a:lnTo>
                  <a:lnTo>
                    <a:pt x="630" y="2171"/>
                  </a:lnTo>
                  <a:lnTo>
                    <a:pt x="633" y="2168"/>
                  </a:lnTo>
                  <a:lnTo>
                    <a:pt x="634" y="2168"/>
                  </a:lnTo>
                  <a:lnTo>
                    <a:pt x="635" y="2168"/>
                  </a:lnTo>
                  <a:lnTo>
                    <a:pt x="636" y="2169"/>
                  </a:lnTo>
                  <a:lnTo>
                    <a:pt x="645" y="2179"/>
                  </a:lnTo>
                  <a:lnTo>
                    <a:pt x="650" y="2185"/>
                  </a:lnTo>
                  <a:lnTo>
                    <a:pt x="651" y="2186"/>
                  </a:lnTo>
                  <a:lnTo>
                    <a:pt x="651" y="2189"/>
                  </a:lnTo>
                  <a:lnTo>
                    <a:pt x="652" y="2191"/>
                  </a:lnTo>
                  <a:lnTo>
                    <a:pt x="660" y="2200"/>
                  </a:lnTo>
                  <a:lnTo>
                    <a:pt x="660" y="2199"/>
                  </a:lnTo>
                  <a:lnTo>
                    <a:pt x="668" y="2196"/>
                  </a:lnTo>
                  <a:lnTo>
                    <a:pt x="671" y="2195"/>
                  </a:lnTo>
                  <a:lnTo>
                    <a:pt x="674" y="2191"/>
                  </a:lnTo>
                  <a:lnTo>
                    <a:pt x="675" y="2190"/>
                  </a:lnTo>
                  <a:lnTo>
                    <a:pt x="672" y="2185"/>
                  </a:lnTo>
                  <a:lnTo>
                    <a:pt x="668" y="2165"/>
                  </a:lnTo>
                  <a:lnTo>
                    <a:pt x="665" y="2161"/>
                  </a:lnTo>
                  <a:lnTo>
                    <a:pt x="677" y="2158"/>
                  </a:lnTo>
                  <a:lnTo>
                    <a:pt x="680" y="2156"/>
                  </a:lnTo>
                  <a:lnTo>
                    <a:pt x="683" y="2152"/>
                  </a:lnTo>
                  <a:lnTo>
                    <a:pt x="695" y="2137"/>
                  </a:lnTo>
                  <a:lnTo>
                    <a:pt x="695" y="2137"/>
                  </a:lnTo>
                  <a:lnTo>
                    <a:pt x="701" y="2137"/>
                  </a:lnTo>
                  <a:lnTo>
                    <a:pt x="703" y="2137"/>
                  </a:lnTo>
                  <a:lnTo>
                    <a:pt x="703" y="2136"/>
                  </a:lnTo>
                  <a:lnTo>
                    <a:pt x="705" y="2133"/>
                  </a:lnTo>
                  <a:lnTo>
                    <a:pt x="708" y="2130"/>
                  </a:lnTo>
                  <a:lnTo>
                    <a:pt x="710" y="2130"/>
                  </a:lnTo>
                  <a:lnTo>
                    <a:pt x="711" y="2129"/>
                  </a:lnTo>
                  <a:lnTo>
                    <a:pt x="722" y="2122"/>
                  </a:lnTo>
                  <a:lnTo>
                    <a:pt x="735" y="2104"/>
                  </a:lnTo>
                  <a:lnTo>
                    <a:pt x="739" y="2107"/>
                  </a:lnTo>
                  <a:lnTo>
                    <a:pt x="742" y="2108"/>
                  </a:lnTo>
                  <a:lnTo>
                    <a:pt x="749" y="2114"/>
                  </a:lnTo>
                  <a:lnTo>
                    <a:pt x="749" y="2114"/>
                  </a:lnTo>
                  <a:lnTo>
                    <a:pt x="749" y="2114"/>
                  </a:lnTo>
                  <a:lnTo>
                    <a:pt x="751" y="2116"/>
                  </a:lnTo>
                  <a:lnTo>
                    <a:pt x="751" y="2117"/>
                  </a:lnTo>
                  <a:lnTo>
                    <a:pt x="752" y="2117"/>
                  </a:lnTo>
                  <a:lnTo>
                    <a:pt x="755" y="2117"/>
                  </a:lnTo>
                  <a:lnTo>
                    <a:pt x="762" y="2119"/>
                  </a:lnTo>
                  <a:lnTo>
                    <a:pt x="764" y="2117"/>
                  </a:lnTo>
                  <a:lnTo>
                    <a:pt x="766" y="2115"/>
                  </a:lnTo>
                  <a:lnTo>
                    <a:pt x="766" y="2114"/>
                  </a:lnTo>
                  <a:lnTo>
                    <a:pt x="765" y="2113"/>
                  </a:lnTo>
                  <a:lnTo>
                    <a:pt x="765" y="2112"/>
                  </a:lnTo>
                  <a:lnTo>
                    <a:pt x="765" y="2111"/>
                  </a:lnTo>
                  <a:lnTo>
                    <a:pt x="765" y="2111"/>
                  </a:lnTo>
                  <a:lnTo>
                    <a:pt x="766" y="2110"/>
                  </a:lnTo>
                  <a:lnTo>
                    <a:pt x="769" y="2107"/>
                  </a:lnTo>
                  <a:lnTo>
                    <a:pt x="772" y="2107"/>
                  </a:lnTo>
                  <a:lnTo>
                    <a:pt x="773" y="2108"/>
                  </a:lnTo>
                  <a:lnTo>
                    <a:pt x="773" y="2109"/>
                  </a:lnTo>
                  <a:lnTo>
                    <a:pt x="774" y="2109"/>
                  </a:lnTo>
                  <a:lnTo>
                    <a:pt x="776" y="2109"/>
                  </a:lnTo>
                  <a:lnTo>
                    <a:pt x="777" y="2109"/>
                  </a:lnTo>
                  <a:lnTo>
                    <a:pt x="777" y="2108"/>
                  </a:lnTo>
                  <a:lnTo>
                    <a:pt x="781" y="2106"/>
                  </a:lnTo>
                  <a:lnTo>
                    <a:pt x="788" y="2111"/>
                  </a:lnTo>
                  <a:lnTo>
                    <a:pt x="792" y="2119"/>
                  </a:lnTo>
                  <a:lnTo>
                    <a:pt x="816" y="2116"/>
                  </a:lnTo>
                  <a:lnTo>
                    <a:pt x="818" y="2119"/>
                  </a:lnTo>
                  <a:lnTo>
                    <a:pt x="822" y="2121"/>
                  </a:lnTo>
                  <a:lnTo>
                    <a:pt x="824" y="2123"/>
                  </a:lnTo>
                  <a:lnTo>
                    <a:pt x="824" y="2124"/>
                  </a:lnTo>
                  <a:lnTo>
                    <a:pt x="826" y="2129"/>
                  </a:lnTo>
                  <a:lnTo>
                    <a:pt x="830" y="2131"/>
                  </a:lnTo>
                  <a:lnTo>
                    <a:pt x="831" y="2132"/>
                  </a:lnTo>
                  <a:lnTo>
                    <a:pt x="834" y="2132"/>
                  </a:lnTo>
                  <a:lnTo>
                    <a:pt x="834" y="2133"/>
                  </a:lnTo>
                  <a:lnTo>
                    <a:pt x="841" y="2138"/>
                  </a:lnTo>
                  <a:lnTo>
                    <a:pt x="843" y="2144"/>
                  </a:lnTo>
                  <a:lnTo>
                    <a:pt x="845" y="2146"/>
                  </a:lnTo>
                  <a:lnTo>
                    <a:pt x="845" y="2147"/>
                  </a:lnTo>
                  <a:lnTo>
                    <a:pt x="846" y="2147"/>
                  </a:lnTo>
                  <a:lnTo>
                    <a:pt x="846" y="2148"/>
                  </a:lnTo>
                  <a:lnTo>
                    <a:pt x="849" y="2148"/>
                  </a:lnTo>
                  <a:lnTo>
                    <a:pt x="850" y="2148"/>
                  </a:lnTo>
                  <a:lnTo>
                    <a:pt x="851" y="2149"/>
                  </a:lnTo>
                  <a:lnTo>
                    <a:pt x="852" y="2149"/>
                  </a:lnTo>
                  <a:lnTo>
                    <a:pt x="852" y="2149"/>
                  </a:lnTo>
                  <a:lnTo>
                    <a:pt x="850" y="2152"/>
                  </a:lnTo>
                  <a:lnTo>
                    <a:pt x="850" y="2154"/>
                  </a:lnTo>
                  <a:lnTo>
                    <a:pt x="849" y="2159"/>
                  </a:lnTo>
                  <a:lnTo>
                    <a:pt x="849" y="2160"/>
                  </a:lnTo>
                  <a:lnTo>
                    <a:pt x="849" y="2161"/>
                  </a:lnTo>
                  <a:lnTo>
                    <a:pt x="850" y="2161"/>
                  </a:lnTo>
                  <a:lnTo>
                    <a:pt x="851" y="2165"/>
                  </a:lnTo>
                  <a:lnTo>
                    <a:pt x="852" y="2165"/>
                  </a:lnTo>
                  <a:lnTo>
                    <a:pt x="854" y="2165"/>
                  </a:lnTo>
                  <a:lnTo>
                    <a:pt x="858" y="2161"/>
                  </a:lnTo>
                  <a:lnTo>
                    <a:pt x="859" y="2160"/>
                  </a:lnTo>
                  <a:lnTo>
                    <a:pt x="859" y="2159"/>
                  </a:lnTo>
                  <a:lnTo>
                    <a:pt x="858" y="2157"/>
                  </a:lnTo>
                  <a:lnTo>
                    <a:pt x="858" y="2156"/>
                  </a:lnTo>
                  <a:lnTo>
                    <a:pt x="858" y="2155"/>
                  </a:lnTo>
                  <a:lnTo>
                    <a:pt x="857" y="2154"/>
                  </a:lnTo>
                  <a:lnTo>
                    <a:pt x="857" y="2151"/>
                  </a:lnTo>
                  <a:lnTo>
                    <a:pt x="857" y="2150"/>
                  </a:lnTo>
                  <a:lnTo>
                    <a:pt x="858" y="2147"/>
                  </a:lnTo>
                  <a:lnTo>
                    <a:pt x="862" y="2148"/>
                  </a:lnTo>
                  <a:lnTo>
                    <a:pt x="862" y="2147"/>
                  </a:lnTo>
                  <a:lnTo>
                    <a:pt x="863" y="2149"/>
                  </a:lnTo>
                  <a:lnTo>
                    <a:pt x="863" y="2149"/>
                  </a:lnTo>
                  <a:lnTo>
                    <a:pt x="864" y="2149"/>
                  </a:lnTo>
                  <a:lnTo>
                    <a:pt x="867" y="2147"/>
                  </a:lnTo>
                  <a:lnTo>
                    <a:pt x="869" y="2145"/>
                  </a:lnTo>
                  <a:lnTo>
                    <a:pt x="870" y="2149"/>
                  </a:lnTo>
                  <a:lnTo>
                    <a:pt x="871" y="2152"/>
                  </a:lnTo>
                  <a:lnTo>
                    <a:pt x="878" y="2159"/>
                  </a:lnTo>
                  <a:lnTo>
                    <a:pt x="888" y="2163"/>
                  </a:lnTo>
                  <a:lnTo>
                    <a:pt x="888" y="2163"/>
                  </a:lnTo>
                  <a:lnTo>
                    <a:pt x="889" y="2163"/>
                  </a:lnTo>
                  <a:lnTo>
                    <a:pt x="898" y="2157"/>
                  </a:lnTo>
                  <a:lnTo>
                    <a:pt x="902" y="2154"/>
                  </a:lnTo>
                  <a:lnTo>
                    <a:pt x="910" y="2146"/>
                  </a:lnTo>
                  <a:lnTo>
                    <a:pt x="914" y="2142"/>
                  </a:lnTo>
                  <a:lnTo>
                    <a:pt x="917" y="2141"/>
                  </a:lnTo>
                  <a:lnTo>
                    <a:pt x="927" y="2139"/>
                  </a:lnTo>
                  <a:lnTo>
                    <a:pt x="934" y="2138"/>
                  </a:lnTo>
                  <a:lnTo>
                    <a:pt x="936" y="2139"/>
                  </a:lnTo>
                  <a:lnTo>
                    <a:pt x="939" y="2141"/>
                  </a:lnTo>
                  <a:lnTo>
                    <a:pt x="939" y="2144"/>
                  </a:lnTo>
                  <a:lnTo>
                    <a:pt x="940" y="2145"/>
                  </a:lnTo>
                  <a:lnTo>
                    <a:pt x="943" y="2147"/>
                  </a:lnTo>
                  <a:lnTo>
                    <a:pt x="944" y="2147"/>
                  </a:lnTo>
                  <a:lnTo>
                    <a:pt x="945" y="2147"/>
                  </a:lnTo>
                  <a:lnTo>
                    <a:pt x="947" y="2148"/>
                  </a:lnTo>
                  <a:lnTo>
                    <a:pt x="947" y="2147"/>
                  </a:lnTo>
                  <a:lnTo>
                    <a:pt x="951" y="2146"/>
                  </a:lnTo>
                  <a:lnTo>
                    <a:pt x="952" y="2146"/>
                  </a:lnTo>
                  <a:lnTo>
                    <a:pt x="953" y="2146"/>
                  </a:lnTo>
                  <a:lnTo>
                    <a:pt x="953" y="2144"/>
                  </a:lnTo>
                  <a:lnTo>
                    <a:pt x="953" y="2142"/>
                  </a:lnTo>
                  <a:lnTo>
                    <a:pt x="954" y="2136"/>
                  </a:lnTo>
                  <a:lnTo>
                    <a:pt x="955" y="2136"/>
                  </a:lnTo>
                  <a:lnTo>
                    <a:pt x="971" y="2134"/>
                  </a:lnTo>
                  <a:lnTo>
                    <a:pt x="981" y="2150"/>
                  </a:lnTo>
                  <a:lnTo>
                    <a:pt x="989" y="2157"/>
                  </a:lnTo>
                  <a:lnTo>
                    <a:pt x="989" y="2157"/>
                  </a:lnTo>
                  <a:lnTo>
                    <a:pt x="991" y="2157"/>
                  </a:lnTo>
                  <a:lnTo>
                    <a:pt x="993" y="2157"/>
                  </a:lnTo>
                  <a:lnTo>
                    <a:pt x="1001" y="2158"/>
                  </a:lnTo>
                  <a:lnTo>
                    <a:pt x="1005" y="2159"/>
                  </a:lnTo>
                  <a:lnTo>
                    <a:pt x="1009" y="2161"/>
                  </a:lnTo>
                  <a:lnTo>
                    <a:pt x="1011" y="2165"/>
                  </a:lnTo>
                  <a:lnTo>
                    <a:pt x="1017" y="2163"/>
                  </a:lnTo>
                  <a:lnTo>
                    <a:pt x="1018" y="2163"/>
                  </a:lnTo>
                  <a:lnTo>
                    <a:pt x="1019" y="2162"/>
                  </a:lnTo>
                  <a:lnTo>
                    <a:pt x="1020" y="2160"/>
                  </a:lnTo>
                  <a:lnTo>
                    <a:pt x="1022" y="2157"/>
                  </a:lnTo>
                  <a:lnTo>
                    <a:pt x="1024" y="2150"/>
                  </a:lnTo>
                  <a:lnTo>
                    <a:pt x="1032" y="2154"/>
                  </a:lnTo>
                  <a:lnTo>
                    <a:pt x="1034" y="2157"/>
                  </a:lnTo>
                  <a:lnTo>
                    <a:pt x="1034" y="2157"/>
                  </a:lnTo>
                  <a:lnTo>
                    <a:pt x="1036" y="2157"/>
                  </a:lnTo>
                  <a:lnTo>
                    <a:pt x="1038" y="2158"/>
                  </a:lnTo>
                  <a:lnTo>
                    <a:pt x="1043" y="2158"/>
                  </a:lnTo>
                  <a:lnTo>
                    <a:pt x="1047" y="2159"/>
                  </a:lnTo>
                  <a:lnTo>
                    <a:pt x="1051" y="2159"/>
                  </a:lnTo>
                  <a:lnTo>
                    <a:pt x="1055" y="2157"/>
                  </a:lnTo>
                  <a:lnTo>
                    <a:pt x="1059" y="2157"/>
                  </a:lnTo>
                  <a:lnTo>
                    <a:pt x="1067" y="2154"/>
                  </a:lnTo>
                  <a:lnTo>
                    <a:pt x="1069" y="2152"/>
                  </a:lnTo>
                  <a:lnTo>
                    <a:pt x="1070" y="2151"/>
                  </a:lnTo>
                  <a:lnTo>
                    <a:pt x="1071" y="2150"/>
                  </a:lnTo>
                  <a:lnTo>
                    <a:pt x="1071" y="2149"/>
                  </a:lnTo>
                  <a:lnTo>
                    <a:pt x="1074" y="2130"/>
                  </a:lnTo>
                  <a:lnTo>
                    <a:pt x="1073" y="2125"/>
                  </a:lnTo>
                  <a:lnTo>
                    <a:pt x="1071" y="2121"/>
                  </a:lnTo>
                  <a:lnTo>
                    <a:pt x="1070" y="2120"/>
                  </a:lnTo>
                  <a:lnTo>
                    <a:pt x="1061" y="2119"/>
                  </a:lnTo>
                  <a:lnTo>
                    <a:pt x="1054" y="2111"/>
                  </a:lnTo>
                  <a:lnTo>
                    <a:pt x="1043" y="2111"/>
                  </a:lnTo>
                  <a:lnTo>
                    <a:pt x="1043" y="2111"/>
                  </a:lnTo>
                  <a:lnTo>
                    <a:pt x="1041" y="2111"/>
                  </a:lnTo>
                  <a:lnTo>
                    <a:pt x="1040" y="2110"/>
                  </a:lnTo>
                  <a:lnTo>
                    <a:pt x="1039" y="2110"/>
                  </a:lnTo>
                  <a:lnTo>
                    <a:pt x="1039" y="2109"/>
                  </a:lnTo>
                  <a:lnTo>
                    <a:pt x="1037" y="2107"/>
                  </a:lnTo>
                  <a:lnTo>
                    <a:pt x="1036" y="2107"/>
                  </a:lnTo>
                  <a:lnTo>
                    <a:pt x="1029" y="2097"/>
                  </a:lnTo>
                  <a:lnTo>
                    <a:pt x="1032" y="2092"/>
                  </a:lnTo>
                  <a:lnTo>
                    <a:pt x="1039" y="2084"/>
                  </a:lnTo>
                  <a:lnTo>
                    <a:pt x="1039" y="2084"/>
                  </a:lnTo>
                  <a:lnTo>
                    <a:pt x="1040" y="2084"/>
                  </a:lnTo>
                  <a:lnTo>
                    <a:pt x="1041" y="2084"/>
                  </a:lnTo>
                  <a:lnTo>
                    <a:pt x="1044" y="2084"/>
                  </a:lnTo>
                  <a:lnTo>
                    <a:pt x="1046" y="2084"/>
                  </a:lnTo>
                  <a:lnTo>
                    <a:pt x="1049" y="2080"/>
                  </a:lnTo>
                  <a:lnTo>
                    <a:pt x="1051" y="2079"/>
                  </a:lnTo>
                  <a:lnTo>
                    <a:pt x="1055" y="2077"/>
                  </a:lnTo>
                  <a:lnTo>
                    <a:pt x="1055" y="2076"/>
                  </a:lnTo>
                  <a:lnTo>
                    <a:pt x="1058" y="2075"/>
                  </a:lnTo>
                  <a:lnTo>
                    <a:pt x="1058" y="2074"/>
                  </a:lnTo>
                  <a:lnTo>
                    <a:pt x="1056" y="2071"/>
                  </a:lnTo>
                  <a:lnTo>
                    <a:pt x="1051" y="2060"/>
                  </a:lnTo>
                  <a:lnTo>
                    <a:pt x="1051" y="2052"/>
                  </a:lnTo>
                  <a:lnTo>
                    <a:pt x="1056" y="2046"/>
                  </a:lnTo>
                  <a:lnTo>
                    <a:pt x="1057" y="2045"/>
                  </a:lnTo>
                  <a:lnTo>
                    <a:pt x="1058" y="2045"/>
                  </a:lnTo>
                  <a:lnTo>
                    <a:pt x="1058" y="2044"/>
                  </a:lnTo>
                  <a:lnTo>
                    <a:pt x="1056" y="2041"/>
                  </a:lnTo>
                  <a:lnTo>
                    <a:pt x="1059" y="2041"/>
                  </a:lnTo>
                  <a:lnTo>
                    <a:pt x="1062" y="2038"/>
                  </a:lnTo>
                  <a:lnTo>
                    <a:pt x="1078" y="2040"/>
                  </a:lnTo>
                  <a:lnTo>
                    <a:pt x="1082" y="2040"/>
                  </a:lnTo>
                  <a:lnTo>
                    <a:pt x="1084" y="2040"/>
                  </a:lnTo>
                  <a:lnTo>
                    <a:pt x="1086" y="2041"/>
                  </a:lnTo>
                  <a:lnTo>
                    <a:pt x="1086" y="2042"/>
                  </a:lnTo>
                  <a:lnTo>
                    <a:pt x="1086" y="2042"/>
                  </a:lnTo>
                  <a:lnTo>
                    <a:pt x="1087" y="2042"/>
                  </a:lnTo>
                  <a:lnTo>
                    <a:pt x="1088" y="2042"/>
                  </a:lnTo>
                  <a:lnTo>
                    <a:pt x="1089" y="2041"/>
                  </a:lnTo>
                  <a:lnTo>
                    <a:pt x="1090" y="2041"/>
                  </a:lnTo>
                  <a:lnTo>
                    <a:pt x="1091" y="2040"/>
                  </a:lnTo>
                  <a:lnTo>
                    <a:pt x="1091" y="2037"/>
                  </a:lnTo>
                  <a:lnTo>
                    <a:pt x="1091" y="2036"/>
                  </a:lnTo>
                  <a:lnTo>
                    <a:pt x="1090" y="2034"/>
                  </a:lnTo>
                  <a:lnTo>
                    <a:pt x="1088" y="2034"/>
                  </a:lnTo>
                  <a:lnTo>
                    <a:pt x="1074" y="2029"/>
                  </a:lnTo>
                  <a:lnTo>
                    <a:pt x="1072" y="2029"/>
                  </a:lnTo>
                  <a:lnTo>
                    <a:pt x="1071" y="2028"/>
                  </a:lnTo>
                  <a:lnTo>
                    <a:pt x="1062" y="2026"/>
                  </a:lnTo>
                  <a:lnTo>
                    <a:pt x="1062" y="2026"/>
                  </a:lnTo>
                  <a:lnTo>
                    <a:pt x="1062" y="2025"/>
                  </a:lnTo>
                  <a:lnTo>
                    <a:pt x="1061" y="2025"/>
                  </a:lnTo>
                  <a:lnTo>
                    <a:pt x="1061" y="2024"/>
                  </a:lnTo>
                  <a:lnTo>
                    <a:pt x="1061" y="2023"/>
                  </a:lnTo>
                  <a:lnTo>
                    <a:pt x="1060" y="2020"/>
                  </a:lnTo>
                  <a:lnTo>
                    <a:pt x="1063" y="2015"/>
                  </a:lnTo>
                  <a:lnTo>
                    <a:pt x="1063" y="2014"/>
                  </a:lnTo>
                  <a:lnTo>
                    <a:pt x="1066" y="2014"/>
                  </a:lnTo>
                  <a:lnTo>
                    <a:pt x="1067" y="2015"/>
                  </a:lnTo>
                  <a:lnTo>
                    <a:pt x="1068" y="2015"/>
                  </a:lnTo>
                  <a:lnTo>
                    <a:pt x="1068" y="2015"/>
                  </a:lnTo>
                  <a:lnTo>
                    <a:pt x="1068" y="2016"/>
                  </a:lnTo>
                  <a:lnTo>
                    <a:pt x="1069" y="2016"/>
                  </a:lnTo>
                  <a:lnTo>
                    <a:pt x="1070" y="2016"/>
                  </a:lnTo>
                  <a:lnTo>
                    <a:pt x="1071" y="2016"/>
                  </a:lnTo>
                  <a:lnTo>
                    <a:pt x="1072" y="2015"/>
                  </a:lnTo>
                  <a:lnTo>
                    <a:pt x="1074" y="2015"/>
                  </a:lnTo>
                  <a:lnTo>
                    <a:pt x="1074" y="2014"/>
                  </a:lnTo>
                  <a:lnTo>
                    <a:pt x="1074" y="2012"/>
                  </a:lnTo>
                  <a:lnTo>
                    <a:pt x="1073" y="2010"/>
                  </a:lnTo>
                  <a:lnTo>
                    <a:pt x="1072" y="2009"/>
                  </a:lnTo>
                  <a:lnTo>
                    <a:pt x="1071" y="2009"/>
                  </a:lnTo>
                  <a:lnTo>
                    <a:pt x="1069" y="2009"/>
                  </a:lnTo>
                  <a:lnTo>
                    <a:pt x="1068" y="2010"/>
                  </a:lnTo>
                  <a:lnTo>
                    <a:pt x="1061" y="2010"/>
                  </a:lnTo>
                  <a:lnTo>
                    <a:pt x="1059" y="2009"/>
                  </a:lnTo>
                  <a:lnTo>
                    <a:pt x="1059" y="2003"/>
                  </a:lnTo>
                  <a:lnTo>
                    <a:pt x="1059" y="1993"/>
                  </a:lnTo>
                  <a:lnTo>
                    <a:pt x="1062" y="1987"/>
                  </a:lnTo>
                  <a:lnTo>
                    <a:pt x="1064" y="1984"/>
                  </a:lnTo>
                  <a:lnTo>
                    <a:pt x="1067" y="1984"/>
                  </a:lnTo>
                  <a:lnTo>
                    <a:pt x="1071" y="1984"/>
                  </a:lnTo>
                  <a:lnTo>
                    <a:pt x="1076" y="1987"/>
                  </a:lnTo>
                  <a:lnTo>
                    <a:pt x="1078" y="1986"/>
                  </a:lnTo>
                  <a:lnTo>
                    <a:pt x="1081" y="1986"/>
                  </a:lnTo>
                  <a:lnTo>
                    <a:pt x="1084" y="1987"/>
                  </a:lnTo>
                  <a:lnTo>
                    <a:pt x="1088" y="1985"/>
                  </a:lnTo>
                  <a:lnTo>
                    <a:pt x="1090" y="1984"/>
                  </a:lnTo>
                  <a:lnTo>
                    <a:pt x="1094" y="1986"/>
                  </a:lnTo>
                  <a:lnTo>
                    <a:pt x="1098" y="1985"/>
                  </a:lnTo>
                  <a:lnTo>
                    <a:pt x="1101" y="1984"/>
                  </a:lnTo>
                  <a:lnTo>
                    <a:pt x="1105" y="1988"/>
                  </a:lnTo>
                  <a:lnTo>
                    <a:pt x="1107" y="1987"/>
                  </a:lnTo>
                  <a:lnTo>
                    <a:pt x="1108" y="1987"/>
                  </a:lnTo>
                  <a:lnTo>
                    <a:pt x="1113" y="1982"/>
                  </a:lnTo>
                  <a:lnTo>
                    <a:pt x="1119" y="1982"/>
                  </a:lnTo>
                  <a:lnTo>
                    <a:pt x="1124" y="1980"/>
                  </a:lnTo>
                  <a:lnTo>
                    <a:pt x="1136" y="1975"/>
                  </a:lnTo>
                  <a:lnTo>
                    <a:pt x="1137" y="1975"/>
                  </a:lnTo>
                  <a:lnTo>
                    <a:pt x="1137" y="1975"/>
                  </a:lnTo>
                  <a:lnTo>
                    <a:pt x="1143" y="1973"/>
                  </a:lnTo>
                  <a:lnTo>
                    <a:pt x="1147" y="1972"/>
                  </a:lnTo>
                  <a:lnTo>
                    <a:pt x="1148" y="1972"/>
                  </a:lnTo>
                  <a:lnTo>
                    <a:pt x="1149" y="1972"/>
                  </a:lnTo>
                  <a:lnTo>
                    <a:pt x="1174" y="1965"/>
                  </a:lnTo>
                  <a:lnTo>
                    <a:pt x="1181" y="1966"/>
                  </a:lnTo>
                  <a:lnTo>
                    <a:pt x="1184" y="1969"/>
                  </a:lnTo>
                  <a:lnTo>
                    <a:pt x="1185" y="1969"/>
                  </a:lnTo>
                  <a:lnTo>
                    <a:pt x="1187" y="1969"/>
                  </a:lnTo>
                  <a:lnTo>
                    <a:pt x="1189" y="1968"/>
                  </a:lnTo>
                  <a:lnTo>
                    <a:pt x="1189" y="1968"/>
                  </a:lnTo>
                  <a:lnTo>
                    <a:pt x="1189" y="1966"/>
                  </a:lnTo>
                  <a:lnTo>
                    <a:pt x="1187" y="1964"/>
                  </a:lnTo>
                  <a:lnTo>
                    <a:pt x="1201" y="1953"/>
                  </a:lnTo>
                  <a:lnTo>
                    <a:pt x="1224" y="1951"/>
                  </a:lnTo>
                  <a:lnTo>
                    <a:pt x="1236" y="1947"/>
                  </a:lnTo>
                  <a:lnTo>
                    <a:pt x="1252" y="1944"/>
                  </a:lnTo>
                  <a:lnTo>
                    <a:pt x="1264" y="1941"/>
                  </a:lnTo>
                  <a:lnTo>
                    <a:pt x="1282" y="1936"/>
                  </a:lnTo>
                  <a:lnTo>
                    <a:pt x="1282" y="1935"/>
                  </a:lnTo>
                  <a:lnTo>
                    <a:pt x="1282" y="1933"/>
                  </a:lnTo>
                  <a:lnTo>
                    <a:pt x="1281" y="1923"/>
                  </a:lnTo>
                  <a:lnTo>
                    <a:pt x="1284" y="1922"/>
                  </a:lnTo>
                  <a:lnTo>
                    <a:pt x="1295" y="1923"/>
                  </a:lnTo>
                  <a:lnTo>
                    <a:pt x="1295" y="1923"/>
                  </a:lnTo>
                  <a:lnTo>
                    <a:pt x="1298" y="1918"/>
                  </a:lnTo>
                  <a:lnTo>
                    <a:pt x="1300" y="1914"/>
                  </a:lnTo>
                  <a:lnTo>
                    <a:pt x="1304" y="1910"/>
                  </a:lnTo>
                  <a:lnTo>
                    <a:pt x="1305" y="1910"/>
                  </a:lnTo>
                  <a:lnTo>
                    <a:pt x="1306" y="1910"/>
                  </a:lnTo>
                  <a:lnTo>
                    <a:pt x="1307" y="1910"/>
                  </a:lnTo>
                  <a:lnTo>
                    <a:pt x="1312" y="1914"/>
                  </a:lnTo>
                  <a:lnTo>
                    <a:pt x="1318" y="1914"/>
                  </a:lnTo>
                  <a:lnTo>
                    <a:pt x="1325" y="1914"/>
                  </a:lnTo>
                  <a:lnTo>
                    <a:pt x="1327" y="1915"/>
                  </a:lnTo>
                  <a:lnTo>
                    <a:pt x="1333" y="1917"/>
                  </a:lnTo>
                  <a:lnTo>
                    <a:pt x="1333" y="1918"/>
                  </a:lnTo>
                  <a:lnTo>
                    <a:pt x="1334" y="1918"/>
                  </a:lnTo>
                  <a:lnTo>
                    <a:pt x="1338" y="1922"/>
                  </a:lnTo>
                  <a:lnTo>
                    <a:pt x="1342" y="1925"/>
                  </a:lnTo>
                  <a:lnTo>
                    <a:pt x="1344" y="1925"/>
                  </a:lnTo>
                  <a:lnTo>
                    <a:pt x="1344" y="1925"/>
                  </a:lnTo>
                  <a:lnTo>
                    <a:pt x="1350" y="1922"/>
                  </a:lnTo>
                  <a:lnTo>
                    <a:pt x="1351" y="1921"/>
                  </a:lnTo>
                  <a:lnTo>
                    <a:pt x="1352" y="1920"/>
                  </a:lnTo>
                  <a:lnTo>
                    <a:pt x="1352" y="1919"/>
                  </a:lnTo>
                  <a:lnTo>
                    <a:pt x="1352" y="1918"/>
                  </a:lnTo>
                  <a:lnTo>
                    <a:pt x="1353" y="1918"/>
                  </a:lnTo>
                  <a:lnTo>
                    <a:pt x="1364" y="1917"/>
                  </a:lnTo>
                  <a:lnTo>
                    <a:pt x="1364" y="1918"/>
                  </a:lnTo>
                  <a:lnTo>
                    <a:pt x="1364" y="1918"/>
                  </a:lnTo>
                  <a:lnTo>
                    <a:pt x="1365" y="1921"/>
                  </a:lnTo>
                  <a:lnTo>
                    <a:pt x="1370" y="1933"/>
                  </a:lnTo>
                  <a:lnTo>
                    <a:pt x="1370" y="1937"/>
                  </a:lnTo>
                  <a:lnTo>
                    <a:pt x="1369" y="1938"/>
                  </a:lnTo>
                  <a:lnTo>
                    <a:pt x="1372" y="1948"/>
                  </a:lnTo>
                  <a:lnTo>
                    <a:pt x="1372" y="1969"/>
                  </a:lnTo>
                  <a:lnTo>
                    <a:pt x="1371" y="1972"/>
                  </a:lnTo>
                  <a:lnTo>
                    <a:pt x="1374" y="1981"/>
                  </a:lnTo>
                  <a:lnTo>
                    <a:pt x="1374" y="1982"/>
                  </a:lnTo>
                  <a:lnTo>
                    <a:pt x="1375" y="1982"/>
                  </a:lnTo>
                  <a:lnTo>
                    <a:pt x="1389" y="1982"/>
                  </a:lnTo>
                  <a:lnTo>
                    <a:pt x="1390" y="1982"/>
                  </a:lnTo>
                  <a:lnTo>
                    <a:pt x="1391" y="1981"/>
                  </a:lnTo>
                  <a:lnTo>
                    <a:pt x="1401" y="1975"/>
                  </a:lnTo>
                  <a:lnTo>
                    <a:pt x="1402" y="1968"/>
                  </a:lnTo>
                  <a:lnTo>
                    <a:pt x="1403" y="1968"/>
                  </a:lnTo>
                  <a:lnTo>
                    <a:pt x="1405" y="1968"/>
                  </a:lnTo>
                  <a:lnTo>
                    <a:pt x="1406" y="1968"/>
                  </a:lnTo>
                  <a:lnTo>
                    <a:pt x="1406" y="1968"/>
                  </a:lnTo>
                  <a:lnTo>
                    <a:pt x="1409" y="1970"/>
                  </a:lnTo>
                  <a:lnTo>
                    <a:pt x="1413" y="1980"/>
                  </a:lnTo>
                  <a:lnTo>
                    <a:pt x="1412" y="1984"/>
                  </a:lnTo>
                  <a:lnTo>
                    <a:pt x="1412" y="1990"/>
                  </a:lnTo>
                  <a:lnTo>
                    <a:pt x="1413" y="1991"/>
                  </a:lnTo>
                  <a:lnTo>
                    <a:pt x="1414" y="1991"/>
                  </a:lnTo>
                  <a:lnTo>
                    <a:pt x="1415" y="1992"/>
                  </a:lnTo>
                  <a:lnTo>
                    <a:pt x="1423" y="1990"/>
                  </a:lnTo>
                  <a:lnTo>
                    <a:pt x="1423" y="1988"/>
                  </a:lnTo>
                  <a:lnTo>
                    <a:pt x="1423" y="1987"/>
                  </a:lnTo>
                  <a:lnTo>
                    <a:pt x="1422" y="1986"/>
                  </a:lnTo>
                  <a:lnTo>
                    <a:pt x="1422" y="1985"/>
                  </a:lnTo>
                  <a:lnTo>
                    <a:pt x="1420" y="1985"/>
                  </a:lnTo>
                  <a:lnTo>
                    <a:pt x="1419" y="1985"/>
                  </a:lnTo>
                  <a:lnTo>
                    <a:pt x="1418" y="1985"/>
                  </a:lnTo>
                  <a:lnTo>
                    <a:pt x="1418" y="1985"/>
                  </a:lnTo>
                  <a:lnTo>
                    <a:pt x="1417" y="1985"/>
                  </a:lnTo>
                  <a:lnTo>
                    <a:pt x="1418" y="1983"/>
                  </a:lnTo>
                  <a:lnTo>
                    <a:pt x="1418" y="1982"/>
                  </a:lnTo>
                  <a:lnTo>
                    <a:pt x="1420" y="1980"/>
                  </a:lnTo>
                  <a:lnTo>
                    <a:pt x="1423" y="1981"/>
                  </a:lnTo>
                  <a:lnTo>
                    <a:pt x="1425" y="1981"/>
                  </a:lnTo>
                  <a:lnTo>
                    <a:pt x="1426" y="1981"/>
                  </a:lnTo>
                  <a:lnTo>
                    <a:pt x="1431" y="1983"/>
                  </a:lnTo>
                  <a:lnTo>
                    <a:pt x="1443" y="1990"/>
                  </a:lnTo>
                  <a:lnTo>
                    <a:pt x="1446" y="1994"/>
                  </a:lnTo>
                  <a:lnTo>
                    <a:pt x="1440" y="2006"/>
                  </a:lnTo>
                  <a:lnTo>
                    <a:pt x="1441" y="2007"/>
                  </a:lnTo>
                  <a:lnTo>
                    <a:pt x="1440" y="2008"/>
                  </a:lnTo>
                  <a:lnTo>
                    <a:pt x="1440" y="2010"/>
                  </a:lnTo>
                  <a:lnTo>
                    <a:pt x="1444" y="2015"/>
                  </a:lnTo>
                  <a:lnTo>
                    <a:pt x="1445" y="2016"/>
                  </a:lnTo>
                  <a:lnTo>
                    <a:pt x="1446" y="2017"/>
                  </a:lnTo>
                  <a:lnTo>
                    <a:pt x="1453" y="2010"/>
                  </a:lnTo>
                  <a:lnTo>
                    <a:pt x="1453" y="2007"/>
                  </a:lnTo>
                  <a:lnTo>
                    <a:pt x="1460" y="2006"/>
                  </a:lnTo>
                  <a:lnTo>
                    <a:pt x="1461" y="2006"/>
                  </a:lnTo>
                  <a:lnTo>
                    <a:pt x="1465" y="2007"/>
                  </a:lnTo>
                  <a:lnTo>
                    <a:pt x="1469" y="2010"/>
                  </a:lnTo>
                  <a:lnTo>
                    <a:pt x="1469" y="2008"/>
                  </a:lnTo>
                  <a:lnTo>
                    <a:pt x="1490" y="1998"/>
                  </a:lnTo>
                  <a:lnTo>
                    <a:pt x="1493" y="1998"/>
                  </a:lnTo>
                  <a:lnTo>
                    <a:pt x="1494" y="1998"/>
                  </a:lnTo>
                  <a:lnTo>
                    <a:pt x="1495" y="1998"/>
                  </a:lnTo>
                  <a:lnTo>
                    <a:pt x="1495" y="1999"/>
                  </a:lnTo>
                  <a:lnTo>
                    <a:pt x="1496" y="1999"/>
                  </a:lnTo>
                  <a:lnTo>
                    <a:pt x="1501" y="1994"/>
                  </a:lnTo>
                  <a:lnTo>
                    <a:pt x="1510" y="1987"/>
                  </a:lnTo>
                  <a:lnTo>
                    <a:pt x="1514" y="1982"/>
                  </a:lnTo>
                  <a:lnTo>
                    <a:pt x="1525" y="1976"/>
                  </a:lnTo>
                  <a:lnTo>
                    <a:pt x="1533" y="1972"/>
                  </a:lnTo>
                  <a:lnTo>
                    <a:pt x="1542" y="1970"/>
                  </a:lnTo>
                  <a:lnTo>
                    <a:pt x="1546" y="1969"/>
                  </a:lnTo>
                  <a:lnTo>
                    <a:pt x="1547" y="1968"/>
                  </a:lnTo>
                  <a:lnTo>
                    <a:pt x="1548" y="1968"/>
                  </a:lnTo>
                  <a:lnTo>
                    <a:pt x="1548" y="1967"/>
                  </a:lnTo>
                  <a:lnTo>
                    <a:pt x="1549" y="1967"/>
                  </a:lnTo>
                  <a:lnTo>
                    <a:pt x="1550" y="1965"/>
                  </a:lnTo>
                  <a:lnTo>
                    <a:pt x="1553" y="1964"/>
                  </a:lnTo>
                  <a:lnTo>
                    <a:pt x="1554" y="1963"/>
                  </a:lnTo>
                  <a:lnTo>
                    <a:pt x="1555" y="1963"/>
                  </a:lnTo>
                  <a:lnTo>
                    <a:pt x="1555" y="1964"/>
                  </a:lnTo>
                  <a:lnTo>
                    <a:pt x="1555" y="1964"/>
                  </a:lnTo>
                  <a:lnTo>
                    <a:pt x="1552" y="1975"/>
                  </a:lnTo>
                  <a:lnTo>
                    <a:pt x="1552" y="1975"/>
                  </a:lnTo>
                  <a:lnTo>
                    <a:pt x="1549" y="1980"/>
                  </a:lnTo>
                  <a:lnTo>
                    <a:pt x="1546" y="1981"/>
                  </a:lnTo>
                  <a:lnTo>
                    <a:pt x="1545" y="1980"/>
                  </a:lnTo>
                  <a:lnTo>
                    <a:pt x="1542" y="1979"/>
                  </a:lnTo>
                  <a:lnTo>
                    <a:pt x="1541" y="1979"/>
                  </a:lnTo>
                  <a:lnTo>
                    <a:pt x="1540" y="1979"/>
                  </a:lnTo>
                  <a:lnTo>
                    <a:pt x="1540" y="1980"/>
                  </a:lnTo>
                  <a:lnTo>
                    <a:pt x="1540" y="1981"/>
                  </a:lnTo>
                  <a:lnTo>
                    <a:pt x="1542" y="1986"/>
                  </a:lnTo>
                  <a:lnTo>
                    <a:pt x="1543" y="1987"/>
                  </a:lnTo>
                  <a:lnTo>
                    <a:pt x="1545" y="1989"/>
                  </a:lnTo>
                  <a:lnTo>
                    <a:pt x="1557" y="2001"/>
                  </a:lnTo>
                  <a:lnTo>
                    <a:pt x="1572" y="2011"/>
                  </a:lnTo>
                  <a:lnTo>
                    <a:pt x="1576" y="2015"/>
                  </a:lnTo>
                  <a:lnTo>
                    <a:pt x="1584" y="2023"/>
                  </a:lnTo>
                  <a:lnTo>
                    <a:pt x="1586" y="2026"/>
                  </a:lnTo>
                  <a:lnTo>
                    <a:pt x="1587" y="2026"/>
                  </a:lnTo>
                  <a:lnTo>
                    <a:pt x="1589" y="2032"/>
                  </a:lnTo>
                  <a:lnTo>
                    <a:pt x="1592" y="2034"/>
                  </a:lnTo>
                  <a:lnTo>
                    <a:pt x="1594" y="2038"/>
                  </a:lnTo>
                  <a:lnTo>
                    <a:pt x="1596" y="2042"/>
                  </a:lnTo>
                  <a:lnTo>
                    <a:pt x="1603" y="2053"/>
                  </a:lnTo>
                  <a:lnTo>
                    <a:pt x="1608" y="2063"/>
                  </a:lnTo>
                  <a:lnTo>
                    <a:pt x="1613" y="2072"/>
                  </a:lnTo>
                  <a:lnTo>
                    <a:pt x="1617" y="2078"/>
                  </a:lnTo>
                  <a:lnTo>
                    <a:pt x="1619" y="2082"/>
                  </a:lnTo>
                  <a:lnTo>
                    <a:pt x="1623" y="2091"/>
                  </a:lnTo>
                  <a:lnTo>
                    <a:pt x="1629" y="2101"/>
                  </a:lnTo>
                  <a:lnTo>
                    <a:pt x="1637" y="2119"/>
                  </a:lnTo>
                  <a:lnTo>
                    <a:pt x="1639" y="2123"/>
                  </a:lnTo>
                  <a:lnTo>
                    <a:pt x="1643" y="2133"/>
                  </a:lnTo>
                  <a:lnTo>
                    <a:pt x="1648" y="2142"/>
                  </a:lnTo>
                  <a:lnTo>
                    <a:pt x="1651" y="2149"/>
                  </a:lnTo>
                  <a:lnTo>
                    <a:pt x="1653" y="2154"/>
                  </a:lnTo>
                  <a:lnTo>
                    <a:pt x="1653" y="2154"/>
                  </a:lnTo>
                  <a:lnTo>
                    <a:pt x="1662" y="2145"/>
                  </a:lnTo>
                  <a:lnTo>
                    <a:pt x="1664" y="2145"/>
                  </a:lnTo>
                  <a:lnTo>
                    <a:pt x="1666" y="2143"/>
                  </a:lnTo>
                  <a:lnTo>
                    <a:pt x="1666" y="2140"/>
                  </a:lnTo>
                  <a:lnTo>
                    <a:pt x="1666" y="2138"/>
                  </a:lnTo>
                  <a:lnTo>
                    <a:pt x="1666" y="2137"/>
                  </a:lnTo>
                  <a:lnTo>
                    <a:pt x="1665" y="2136"/>
                  </a:lnTo>
                  <a:lnTo>
                    <a:pt x="1665" y="2131"/>
                  </a:lnTo>
                  <a:lnTo>
                    <a:pt x="1673" y="2126"/>
                  </a:lnTo>
                  <a:lnTo>
                    <a:pt x="1674" y="2126"/>
                  </a:lnTo>
                  <a:lnTo>
                    <a:pt x="1676" y="2127"/>
                  </a:lnTo>
                  <a:lnTo>
                    <a:pt x="1681" y="2129"/>
                  </a:lnTo>
                  <a:lnTo>
                    <a:pt x="1685" y="2133"/>
                  </a:lnTo>
                  <a:lnTo>
                    <a:pt x="1687" y="2131"/>
                  </a:lnTo>
                  <a:lnTo>
                    <a:pt x="1688" y="2134"/>
                  </a:lnTo>
                  <a:lnTo>
                    <a:pt x="1686" y="2140"/>
                  </a:lnTo>
                  <a:lnTo>
                    <a:pt x="1685" y="2142"/>
                  </a:lnTo>
                  <a:lnTo>
                    <a:pt x="1685" y="2144"/>
                  </a:lnTo>
                  <a:lnTo>
                    <a:pt x="1685" y="2145"/>
                  </a:lnTo>
                  <a:lnTo>
                    <a:pt x="1697" y="2154"/>
                  </a:lnTo>
                  <a:lnTo>
                    <a:pt x="1698" y="2154"/>
                  </a:lnTo>
                  <a:lnTo>
                    <a:pt x="1702" y="2154"/>
                  </a:lnTo>
                  <a:lnTo>
                    <a:pt x="1707" y="2154"/>
                  </a:lnTo>
                  <a:lnTo>
                    <a:pt x="1711" y="2151"/>
                  </a:lnTo>
                  <a:lnTo>
                    <a:pt x="1723" y="2154"/>
                  </a:lnTo>
                  <a:lnTo>
                    <a:pt x="1730" y="2154"/>
                  </a:lnTo>
                  <a:lnTo>
                    <a:pt x="1732" y="2154"/>
                  </a:lnTo>
                  <a:lnTo>
                    <a:pt x="1735" y="2151"/>
                  </a:lnTo>
                  <a:lnTo>
                    <a:pt x="1737" y="2149"/>
                  </a:lnTo>
                  <a:lnTo>
                    <a:pt x="1737" y="2148"/>
                  </a:lnTo>
                  <a:lnTo>
                    <a:pt x="1737" y="2147"/>
                  </a:lnTo>
                  <a:lnTo>
                    <a:pt x="1738" y="2146"/>
                  </a:lnTo>
                  <a:lnTo>
                    <a:pt x="1738" y="2145"/>
                  </a:lnTo>
                  <a:lnTo>
                    <a:pt x="1739" y="2145"/>
                  </a:lnTo>
                  <a:lnTo>
                    <a:pt x="1740" y="2146"/>
                  </a:lnTo>
                  <a:lnTo>
                    <a:pt x="1742" y="2146"/>
                  </a:lnTo>
                  <a:lnTo>
                    <a:pt x="1743" y="2146"/>
                  </a:lnTo>
                  <a:lnTo>
                    <a:pt x="1744" y="2146"/>
                  </a:lnTo>
                  <a:lnTo>
                    <a:pt x="1745" y="2146"/>
                  </a:lnTo>
                  <a:lnTo>
                    <a:pt x="1746" y="2146"/>
                  </a:lnTo>
                  <a:lnTo>
                    <a:pt x="1746" y="2145"/>
                  </a:lnTo>
                  <a:lnTo>
                    <a:pt x="1750" y="2141"/>
                  </a:lnTo>
                  <a:lnTo>
                    <a:pt x="1755" y="2141"/>
                  </a:lnTo>
                  <a:lnTo>
                    <a:pt x="1758" y="2142"/>
                  </a:lnTo>
                  <a:lnTo>
                    <a:pt x="1763" y="2144"/>
                  </a:lnTo>
                  <a:lnTo>
                    <a:pt x="1771" y="2147"/>
                  </a:lnTo>
                  <a:lnTo>
                    <a:pt x="1772" y="2148"/>
                  </a:lnTo>
                  <a:lnTo>
                    <a:pt x="1776" y="2152"/>
                  </a:lnTo>
                  <a:lnTo>
                    <a:pt x="1785" y="2165"/>
                  </a:lnTo>
                  <a:lnTo>
                    <a:pt x="1785" y="2166"/>
                  </a:lnTo>
                  <a:lnTo>
                    <a:pt x="1785" y="2173"/>
                  </a:lnTo>
                  <a:lnTo>
                    <a:pt x="1785" y="2174"/>
                  </a:lnTo>
                  <a:lnTo>
                    <a:pt x="1796" y="2181"/>
                  </a:lnTo>
                  <a:lnTo>
                    <a:pt x="1806" y="2186"/>
                  </a:lnTo>
                  <a:lnTo>
                    <a:pt x="1808" y="2189"/>
                  </a:lnTo>
                  <a:lnTo>
                    <a:pt x="1809" y="2191"/>
                  </a:lnTo>
                  <a:lnTo>
                    <a:pt x="1808" y="2191"/>
                  </a:lnTo>
                  <a:lnTo>
                    <a:pt x="1808" y="2196"/>
                  </a:lnTo>
                  <a:lnTo>
                    <a:pt x="1814" y="2208"/>
                  </a:lnTo>
                  <a:lnTo>
                    <a:pt x="1815" y="2210"/>
                  </a:lnTo>
                  <a:lnTo>
                    <a:pt x="1823" y="2211"/>
                  </a:lnTo>
                  <a:lnTo>
                    <a:pt x="1829" y="2212"/>
                  </a:lnTo>
                  <a:lnTo>
                    <a:pt x="1833" y="2212"/>
                  </a:lnTo>
                  <a:lnTo>
                    <a:pt x="1838" y="2212"/>
                  </a:lnTo>
                  <a:lnTo>
                    <a:pt x="1843" y="2215"/>
                  </a:lnTo>
                  <a:lnTo>
                    <a:pt x="1843" y="2215"/>
                  </a:lnTo>
                  <a:lnTo>
                    <a:pt x="1845" y="2217"/>
                  </a:lnTo>
                  <a:lnTo>
                    <a:pt x="1846" y="2216"/>
                  </a:lnTo>
                  <a:lnTo>
                    <a:pt x="1850" y="2210"/>
                  </a:lnTo>
                  <a:lnTo>
                    <a:pt x="1859" y="2201"/>
                  </a:lnTo>
                  <a:lnTo>
                    <a:pt x="1859" y="2200"/>
                  </a:lnTo>
                  <a:lnTo>
                    <a:pt x="1860" y="2200"/>
                  </a:lnTo>
                  <a:lnTo>
                    <a:pt x="1865" y="2200"/>
                  </a:lnTo>
                  <a:lnTo>
                    <a:pt x="1864" y="2204"/>
                  </a:lnTo>
                  <a:lnTo>
                    <a:pt x="1863" y="2206"/>
                  </a:lnTo>
                  <a:lnTo>
                    <a:pt x="1862" y="2211"/>
                  </a:lnTo>
                  <a:lnTo>
                    <a:pt x="1868" y="2219"/>
                  </a:lnTo>
                  <a:lnTo>
                    <a:pt x="1878" y="2228"/>
                  </a:lnTo>
                  <a:lnTo>
                    <a:pt x="1880" y="2234"/>
                  </a:lnTo>
                  <a:lnTo>
                    <a:pt x="1881" y="2234"/>
                  </a:lnTo>
                  <a:lnTo>
                    <a:pt x="1884" y="2235"/>
                  </a:lnTo>
                  <a:lnTo>
                    <a:pt x="1885" y="2235"/>
                  </a:lnTo>
                  <a:lnTo>
                    <a:pt x="1887" y="2234"/>
                  </a:lnTo>
                  <a:lnTo>
                    <a:pt x="1887" y="2234"/>
                  </a:lnTo>
                  <a:lnTo>
                    <a:pt x="1887" y="2233"/>
                  </a:lnTo>
                  <a:lnTo>
                    <a:pt x="1893" y="2231"/>
                  </a:lnTo>
                  <a:lnTo>
                    <a:pt x="1894" y="2231"/>
                  </a:lnTo>
                  <a:lnTo>
                    <a:pt x="1895" y="2231"/>
                  </a:lnTo>
                  <a:lnTo>
                    <a:pt x="1897" y="2231"/>
                  </a:lnTo>
                  <a:lnTo>
                    <a:pt x="1898" y="2231"/>
                  </a:lnTo>
                  <a:lnTo>
                    <a:pt x="1898" y="2231"/>
                  </a:lnTo>
                  <a:lnTo>
                    <a:pt x="1899" y="2231"/>
                  </a:lnTo>
                  <a:lnTo>
                    <a:pt x="1902" y="2231"/>
                  </a:lnTo>
                  <a:lnTo>
                    <a:pt x="1903" y="2231"/>
                  </a:lnTo>
                  <a:lnTo>
                    <a:pt x="1908" y="2227"/>
                  </a:lnTo>
                  <a:lnTo>
                    <a:pt x="1909" y="2227"/>
                  </a:lnTo>
                  <a:lnTo>
                    <a:pt x="1909" y="2226"/>
                  </a:lnTo>
                  <a:lnTo>
                    <a:pt x="1908" y="2223"/>
                  </a:lnTo>
                  <a:lnTo>
                    <a:pt x="1908" y="2223"/>
                  </a:lnTo>
                  <a:lnTo>
                    <a:pt x="1908" y="2221"/>
                  </a:lnTo>
                  <a:lnTo>
                    <a:pt x="1909" y="2218"/>
                  </a:lnTo>
                  <a:lnTo>
                    <a:pt x="1909" y="2217"/>
                  </a:lnTo>
                  <a:lnTo>
                    <a:pt x="1910" y="2217"/>
                  </a:lnTo>
                  <a:lnTo>
                    <a:pt x="1914" y="2215"/>
                  </a:lnTo>
                  <a:lnTo>
                    <a:pt x="1920" y="2216"/>
                  </a:lnTo>
                  <a:lnTo>
                    <a:pt x="1925" y="2217"/>
                  </a:lnTo>
                  <a:lnTo>
                    <a:pt x="1926" y="2217"/>
                  </a:lnTo>
                  <a:lnTo>
                    <a:pt x="1929" y="2218"/>
                  </a:lnTo>
                  <a:lnTo>
                    <a:pt x="1930" y="2218"/>
                  </a:lnTo>
                  <a:lnTo>
                    <a:pt x="1931" y="2218"/>
                  </a:lnTo>
                  <a:lnTo>
                    <a:pt x="1935" y="2217"/>
                  </a:lnTo>
                  <a:lnTo>
                    <a:pt x="1939" y="2215"/>
                  </a:lnTo>
                  <a:lnTo>
                    <a:pt x="1939" y="2215"/>
                  </a:lnTo>
                  <a:lnTo>
                    <a:pt x="1954" y="2207"/>
                  </a:lnTo>
                  <a:lnTo>
                    <a:pt x="1955" y="2201"/>
                  </a:lnTo>
                  <a:lnTo>
                    <a:pt x="1955" y="2201"/>
                  </a:lnTo>
                  <a:lnTo>
                    <a:pt x="1955" y="2200"/>
                  </a:lnTo>
                  <a:lnTo>
                    <a:pt x="1954" y="2198"/>
                  </a:lnTo>
                  <a:lnTo>
                    <a:pt x="1954" y="2197"/>
                  </a:lnTo>
                  <a:lnTo>
                    <a:pt x="1954" y="2196"/>
                  </a:lnTo>
                  <a:lnTo>
                    <a:pt x="1955" y="2196"/>
                  </a:lnTo>
                  <a:lnTo>
                    <a:pt x="1955" y="2195"/>
                  </a:lnTo>
                  <a:lnTo>
                    <a:pt x="1969" y="2186"/>
                  </a:lnTo>
                  <a:lnTo>
                    <a:pt x="1978" y="2182"/>
                  </a:lnTo>
                  <a:lnTo>
                    <a:pt x="1982" y="2180"/>
                  </a:lnTo>
                  <a:lnTo>
                    <a:pt x="1982" y="2180"/>
                  </a:lnTo>
                  <a:lnTo>
                    <a:pt x="1983" y="2180"/>
                  </a:lnTo>
                  <a:lnTo>
                    <a:pt x="1985" y="2180"/>
                  </a:lnTo>
                  <a:lnTo>
                    <a:pt x="1986" y="2180"/>
                  </a:lnTo>
                  <a:lnTo>
                    <a:pt x="1986" y="2180"/>
                  </a:lnTo>
                  <a:lnTo>
                    <a:pt x="1987" y="2180"/>
                  </a:lnTo>
                  <a:lnTo>
                    <a:pt x="2011" y="2165"/>
                  </a:lnTo>
                  <a:lnTo>
                    <a:pt x="2017" y="2163"/>
                  </a:lnTo>
                  <a:lnTo>
                    <a:pt x="2017" y="2162"/>
                  </a:lnTo>
                  <a:lnTo>
                    <a:pt x="2017" y="2161"/>
                  </a:lnTo>
                  <a:lnTo>
                    <a:pt x="2017" y="2161"/>
                  </a:lnTo>
                  <a:lnTo>
                    <a:pt x="2017" y="2160"/>
                  </a:lnTo>
                  <a:lnTo>
                    <a:pt x="2019" y="2159"/>
                  </a:lnTo>
                  <a:lnTo>
                    <a:pt x="2019" y="2158"/>
                  </a:lnTo>
                  <a:lnTo>
                    <a:pt x="2020" y="2158"/>
                  </a:lnTo>
                  <a:lnTo>
                    <a:pt x="2021" y="2157"/>
                  </a:lnTo>
                  <a:lnTo>
                    <a:pt x="2021" y="2157"/>
                  </a:lnTo>
                  <a:lnTo>
                    <a:pt x="2023" y="2157"/>
                  </a:lnTo>
                  <a:lnTo>
                    <a:pt x="2024" y="2156"/>
                  </a:lnTo>
                  <a:lnTo>
                    <a:pt x="2025" y="2156"/>
                  </a:lnTo>
                  <a:lnTo>
                    <a:pt x="2053" y="2152"/>
                  </a:lnTo>
                  <a:lnTo>
                    <a:pt x="2059" y="2157"/>
                  </a:lnTo>
                  <a:lnTo>
                    <a:pt x="2059" y="2157"/>
                  </a:lnTo>
                  <a:lnTo>
                    <a:pt x="2059" y="2158"/>
                  </a:lnTo>
                  <a:lnTo>
                    <a:pt x="2059" y="2159"/>
                  </a:lnTo>
                  <a:lnTo>
                    <a:pt x="2060" y="2161"/>
                  </a:lnTo>
                  <a:lnTo>
                    <a:pt x="2060" y="2161"/>
                  </a:lnTo>
                  <a:lnTo>
                    <a:pt x="2062" y="2161"/>
                  </a:lnTo>
                  <a:lnTo>
                    <a:pt x="2063" y="2161"/>
                  </a:lnTo>
                  <a:lnTo>
                    <a:pt x="2063" y="2161"/>
                  </a:lnTo>
                  <a:lnTo>
                    <a:pt x="2077" y="2162"/>
                  </a:lnTo>
                  <a:lnTo>
                    <a:pt x="2088" y="2162"/>
                  </a:lnTo>
                  <a:lnTo>
                    <a:pt x="2090" y="2162"/>
                  </a:lnTo>
                  <a:lnTo>
                    <a:pt x="2097" y="2162"/>
                  </a:lnTo>
                  <a:lnTo>
                    <a:pt x="2098" y="2163"/>
                  </a:lnTo>
                  <a:lnTo>
                    <a:pt x="2099" y="2163"/>
                  </a:lnTo>
                  <a:lnTo>
                    <a:pt x="2101" y="2163"/>
                  </a:lnTo>
                  <a:lnTo>
                    <a:pt x="2101" y="2164"/>
                  </a:lnTo>
                  <a:lnTo>
                    <a:pt x="2102" y="2171"/>
                  </a:lnTo>
                  <a:lnTo>
                    <a:pt x="2102" y="2173"/>
                  </a:lnTo>
                  <a:lnTo>
                    <a:pt x="2102" y="2174"/>
                  </a:lnTo>
                  <a:lnTo>
                    <a:pt x="2102" y="2176"/>
                  </a:lnTo>
                  <a:lnTo>
                    <a:pt x="2102" y="2177"/>
                  </a:lnTo>
                  <a:lnTo>
                    <a:pt x="2103" y="2179"/>
                  </a:lnTo>
                  <a:lnTo>
                    <a:pt x="2103" y="2180"/>
                  </a:lnTo>
                  <a:lnTo>
                    <a:pt x="2103" y="2180"/>
                  </a:lnTo>
                  <a:lnTo>
                    <a:pt x="2104" y="2180"/>
                  </a:lnTo>
                  <a:lnTo>
                    <a:pt x="2104" y="2181"/>
                  </a:lnTo>
                  <a:lnTo>
                    <a:pt x="2110" y="2190"/>
                  </a:lnTo>
                  <a:lnTo>
                    <a:pt x="2111" y="2190"/>
                  </a:lnTo>
                  <a:lnTo>
                    <a:pt x="2125" y="2193"/>
                  </a:lnTo>
                  <a:lnTo>
                    <a:pt x="2137" y="2194"/>
                  </a:lnTo>
                  <a:lnTo>
                    <a:pt x="2146" y="2192"/>
                  </a:lnTo>
                  <a:lnTo>
                    <a:pt x="2147" y="2191"/>
                  </a:lnTo>
                  <a:lnTo>
                    <a:pt x="2148" y="2191"/>
                  </a:lnTo>
                  <a:lnTo>
                    <a:pt x="2148" y="2190"/>
                  </a:lnTo>
                  <a:lnTo>
                    <a:pt x="2148" y="2190"/>
                  </a:lnTo>
                  <a:lnTo>
                    <a:pt x="2149" y="2190"/>
                  </a:lnTo>
                  <a:lnTo>
                    <a:pt x="2156" y="2191"/>
                  </a:lnTo>
                  <a:lnTo>
                    <a:pt x="2185" y="2196"/>
                  </a:lnTo>
                  <a:lnTo>
                    <a:pt x="2186" y="2197"/>
                  </a:lnTo>
                  <a:lnTo>
                    <a:pt x="2186" y="2198"/>
                  </a:lnTo>
                  <a:lnTo>
                    <a:pt x="2186" y="2199"/>
                  </a:lnTo>
                  <a:lnTo>
                    <a:pt x="2188" y="2200"/>
                  </a:lnTo>
                  <a:lnTo>
                    <a:pt x="2191" y="2202"/>
                  </a:lnTo>
                  <a:lnTo>
                    <a:pt x="2191" y="2203"/>
                  </a:lnTo>
                  <a:lnTo>
                    <a:pt x="2194" y="2203"/>
                  </a:lnTo>
                  <a:lnTo>
                    <a:pt x="2194" y="2203"/>
                  </a:lnTo>
                  <a:lnTo>
                    <a:pt x="2195" y="2203"/>
                  </a:lnTo>
                  <a:lnTo>
                    <a:pt x="2196" y="2203"/>
                  </a:lnTo>
                  <a:lnTo>
                    <a:pt x="2198" y="2202"/>
                  </a:lnTo>
                  <a:lnTo>
                    <a:pt x="2202" y="2200"/>
                  </a:lnTo>
                  <a:lnTo>
                    <a:pt x="2218" y="2190"/>
                  </a:lnTo>
                  <a:lnTo>
                    <a:pt x="2220" y="2189"/>
                  </a:lnTo>
                  <a:lnTo>
                    <a:pt x="2220" y="2189"/>
                  </a:lnTo>
                  <a:lnTo>
                    <a:pt x="2221" y="2188"/>
                  </a:lnTo>
                  <a:lnTo>
                    <a:pt x="2223" y="2183"/>
                  </a:lnTo>
                  <a:lnTo>
                    <a:pt x="2225" y="2177"/>
                  </a:lnTo>
                  <a:lnTo>
                    <a:pt x="2225" y="2177"/>
                  </a:lnTo>
                  <a:lnTo>
                    <a:pt x="2226" y="2177"/>
                  </a:lnTo>
                  <a:lnTo>
                    <a:pt x="2226" y="2176"/>
                  </a:lnTo>
                  <a:lnTo>
                    <a:pt x="2227" y="2168"/>
                  </a:lnTo>
                  <a:lnTo>
                    <a:pt x="2227" y="2166"/>
                  </a:lnTo>
                  <a:lnTo>
                    <a:pt x="2227" y="2165"/>
                  </a:lnTo>
                  <a:lnTo>
                    <a:pt x="2226" y="2165"/>
                  </a:lnTo>
                  <a:lnTo>
                    <a:pt x="2226" y="2164"/>
                  </a:lnTo>
                  <a:lnTo>
                    <a:pt x="2225" y="2163"/>
                  </a:lnTo>
                  <a:lnTo>
                    <a:pt x="2225" y="2163"/>
                  </a:lnTo>
                  <a:lnTo>
                    <a:pt x="2221" y="2163"/>
                  </a:lnTo>
                  <a:lnTo>
                    <a:pt x="2218" y="2161"/>
                  </a:lnTo>
                  <a:lnTo>
                    <a:pt x="2218" y="2160"/>
                  </a:lnTo>
                  <a:lnTo>
                    <a:pt x="2217" y="2159"/>
                  </a:lnTo>
                  <a:lnTo>
                    <a:pt x="2215" y="2154"/>
                  </a:lnTo>
                  <a:lnTo>
                    <a:pt x="2211" y="2142"/>
                  </a:lnTo>
                  <a:lnTo>
                    <a:pt x="2214" y="2126"/>
                  </a:lnTo>
                  <a:lnTo>
                    <a:pt x="2218" y="2119"/>
                  </a:lnTo>
                  <a:lnTo>
                    <a:pt x="2226" y="2107"/>
                  </a:lnTo>
                  <a:lnTo>
                    <a:pt x="2227" y="2106"/>
                  </a:lnTo>
                  <a:lnTo>
                    <a:pt x="2228" y="2105"/>
                  </a:lnTo>
                  <a:lnTo>
                    <a:pt x="2229" y="2105"/>
                  </a:lnTo>
                  <a:lnTo>
                    <a:pt x="2229" y="2105"/>
                  </a:lnTo>
                  <a:lnTo>
                    <a:pt x="2232" y="2104"/>
                  </a:lnTo>
                  <a:lnTo>
                    <a:pt x="2235" y="2104"/>
                  </a:lnTo>
                  <a:lnTo>
                    <a:pt x="2236" y="2103"/>
                  </a:lnTo>
                  <a:lnTo>
                    <a:pt x="2236" y="2103"/>
                  </a:lnTo>
                  <a:lnTo>
                    <a:pt x="2236" y="2102"/>
                  </a:lnTo>
                  <a:lnTo>
                    <a:pt x="2237" y="2102"/>
                  </a:lnTo>
                  <a:lnTo>
                    <a:pt x="2238" y="2099"/>
                  </a:lnTo>
                  <a:lnTo>
                    <a:pt x="2239" y="2099"/>
                  </a:lnTo>
                  <a:lnTo>
                    <a:pt x="2241" y="2097"/>
                  </a:lnTo>
                  <a:lnTo>
                    <a:pt x="2244" y="2090"/>
                  </a:lnTo>
                  <a:lnTo>
                    <a:pt x="2246" y="2084"/>
                  </a:lnTo>
                  <a:lnTo>
                    <a:pt x="2248" y="2088"/>
                  </a:lnTo>
                  <a:lnTo>
                    <a:pt x="2257" y="2094"/>
                  </a:lnTo>
                  <a:lnTo>
                    <a:pt x="2278" y="2104"/>
                  </a:lnTo>
                  <a:lnTo>
                    <a:pt x="2279" y="2105"/>
                  </a:lnTo>
                  <a:lnTo>
                    <a:pt x="2279" y="2105"/>
                  </a:lnTo>
                  <a:lnTo>
                    <a:pt x="2287" y="2105"/>
                  </a:lnTo>
                  <a:lnTo>
                    <a:pt x="2312" y="2113"/>
                  </a:lnTo>
                  <a:lnTo>
                    <a:pt x="2327" y="2117"/>
                  </a:lnTo>
                  <a:lnTo>
                    <a:pt x="2329" y="2117"/>
                  </a:lnTo>
                  <a:lnTo>
                    <a:pt x="2330" y="2117"/>
                  </a:lnTo>
                  <a:lnTo>
                    <a:pt x="2344" y="2123"/>
                  </a:lnTo>
                  <a:lnTo>
                    <a:pt x="2344" y="2123"/>
                  </a:lnTo>
                  <a:lnTo>
                    <a:pt x="2349" y="2125"/>
                  </a:lnTo>
                  <a:lnTo>
                    <a:pt x="2349" y="2126"/>
                  </a:lnTo>
                  <a:lnTo>
                    <a:pt x="2349" y="2126"/>
                  </a:lnTo>
                  <a:lnTo>
                    <a:pt x="2349" y="2127"/>
                  </a:lnTo>
                  <a:lnTo>
                    <a:pt x="2349" y="2138"/>
                  </a:lnTo>
                  <a:lnTo>
                    <a:pt x="2351" y="2160"/>
                  </a:lnTo>
                  <a:lnTo>
                    <a:pt x="2352" y="2161"/>
                  </a:lnTo>
                  <a:lnTo>
                    <a:pt x="2352" y="2161"/>
                  </a:lnTo>
                  <a:lnTo>
                    <a:pt x="2353" y="2163"/>
                  </a:lnTo>
                  <a:lnTo>
                    <a:pt x="2353" y="2164"/>
                  </a:lnTo>
                  <a:lnTo>
                    <a:pt x="2370" y="2175"/>
                  </a:lnTo>
                  <a:lnTo>
                    <a:pt x="2370" y="2176"/>
                  </a:lnTo>
                  <a:lnTo>
                    <a:pt x="2384" y="2181"/>
                  </a:lnTo>
                  <a:lnTo>
                    <a:pt x="2384" y="2181"/>
                  </a:lnTo>
                  <a:lnTo>
                    <a:pt x="2392" y="2184"/>
                  </a:lnTo>
                  <a:lnTo>
                    <a:pt x="2396" y="2184"/>
                  </a:lnTo>
                  <a:lnTo>
                    <a:pt x="2413" y="2181"/>
                  </a:lnTo>
                  <a:lnTo>
                    <a:pt x="2413" y="2180"/>
                  </a:lnTo>
                  <a:lnTo>
                    <a:pt x="2414" y="2180"/>
                  </a:lnTo>
                  <a:lnTo>
                    <a:pt x="2418" y="2177"/>
                  </a:lnTo>
                  <a:lnTo>
                    <a:pt x="2419" y="2177"/>
                  </a:lnTo>
                  <a:lnTo>
                    <a:pt x="2419" y="2176"/>
                  </a:lnTo>
                  <a:lnTo>
                    <a:pt x="2434" y="2173"/>
                  </a:lnTo>
                  <a:lnTo>
                    <a:pt x="2434" y="2173"/>
                  </a:lnTo>
                  <a:lnTo>
                    <a:pt x="2435" y="2173"/>
                  </a:lnTo>
                  <a:lnTo>
                    <a:pt x="2443" y="2168"/>
                  </a:lnTo>
                  <a:lnTo>
                    <a:pt x="2451" y="2168"/>
                  </a:lnTo>
                  <a:lnTo>
                    <a:pt x="2461" y="2169"/>
                  </a:lnTo>
                  <a:lnTo>
                    <a:pt x="2488" y="2174"/>
                  </a:lnTo>
                  <a:lnTo>
                    <a:pt x="2491" y="2175"/>
                  </a:lnTo>
                  <a:lnTo>
                    <a:pt x="2492" y="2176"/>
                  </a:lnTo>
                  <a:lnTo>
                    <a:pt x="2492" y="2176"/>
                  </a:lnTo>
                  <a:lnTo>
                    <a:pt x="2493" y="2177"/>
                  </a:lnTo>
                  <a:lnTo>
                    <a:pt x="2499" y="2181"/>
                  </a:lnTo>
                  <a:lnTo>
                    <a:pt x="2499" y="2182"/>
                  </a:lnTo>
                  <a:lnTo>
                    <a:pt x="2499" y="2183"/>
                  </a:lnTo>
                  <a:lnTo>
                    <a:pt x="2501" y="2186"/>
                  </a:lnTo>
                  <a:lnTo>
                    <a:pt x="2501" y="2188"/>
                  </a:lnTo>
                  <a:lnTo>
                    <a:pt x="2504" y="2189"/>
                  </a:lnTo>
                  <a:lnTo>
                    <a:pt x="2504" y="2190"/>
                  </a:lnTo>
                  <a:lnTo>
                    <a:pt x="2505" y="2190"/>
                  </a:lnTo>
                  <a:lnTo>
                    <a:pt x="2507" y="2191"/>
                  </a:lnTo>
                  <a:lnTo>
                    <a:pt x="2507" y="2191"/>
                  </a:lnTo>
                  <a:lnTo>
                    <a:pt x="2511" y="2192"/>
                  </a:lnTo>
                  <a:lnTo>
                    <a:pt x="2525" y="2193"/>
                  </a:lnTo>
                  <a:lnTo>
                    <a:pt x="2528" y="2194"/>
                  </a:lnTo>
                  <a:lnTo>
                    <a:pt x="2530" y="2194"/>
                  </a:lnTo>
                  <a:lnTo>
                    <a:pt x="2529" y="2207"/>
                  </a:lnTo>
                  <a:lnTo>
                    <a:pt x="2531" y="2210"/>
                  </a:lnTo>
                  <a:lnTo>
                    <a:pt x="2532" y="2211"/>
                  </a:lnTo>
                  <a:lnTo>
                    <a:pt x="2546" y="2223"/>
                  </a:lnTo>
                  <a:lnTo>
                    <a:pt x="2547" y="2223"/>
                  </a:lnTo>
                  <a:lnTo>
                    <a:pt x="2548" y="2223"/>
                  </a:lnTo>
                  <a:lnTo>
                    <a:pt x="2549" y="2223"/>
                  </a:lnTo>
                  <a:lnTo>
                    <a:pt x="2550" y="2223"/>
                  </a:lnTo>
                  <a:lnTo>
                    <a:pt x="2551" y="2223"/>
                  </a:lnTo>
                  <a:lnTo>
                    <a:pt x="2552" y="2223"/>
                  </a:lnTo>
                  <a:lnTo>
                    <a:pt x="2553" y="2223"/>
                  </a:lnTo>
                  <a:lnTo>
                    <a:pt x="2555" y="2223"/>
                  </a:lnTo>
                  <a:lnTo>
                    <a:pt x="2560" y="2223"/>
                  </a:lnTo>
                  <a:lnTo>
                    <a:pt x="2568" y="2223"/>
                  </a:lnTo>
                  <a:lnTo>
                    <a:pt x="2571" y="2223"/>
                  </a:lnTo>
                  <a:lnTo>
                    <a:pt x="2572" y="2223"/>
                  </a:lnTo>
                  <a:lnTo>
                    <a:pt x="2572" y="2223"/>
                  </a:lnTo>
                  <a:lnTo>
                    <a:pt x="2577" y="2227"/>
                  </a:lnTo>
                  <a:lnTo>
                    <a:pt x="2577" y="2227"/>
                  </a:lnTo>
                  <a:lnTo>
                    <a:pt x="2578" y="2227"/>
                  </a:lnTo>
                  <a:lnTo>
                    <a:pt x="2579" y="2228"/>
                  </a:lnTo>
                  <a:lnTo>
                    <a:pt x="2600" y="2231"/>
                  </a:lnTo>
                  <a:lnTo>
                    <a:pt x="2615" y="2232"/>
                  </a:lnTo>
                  <a:lnTo>
                    <a:pt x="2616" y="2232"/>
                  </a:lnTo>
                  <a:lnTo>
                    <a:pt x="2618" y="2232"/>
                  </a:lnTo>
                  <a:lnTo>
                    <a:pt x="2621" y="2231"/>
                  </a:lnTo>
                  <a:lnTo>
                    <a:pt x="2622" y="2231"/>
                  </a:lnTo>
                  <a:lnTo>
                    <a:pt x="2623" y="2230"/>
                  </a:lnTo>
                  <a:lnTo>
                    <a:pt x="2623" y="2230"/>
                  </a:lnTo>
                  <a:lnTo>
                    <a:pt x="2624" y="2229"/>
                  </a:lnTo>
                  <a:lnTo>
                    <a:pt x="2625" y="2228"/>
                  </a:lnTo>
                  <a:lnTo>
                    <a:pt x="2625" y="2227"/>
                  </a:lnTo>
                  <a:lnTo>
                    <a:pt x="2627" y="2227"/>
                  </a:lnTo>
                  <a:lnTo>
                    <a:pt x="2628" y="2226"/>
                  </a:lnTo>
                  <a:lnTo>
                    <a:pt x="2629" y="2226"/>
                  </a:lnTo>
                  <a:lnTo>
                    <a:pt x="2630" y="2225"/>
                  </a:lnTo>
                  <a:lnTo>
                    <a:pt x="2634" y="2223"/>
                  </a:lnTo>
                  <a:lnTo>
                    <a:pt x="2645" y="2219"/>
                  </a:lnTo>
                  <a:lnTo>
                    <a:pt x="2670" y="2213"/>
                  </a:lnTo>
                  <a:lnTo>
                    <a:pt x="2671" y="2213"/>
                  </a:lnTo>
                  <a:lnTo>
                    <a:pt x="2672" y="2213"/>
                  </a:lnTo>
                  <a:lnTo>
                    <a:pt x="2676" y="2214"/>
                  </a:lnTo>
                  <a:lnTo>
                    <a:pt x="2677" y="2215"/>
                  </a:lnTo>
                  <a:lnTo>
                    <a:pt x="2677" y="2215"/>
                  </a:lnTo>
                  <a:lnTo>
                    <a:pt x="2679" y="2215"/>
                  </a:lnTo>
                  <a:lnTo>
                    <a:pt x="2680" y="2215"/>
                  </a:lnTo>
                  <a:lnTo>
                    <a:pt x="2681" y="2215"/>
                  </a:lnTo>
                  <a:lnTo>
                    <a:pt x="2682" y="2214"/>
                  </a:lnTo>
                  <a:lnTo>
                    <a:pt x="2684" y="2213"/>
                  </a:lnTo>
                  <a:lnTo>
                    <a:pt x="2688" y="2211"/>
                  </a:lnTo>
                  <a:lnTo>
                    <a:pt x="2690" y="2208"/>
                  </a:lnTo>
                  <a:lnTo>
                    <a:pt x="2692" y="2203"/>
                  </a:lnTo>
                  <a:lnTo>
                    <a:pt x="2692" y="2201"/>
                  </a:lnTo>
                  <a:lnTo>
                    <a:pt x="2692" y="2200"/>
                  </a:lnTo>
                  <a:lnTo>
                    <a:pt x="2693" y="2200"/>
                  </a:lnTo>
                  <a:lnTo>
                    <a:pt x="2694" y="2199"/>
                  </a:lnTo>
                  <a:lnTo>
                    <a:pt x="2702" y="2193"/>
                  </a:lnTo>
                  <a:lnTo>
                    <a:pt x="2704" y="2191"/>
                  </a:lnTo>
                  <a:lnTo>
                    <a:pt x="2705" y="2190"/>
                  </a:lnTo>
                  <a:lnTo>
                    <a:pt x="2723" y="2179"/>
                  </a:lnTo>
                  <a:lnTo>
                    <a:pt x="2724" y="2179"/>
                  </a:lnTo>
                  <a:lnTo>
                    <a:pt x="2724" y="2178"/>
                  </a:lnTo>
                  <a:lnTo>
                    <a:pt x="2726" y="2178"/>
                  </a:lnTo>
                  <a:lnTo>
                    <a:pt x="2728" y="2177"/>
                  </a:lnTo>
                  <a:lnTo>
                    <a:pt x="2739" y="2178"/>
                  </a:lnTo>
                  <a:lnTo>
                    <a:pt x="2742" y="2179"/>
                  </a:lnTo>
                  <a:lnTo>
                    <a:pt x="2745" y="2180"/>
                  </a:lnTo>
                  <a:lnTo>
                    <a:pt x="2746" y="2180"/>
                  </a:lnTo>
                  <a:lnTo>
                    <a:pt x="2751" y="2183"/>
                  </a:lnTo>
                  <a:lnTo>
                    <a:pt x="2751" y="2184"/>
                  </a:lnTo>
                  <a:lnTo>
                    <a:pt x="2751" y="2184"/>
                  </a:lnTo>
                  <a:lnTo>
                    <a:pt x="2753" y="2188"/>
                  </a:lnTo>
                  <a:lnTo>
                    <a:pt x="2756" y="2192"/>
                  </a:lnTo>
                  <a:lnTo>
                    <a:pt x="2757" y="2192"/>
                  </a:lnTo>
                  <a:lnTo>
                    <a:pt x="2758" y="2192"/>
                  </a:lnTo>
                  <a:lnTo>
                    <a:pt x="2762" y="2196"/>
                  </a:lnTo>
                  <a:lnTo>
                    <a:pt x="2762" y="2196"/>
                  </a:lnTo>
                  <a:lnTo>
                    <a:pt x="2773" y="2196"/>
                  </a:lnTo>
                  <a:lnTo>
                    <a:pt x="2774" y="2196"/>
                  </a:lnTo>
                  <a:lnTo>
                    <a:pt x="2774" y="2196"/>
                  </a:lnTo>
                  <a:lnTo>
                    <a:pt x="2775" y="2196"/>
                  </a:lnTo>
                  <a:lnTo>
                    <a:pt x="2777" y="2194"/>
                  </a:lnTo>
                  <a:lnTo>
                    <a:pt x="2782" y="2192"/>
                  </a:lnTo>
                  <a:lnTo>
                    <a:pt x="2783" y="2191"/>
                  </a:lnTo>
                  <a:lnTo>
                    <a:pt x="2785" y="2191"/>
                  </a:lnTo>
                  <a:lnTo>
                    <a:pt x="2786" y="2190"/>
                  </a:lnTo>
                  <a:lnTo>
                    <a:pt x="2788" y="2190"/>
                  </a:lnTo>
                  <a:lnTo>
                    <a:pt x="2789" y="2190"/>
                  </a:lnTo>
                  <a:lnTo>
                    <a:pt x="2800" y="2194"/>
                  </a:lnTo>
                  <a:lnTo>
                    <a:pt x="2800" y="2195"/>
                  </a:lnTo>
                  <a:lnTo>
                    <a:pt x="2803" y="2198"/>
                  </a:lnTo>
                  <a:lnTo>
                    <a:pt x="2804" y="2199"/>
                  </a:lnTo>
                  <a:lnTo>
                    <a:pt x="2806" y="2200"/>
                  </a:lnTo>
                  <a:lnTo>
                    <a:pt x="2810" y="2203"/>
                  </a:lnTo>
                  <a:lnTo>
                    <a:pt x="2811" y="2204"/>
                  </a:lnTo>
                  <a:lnTo>
                    <a:pt x="2812" y="2204"/>
                  </a:lnTo>
                  <a:lnTo>
                    <a:pt x="2817" y="2208"/>
                  </a:lnTo>
                  <a:lnTo>
                    <a:pt x="2820" y="2209"/>
                  </a:lnTo>
                  <a:lnTo>
                    <a:pt x="2835" y="2213"/>
                  </a:lnTo>
                  <a:lnTo>
                    <a:pt x="2840" y="2215"/>
                  </a:lnTo>
                  <a:lnTo>
                    <a:pt x="2859" y="2200"/>
                  </a:lnTo>
                  <a:lnTo>
                    <a:pt x="2859" y="2199"/>
                  </a:lnTo>
                  <a:lnTo>
                    <a:pt x="2859" y="2198"/>
                  </a:lnTo>
                  <a:lnTo>
                    <a:pt x="2859" y="2197"/>
                  </a:lnTo>
                  <a:lnTo>
                    <a:pt x="2860" y="2196"/>
                  </a:lnTo>
                  <a:lnTo>
                    <a:pt x="2862" y="2195"/>
                  </a:lnTo>
                  <a:lnTo>
                    <a:pt x="2862" y="2195"/>
                  </a:lnTo>
                  <a:lnTo>
                    <a:pt x="2863" y="2194"/>
                  </a:lnTo>
                  <a:lnTo>
                    <a:pt x="2864" y="2193"/>
                  </a:lnTo>
                  <a:lnTo>
                    <a:pt x="2865" y="2193"/>
                  </a:lnTo>
                  <a:lnTo>
                    <a:pt x="2869" y="2192"/>
                  </a:lnTo>
                  <a:lnTo>
                    <a:pt x="2874" y="2192"/>
                  </a:lnTo>
                  <a:lnTo>
                    <a:pt x="2878" y="2192"/>
                  </a:lnTo>
                  <a:lnTo>
                    <a:pt x="2886" y="2176"/>
                  </a:lnTo>
                  <a:lnTo>
                    <a:pt x="2884" y="2174"/>
                  </a:lnTo>
                  <a:lnTo>
                    <a:pt x="2882" y="2171"/>
                  </a:lnTo>
                  <a:lnTo>
                    <a:pt x="2884" y="2161"/>
                  </a:lnTo>
                  <a:lnTo>
                    <a:pt x="2892" y="2152"/>
                  </a:lnTo>
                  <a:lnTo>
                    <a:pt x="2897" y="2140"/>
                  </a:lnTo>
                  <a:lnTo>
                    <a:pt x="2905" y="2119"/>
                  </a:lnTo>
                  <a:lnTo>
                    <a:pt x="2905" y="2117"/>
                  </a:lnTo>
                  <a:lnTo>
                    <a:pt x="2909" y="2111"/>
                  </a:lnTo>
                  <a:lnTo>
                    <a:pt x="2910" y="2109"/>
                  </a:lnTo>
                  <a:lnTo>
                    <a:pt x="2919" y="2101"/>
                  </a:lnTo>
                  <a:lnTo>
                    <a:pt x="2926" y="2096"/>
                  </a:lnTo>
                  <a:lnTo>
                    <a:pt x="2928" y="2090"/>
                  </a:lnTo>
                  <a:lnTo>
                    <a:pt x="2930" y="2088"/>
                  </a:lnTo>
                  <a:lnTo>
                    <a:pt x="2931" y="2086"/>
                  </a:lnTo>
                  <a:lnTo>
                    <a:pt x="2931" y="2084"/>
                  </a:lnTo>
                  <a:lnTo>
                    <a:pt x="2929" y="2064"/>
                  </a:lnTo>
                  <a:lnTo>
                    <a:pt x="2929" y="2063"/>
                  </a:lnTo>
                  <a:lnTo>
                    <a:pt x="2920" y="2059"/>
                  </a:lnTo>
                  <a:lnTo>
                    <a:pt x="2920" y="2059"/>
                  </a:lnTo>
                  <a:lnTo>
                    <a:pt x="2916" y="2060"/>
                  </a:lnTo>
                  <a:lnTo>
                    <a:pt x="2915" y="2061"/>
                  </a:lnTo>
                  <a:lnTo>
                    <a:pt x="2913" y="2061"/>
                  </a:lnTo>
                  <a:lnTo>
                    <a:pt x="2910" y="2050"/>
                  </a:lnTo>
                  <a:lnTo>
                    <a:pt x="2932" y="2026"/>
                  </a:lnTo>
                  <a:lnTo>
                    <a:pt x="2933" y="2026"/>
                  </a:lnTo>
                  <a:lnTo>
                    <a:pt x="2936" y="2025"/>
                  </a:lnTo>
                  <a:lnTo>
                    <a:pt x="2947" y="2025"/>
                  </a:lnTo>
                  <a:lnTo>
                    <a:pt x="2952" y="2023"/>
                  </a:lnTo>
                  <a:lnTo>
                    <a:pt x="2958" y="2020"/>
                  </a:lnTo>
                  <a:lnTo>
                    <a:pt x="2963" y="2018"/>
                  </a:lnTo>
                  <a:lnTo>
                    <a:pt x="2964" y="2018"/>
                  </a:lnTo>
                  <a:lnTo>
                    <a:pt x="2968" y="2018"/>
                  </a:lnTo>
                  <a:lnTo>
                    <a:pt x="2968" y="599"/>
                  </a:lnTo>
                  <a:lnTo>
                    <a:pt x="2911" y="593"/>
                  </a:lnTo>
                  <a:close/>
                </a:path>
              </a:pathLst>
            </a:custGeom>
            <a:solidFill>
              <a:srgbClr val="139A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74" name="Freeform 760"/>
            <p:cNvSpPr>
              <a:spLocks/>
            </p:cNvSpPr>
            <p:nvPr/>
          </p:nvSpPr>
          <p:spPr bwMode="auto">
            <a:xfrm>
              <a:off x="5131816" y="3674438"/>
              <a:ext cx="1736809" cy="821622"/>
            </a:xfrm>
            <a:custGeom>
              <a:avLst/>
              <a:gdLst>
                <a:gd name="T0" fmla="*/ 704 w 1264"/>
                <a:gd name="T1" fmla="*/ 583 h 598"/>
                <a:gd name="T2" fmla="*/ 683 w 1264"/>
                <a:gd name="T3" fmla="*/ 531 h 598"/>
                <a:gd name="T4" fmla="*/ 672 w 1264"/>
                <a:gd name="T5" fmla="*/ 517 h 598"/>
                <a:gd name="T6" fmla="*/ 620 w 1264"/>
                <a:gd name="T7" fmla="*/ 575 h 598"/>
                <a:gd name="T8" fmla="*/ 552 w 1264"/>
                <a:gd name="T9" fmla="*/ 584 h 598"/>
                <a:gd name="T10" fmla="*/ 526 w 1264"/>
                <a:gd name="T11" fmla="*/ 564 h 598"/>
                <a:gd name="T12" fmla="*/ 511 w 1264"/>
                <a:gd name="T13" fmla="*/ 522 h 598"/>
                <a:gd name="T14" fmla="*/ 501 w 1264"/>
                <a:gd name="T15" fmla="*/ 547 h 598"/>
                <a:gd name="T16" fmla="*/ 490 w 1264"/>
                <a:gd name="T17" fmla="*/ 504 h 598"/>
                <a:gd name="T18" fmla="*/ 410 w 1264"/>
                <a:gd name="T19" fmla="*/ 425 h 598"/>
                <a:gd name="T20" fmla="*/ 385 w 1264"/>
                <a:gd name="T21" fmla="*/ 391 h 598"/>
                <a:gd name="T22" fmla="*/ 402 w 1264"/>
                <a:gd name="T23" fmla="*/ 371 h 598"/>
                <a:gd name="T24" fmla="*/ 437 w 1264"/>
                <a:gd name="T25" fmla="*/ 375 h 598"/>
                <a:gd name="T26" fmla="*/ 447 w 1264"/>
                <a:gd name="T27" fmla="*/ 361 h 598"/>
                <a:gd name="T28" fmla="*/ 456 w 1264"/>
                <a:gd name="T29" fmla="*/ 359 h 598"/>
                <a:gd name="T30" fmla="*/ 523 w 1264"/>
                <a:gd name="T31" fmla="*/ 439 h 598"/>
                <a:gd name="T32" fmla="*/ 560 w 1264"/>
                <a:gd name="T33" fmla="*/ 457 h 598"/>
                <a:gd name="T34" fmla="*/ 617 w 1264"/>
                <a:gd name="T35" fmla="*/ 490 h 598"/>
                <a:gd name="T36" fmla="*/ 683 w 1264"/>
                <a:gd name="T37" fmla="*/ 473 h 598"/>
                <a:gd name="T38" fmla="*/ 705 w 1264"/>
                <a:gd name="T39" fmla="*/ 498 h 598"/>
                <a:gd name="T40" fmla="*/ 818 w 1264"/>
                <a:gd name="T41" fmla="*/ 541 h 598"/>
                <a:gd name="T42" fmla="*/ 885 w 1264"/>
                <a:gd name="T43" fmla="*/ 492 h 598"/>
                <a:gd name="T44" fmla="*/ 884 w 1264"/>
                <a:gd name="T45" fmla="*/ 435 h 598"/>
                <a:gd name="T46" fmla="*/ 846 w 1264"/>
                <a:gd name="T47" fmla="*/ 413 h 598"/>
                <a:gd name="T48" fmla="*/ 918 w 1264"/>
                <a:gd name="T49" fmla="*/ 393 h 598"/>
                <a:gd name="T50" fmla="*/ 986 w 1264"/>
                <a:gd name="T51" fmla="*/ 381 h 598"/>
                <a:gd name="T52" fmla="*/ 1012 w 1264"/>
                <a:gd name="T53" fmla="*/ 326 h 598"/>
                <a:gd name="T54" fmla="*/ 1081 w 1264"/>
                <a:gd name="T55" fmla="*/ 312 h 598"/>
                <a:gd name="T56" fmla="*/ 1099 w 1264"/>
                <a:gd name="T57" fmla="*/ 260 h 598"/>
                <a:gd name="T58" fmla="*/ 1107 w 1264"/>
                <a:gd name="T59" fmla="*/ 224 h 598"/>
                <a:gd name="T60" fmla="*/ 1146 w 1264"/>
                <a:gd name="T61" fmla="*/ 219 h 598"/>
                <a:gd name="T62" fmla="*/ 1159 w 1264"/>
                <a:gd name="T63" fmla="*/ 187 h 598"/>
                <a:gd name="T64" fmla="*/ 1178 w 1264"/>
                <a:gd name="T65" fmla="*/ 123 h 598"/>
                <a:gd name="T66" fmla="*/ 1248 w 1264"/>
                <a:gd name="T67" fmla="*/ 105 h 598"/>
                <a:gd name="T68" fmla="*/ 1228 w 1264"/>
                <a:gd name="T69" fmla="*/ 102 h 598"/>
                <a:gd name="T70" fmla="*/ 1194 w 1264"/>
                <a:gd name="T71" fmla="*/ 108 h 598"/>
                <a:gd name="T72" fmla="*/ 1165 w 1264"/>
                <a:gd name="T73" fmla="*/ 124 h 598"/>
                <a:gd name="T74" fmla="*/ 1152 w 1264"/>
                <a:gd name="T75" fmla="*/ 65 h 598"/>
                <a:gd name="T76" fmla="*/ 1119 w 1264"/>
                <a:gd name="T77" fmla="*/ 86 h 598"/>
                <a:gd name="T78" fmla="*/ 1078 w 1264"/>
                <a:gd name="T79" fmla="*/ 98 h 598"/>
                <a:gd name="T80" fmla="*/ 1040 w 1264"/>
                <a:gd name="T81" fmla="*/ 106 h 598"/>
                <a:gd name="T82" fmla="*/ 973 w 1264"/>
                <a:gd name="T83" fmla="*/ 97 h 598"/>
                <a:gd name="T84" fmla="*/ 941 w 1264"/>
                <a:gd name="T85" fmla="*/ 128 h 598"/>
                <a:gd name="T86" fmla="*/ 894 w 1264"/>
                <a:gd name="T87" fmla="*/ 155 h 598"/>
                <a:gd name="T88" fmla="*/ 833 w 1264"/>
                <a:gd name="T89" fmla="*/ 124 h 598"/>
                <a:gd name="T90" fmla="*/ 746 w 1264"/>
                <a:gd name="T91" fmla="*/ 86 h 598"/>
                <a:gd name="T92" fmla="*/ 686 w 1264"/>
                <a:gd name="T93" fmla="*/ 61 h 598"/>
                <a:gd name="T94" fmla="*/ 666 w 1264"/>
                <a:gd name="T95" fmla="*/ 68 h 598"/>
                <a:gd name="T96" fmla="*/ 616 w 1264"/>
                <a:gd name="T97" fmla="*/ 97 h 598"/>
                <a:gd name="T98" fmla="*/ 448 w 1264"/>
                <a:gd name="T99" fmla="*/ 54 h 598"/>
                <a:gd name="T100" fmla="*/ 430 w 1264"/>
                <a:gd name="T101" fmla="*/ 29 h 598"/>
                <a:gd name="T102" fmla="*/ 398 w 1264"/>
                <a:gd name="T103" fmla="*/ 16 h 598"/>
                <a:gd name="T104" fmla="*/ 330 w 1264"/>
                <a:gd name="T105" fmla="*/ 20 h 598"/>
                <a:gd name="T106" fmla="*/ 305 w 1264"/>
                <a:gd name="T107" fmla="*/ 46 h 598"/>
                <a:gd name="T108" fmla="*/ 293 w 1264"/>
                <a:gd name="T109" fmla="*/ 99 h 598"/>
                <a:gd name="T110" fmla="*/ 249 w 1264"/>
                <a:gd name="T111" fmla="*/ 105 h 598"/>
                <a:gd name="T112" fmla="*/ 208 w 1264"/>
                <a:gd name="T113" fmla="*/ 185 h 598"/>
                <a:gd name="T114" fmla="*/ 138 w 1264"/>
                <a:gd name="T115" fmla="*/ 300 h 598"/>
                <a:gd name="T116" fmla="*/ 10 w 1264"/>
                <a:gd name="T117" fmla="*/ 396 h 598"/>
                <a:gd name="T118" fmla="*/ 12 w 1264"/>
                <a:gd name="T119" fmla="*/ 440 h 598"/>
                <a:gd name="T120" fmla="*/ 29 w 1264"/>
                <a:gd name="T121" fmla="*/ 462 h 598"/>
                <a:gd name="T122" fmla="*/ 95 w 1264"/>
                <a:gd name="T123" fmla="*/ 574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64" h="598">
                  <a:moveTo>
                    <a:pt x="754" y="596"/>
                  </a:moveTo>
                  <a:lnTo>
                    <a:pt x="753" y="596"/>
                  </a:lnTo>
                  <a:lnTo>
                    <a:pt x="752" y="595"/>
                  </a:lnTo>
                  <a:lnTo>
                    <a:pt x="749" y="595"/>
                  </a:lnTo>
                  <a:lnTo>
                    <a:pt x="749" y="596"/>
                  </a:lnTo>
                  <a:lnTo>
                    <a:pt x="748" y="596"/>
                  </a:lnTo>
                  <a:lnTo>
                    <a:pt x="747" y="596"/>
                  </a:lnTo>
                  <a:lnTo>
                    <a:pt x="746" y="597"/>
                  </a:lnTo>
                  <a:lnTo>
                    <a:pt x="745" y="597"/>
                  </a:lnTo>
                  <a:lnTo>
                    <a:pt x="743" y="596"/>
                  </a:lnTo>
                  <a:lnTo>
                    <a:pt x="730" y="593"/>
                  </a:lnTo>
                  <a:lnTo>
                    <a:pt x="723" y="591"/>
                  </a:lnTo>
                  <a:lnTo>
                    <a:pt x="715" y="587"/>
                  </a:lnTo>
                  <a:lnTo>
                    <a:pt x="707" y="586"/>
                  </a:lnTo>
                  <a:lnTo>
                    <a:pt x="705" y="583"/>
                  </a:lnTo>
                  <a:lnTo>
                    <a:pt x="704" y="583"/>
                  </a:lnTo>
                  <a:lnTo>
                    <a:pt x="700" y="579"/>
                  </a:lnTo>
                  <a:lnTo>
                    <a:pt x="700" y="579"/>
                  </a:lnTo>
                  <a:lnTo>
                    <a:pt x="699" y="577"/>
                  </a:lnTo>
                  <a:lnTo>
                    <a:pt x="691" y="567"/>
                  </a:lnTo>
                  <a:lnTo>
                    <a:pt x="690" y="567"/>
                  </a:lnTo>
                  <a:lnTo>
                    <a:pt x="690" y="566"/>
                  </a:lnTo>
                  <a:lnTo>
                    <a:pt x="688" y="562"/>
                  </a:lnTo>
                  <a:lnTo>
                    <a:pt x="687" y="560"/>
                  </a:lnTo>
                  <a:lnTo>
                    <a:pt x="684" y="553"/>
                  </a:lnTo>
                  <a:lnTo>
                    <a:pt x="683" y="550"/>
                  </a:lnTo>
                  <a:lnTo>
                    <a:pt x="683" y="549"/>
                  </a:lnTo>
                  <a:lnTo>
                    <a:pt x="683" y="548"/>
                  </a:lnTo>
                  <a:lnTo>
                    <a:pt x="683" y="547"/>
                  </a:lnTo>
                  <a:lnTo>
                    <a:pt x="683" y="546"/>
                  </a:lnTo>
                  <a:lnTo>
                    <a:pt x="683" y="542"/>
                  </a:lnTo>
                  <a:lnTo>
                    <a:pt x="683" y="531"/>
                  </a:lnTo>
                  <a:lnTo>
                    <a:pt x="682" y="529"/>
                  </a:lnTo>
                  <a:lnTo>
                    <a:pt x="682" y="528"/>
                  </a:lnTo>
                  <a:lnTo>
                    <a:pt x="680" y="527"/>
                  </a:lnTo>
                  <a:lnTo>
                    <a:pt x="680" y="528"/>
                  </a:lnTo>
                  <a:lnTo>
                    <a:pt x="678" y="528"/>
                  </a:lnTo>
                  <a:lnTo>
                    <a:pt x="677" y="528"/>
                  </a:lnTo>
                  <a:lnTo>
                    <a:pt x="676" y="526"/>
                  </a:lnTo>
                  <a:lnTo>
                    <a:pt x="675" y="525"/>
                  </a:lnTo>
                  <a:lnTo>
                    <a:pt x="675" y="521"/>
                  </a:lnTo>
                  <a:lnTo>
                    <a:pt x="676" y="517"/>
                  </a:lnTo>
                  <a:lnTo>
                    <a:pt x="676" y="514"/>
                  </a:lnTo>
                  <a:lnTo>
                    <a:pt x="676" y="512"/>
                  </a:lnTo>
                  <a:lnTo>
                    <a:pt x="676" y="511"/>
                  </a:lnTo>
                  <a:lnTo>
                    <a:pt x="673" y="512"/>
                  </a:lnTo>
                  <a:lnTo>
                    <a:pt x="673" y="514"/>
                  </a:lnTo>
                  <a:lnTo>
                    <a:pt x="672" y="517"/>
                  </a:lnTo>
                  <a:lnTo>
                    <a:pt x="672" y="517"/>
                  </a:lnTo>
                  <a:lnTo>
                    <a:pt x="672" y="518"/>
                  </a:lnTo>
                  <a:lnTo>
                    <a:pt x="669" y="523"/>
                  </a:lnTo>
                  <a:lnTo>
                    <a:pt x="667" y="525"/>
                  </a:lnTo>
                  <a:lnTo>
                    <a:pt x="665" y="525"/>
                  </a:lnTo>
                  <a:lnTo>
                    <a:pt x="661" y="528"/>
                  </a:lnTo>
                  <a:lnTo>
                    <a:pt x="660" y="528"/>
                  </a:lnTo>
                  <a:lnTo>
                    <a:pt x="651" y="536"/>
                  </a:lnTo>
                  <a:lnTo>
                    <a:pt x="630" y="559"/>
                  </a:lnTo>
                  <a:lnTo>
                    <a:pt x="630" y="560"/>
                  </a:lnTo>
                  <a:lnTo>
                    <a:pt x="630" y="561"/>
                  </a:lnTo>
                  <a:lnTo>
                    <a:pt x="629" y="563"/>
                  </a:lnTo>
                  <a:lnTo>
                    <a:pt x="628" y="564"/>
                  </a:lnTo>
                  <a:lnTo>
                    <a:pt x="626" y="565"/>
                  </a:lnTo>
                  <a:lnTo>
                    <a:pt x="622" y="574"/>
                  </a:lnTo>
                  <a:lnTo>
                    <a:pt x="620" y="575"/>
                  </a:lnTo>
                  <a:lnTo>
                    <a:pt x="612" y="579"/>
                  </a:lnTo>
                  <a:lnTo>
                    <a:pt x="604" y="581"/>
                  </a:lnTo>
                  <a:lnTo>
                    <a:pt x="603" y="581"/>
                  </a:lnTo>
                  <a:lnTo>
                    <a:pt x="595" y="582"/>
                  </a:lnTo>
                  <a:lnTo>
                    <a:pt x="595" y="582"/>
                  </a:lnTo>
                  <a:lnTo>
                    <a:pt x="595" y="581"/>
                  </a:lnTo>
                  <a:lnTo>
                    <a:pt x="594" y="580"/>
                  </a:lnTo>
                  <a:lnTo>
                    <a:pt x="591" y="579"/>
                  </a:lnTo>
                  <a:lnTo>
                    <a:pt x="578" y="579"/>
                  </a:lnTo>
                  <a:lnTo>
                    <a:pt x="568" y="579"/>
                  </a:lnTo>
                  <a:lnTo>
                    <a:pt x="564" y="579"/>
                  </a:lnTo>
                  <a:lnTo>
                    <a:pt x="563" y="579"/>
                  </a:lnTo>
                  <a:lnTo>
                    <a:pt x="556" y="582"/>
                  </a:lnTo>
                  <a:lnTo>
                    <a:pt x="556" y="583"/>
                  </a:lnTo>
                  <a:lnTo>
                    <a:pt x="556" y="583"/>
                  </a:lnTo>
                  <a:lnTo>
                    <a:pt x="552" y="584"/>
                  </a:lnTo>
                  <a:lnTo>
                    <a:pt x="552" y="584"/>
                  </a:lnTo>
                  <a:lnTo>
                    <a:pt x="549" y="585"/>
                  </a:lnTo>
                  <a:lnTo>
                    <a:pt x="541" y="583"/>
                  </a:lnTo>
                  <a:lnTo>
                    <a:pt x="540" y="583"/>
                  </a:lnTo>
                  <a:lnTo>
                    <a:pt x="533" y="578"/>
                  </a:lnTo>
                  <a:lnTo>
                    <a:pt x="528" y="573"/>
                  </a:lnTo>
                  <a:lnTo>
                    <a:pt x="530" y="564"/>
                  </a:lnTo>
                  <a:lnTo>
                    <a:pt x="527" y="563"/>
                  </a:lnTo>
                  <a:lnTo>
                    <a:pt x="526" y="564"/>
                  </a:lnTo>
                  <a:lnTo>
                    <a:pt x="526" y="565"/>
                  </a:lnTo>
                  <a:lnTo>
                    <a:pt x="524" y="566"/>
                  </a:lnTo>
                  <a:lnTo>
                    <a:pt x="524" y="565"/>
                  </a:lnTo>
                  <a:lnTo>
                    <a:pt x="524" y="564"/>
                  </a:lnTo>
                  <a:lnTo>
                    <a:pt x="521" y="562"/>
                  </a:lnTo>
                  <a:lnTo>
                    <a:pt x="525" y="564"/>
                  </a:lnTo>
                  <a:lnTo>
                    <a:pt x="526" y="564"/>
                  </a:lnTo>
                  <a:lnTo>
                    <a:pt x="526" y="563"/>
                  </a:lnTo>
                  <a:lnTo>
                    <a:pt x="528" y="561"/>
                  </a:lnTo>
                  <a:lnTo>
                    <a:pt x="532" y="552"/>
                  </a:lnTo>
                  <a:lnTo>
                    <a:pt x="533" y="550"/>
                  </a:lnTo>
                  <a:lnTo>
                    <a:pt x="533" y="548"/>
                  </a:lnTo>
                  <a:lnTo>
                    <a:pt x="533" y="543"/>
                  </a:lnTo>
                  <a:lnTo>
                    <a:pt x="533" y="522"/>
                  </a:lnTo>
                  <a:lnTo>
                    <a:pt x="533" y="520"/>
                  </a:lnTo>
                  <a:lnTo>
                    <a:pt x="532" y="517"/>
                  </a:lnTo>
                  <a:lnTo>
                    <a:pt x="525" y="510"/>
                  </a:lnTo>
                  <a:lnTo>
                    <a:pt x="524" y="510"/>
                  </a:lnTo>
                  <a:lnTo>
                    <a:pt x="521" y="510"/>
                  </a:lnTo>
                  <a:lnTo>
                    <a:pt x="519" y="510"/>
                  </a:lnTo>
                  <a:lnTo>
                    <a:pt x="516" y="513"/>
                  </a:lnTo>
                  <a:lnTo>
                    <a:pt x="515" y="513"/>
                  </a:lnTo>
                  <a:lnTo>
                    <a:pt x="511" y="522"/>
                  </a:lnTo>
                  <a:lnTo>
                    <a:pt x="507" y="532"/>
                  </a:lnTo>
                  <a:lnTo>
                    <a:pt x="507" y="534"/>
                  </a:lnTo>
                  <a:lnTo>
                    <a:pt x="507" y="541"/>
                  </a:lnTo>
                  <a:lnTo>
                    <a:pt x="507" y="543"/>
                  </a:lnTo>
                  <a:lnTo>
                    <a:pt x="507" y="545"/>
                  </a:lnTo>
                  <a:lnTo>
                    <a:pt x="507" y="546"/>
                  </a:lnTo>
                  <a:lnTo>
                    <a:pt x="508" y="546"/>
                  </a:lnTo>
                  <a:lnTo>
                    <a:pt x="508" y="547"/>
                  </a:lnTo>
                  <a:lnTo>
                    <a:pt x="510" y="552"/>
                  </a:lnTo>
                  <a:lnTo>
                    <a:pt x="510" y="553"/>
                  </a:lnTo>
                  <a:lnTo>
                    <a:pt x="510" y="557"/>
                  </a:lnTo>
                  <a:lnTo>
                    <a:pt x="510" y="557"/>
                  </a:lnTo>
                  <a:lnTo>
                    <a:pt x="510" y="558"/>
                  </a:lnTo>
                  <a:lnTo>
                    <a:pt x="509" y="558"/>
                  </a:lnTo>
                  <a:lnTo>
                    <a:pt x="507" y="557"/>
                  </a:lnTo>
                  <a:lnTo>
                    <a:pt x="501" y="547"/>
                  </a:lnTo>
                  <a:lnTo>
                    <a:pt x="495" y="533"/>
                  </a:lnTo>
                  <a:lnTo>
                    <a:pt x="487" y="524"/>
                  </a:lnTo>
                  <a:lnTo>
                    <a:pt x="483" y="514"/>
                  </a:lnTo>
                  <a:lnTo>
                    <a:pt x="482" y="510"/>
                  </a:lnTo>
                  <a:lnTo>
                    <a:pt x="482" y="510"/>
                  </a:lnTo>
                  <a:lnTo>
                    <a:pt x="483" y="508"/>
                  </a:lnTo>
                  <a:lnTo>
                    <a:pt x="484" y="508"/>
                  </a:lnTo>
                  <a:lnTo>
                    <a:pt x="484" y="509"/>
                  </a:lnTo>
                  <a:lnTo>
                    <a:pt x="485" y="509"/>
                  </a:lnTo>
                  <a:lnTo>
                    <a:pt x="487" y="510"/>
                  </a:lnTo>
                  <a:lnTo>
                    <a:pt x="487" y="512"/>
                  </a:lnTo>
                  <a:lnTo>
                    <a:pt x="488" y="511"/>
                  </a:lnTo>
                  <a:lnTo>
                    <a:pt x="490" y="509"/>
                  </a:lnTo>
                  <a:lnTo>
                    <a:pt x="490" y="508"/>
                  </a:lnTo>
                  <a:lnTo>
                    <a:pt x="490" y="507"/>
                  </a:lnTo>
                  <a:lnTo>
                    <a:pt x="490" y="504"/>
                  </a:lnTo>
                  <a:lnTo>
                    <a:pt x="490" y="503"/>
                  </a:lnTo>
                  <a:lnTo>
                    <a:pt x="490" y="501"/>
                  </a:lnTo>
                  <a:lnTo>
                    <a:pt x="480" y="485"/>
                  </a:lnTo>
                  <a:lnTo>
                    <a:pt x="465" y="475"/>
                  </a:lnTo>
                  <a:lnTo>
                    <a:pt x="459" y="463"/>
                  </a:lnTo>
                  <a:lnTo>
                    <a:pt x="457" y="460"/>
                  </a:lnTo>
                  <a:lnTo>
                    <a:pt x="452" y="458"/>
                  </a:lnTo>
                  <a:lnTo>
                    <a:pt x="445" y="456"/>
                  </a:lnTo>
                  <a:lnTo>
                    <a:pt x="444" y="455"/>
                  </a:lnTo>
                  <a:lnTo>
                    <a:pt x="439" y="440"/>
                  </a:lnTo>
                  <a:lnTo>
                    <a:pt x="437" y="433"/>
                  </a:lnTo>
                  <a:lnTo>
                    <a:pt x="437" y="430"/>
                  </a:lnTo>
                  <a:lnTo>
                    <a:pt x="436" y="426"/>
                  </a:lnTo>
                  <a:lnTo>
                    <a:pt x="432" y="425"/>
                  </a:lnTo>
                  <a:lnTo>
                    <a:pt x="429" y="425"/>
                  </a:lnTo>
                  <a:lnTo>
                    <a:pt x="410" y="425"/>
                  </a:lnTo>
                  <a:lnTo>
                    <a:pt x="408" y="423"/>
                  </a:lnTo>
                  <a:lnTo>
                    <a:pt x="408" y="422"/>
                  </a:lnTo>
                  <a:lnTo>
                    <a:pt x="407" y="420"/>
                  </a:lnTo>
                  <a:lnTo>
                    <a:pt x="407" y="419"/>
                  </a:lnTo>
                  <a:lnTo>
                    <a:pt x="407" y="418"/>
                  </a:lnTo>
                  <a:lnTo>
                    <a:pt x="407" y="418"/>
                  </a:lnTo>
                  <a:lnTo>
                    <a:pt x="406" y="413"/>
                  </a:lnTo>
                  <a:lnTo>
                    <a:pt x="405" y="412"/>
                  </a:lnTo>
                  <a:lnTo>
                    <a:pt x="403" y="409"/>
                  </a:lnTo>
                  <a:lnTo>
                    <a:pt x="396" y="408"/>
                  </a:lnTo>
                  <a:lnTo>
                    <a:pt x="375" y="406"/>
                  </a:lnTo>
                  <a:lnTo>
                    <a:pt x="377" y="403"/>
                  </a:lnTo>
                  <a:lnTo>
                    <a:pt x="377" y="402"/>
                  </a:lnTo>
                  <a:lnTo>
                    <a:pt x="378" y="402"/>
                  </a:lnTo>
                  <a:lnTo>
                    <a:pt x="379" y="400"/>
                  </a:lnTo>
                  <a:lnTo>
                    <a:pt x="385" y="391"/>
                  </a:lnTo>
                  <a:lnTo>
                    <a:pt x="386" y="390"/>
                  </a:lnTo>
                  <a:lnTo>
                    <a:pt x="387" y="389"/>
                  </a:lnTo>
                  <a:lnTo>
                    <a:pt x="387" y="388"/>
                  </a:lnTo>
                  <a:lnTo>
                    <a:pt x="387" y="387"/>
                  </a:lnTo>
                  <a:lnTo>
                    <a:pt x="388" y="386"/>
                  </a:lnTo>
                  <a:lnTo>
                    <a:pt x="389" y="385"/>
                  </a:lnTo>
                  <a:lnTo>
                    <a:pt x="391" y="378"/>
                  </a:lnTo>
                  <a:lnTo>
                    <a:pt x="391" y="376"/>
                  </a:lnTo>
                  <a:lnTo>
                    <a:pt x="392" y="376"/>
                  </a:lnTo>
                  <a:lnTo>
                    <a:pt x="393" y="374"/>
                  </a:lnTo>
                  <a:lnTo>
                    <a:pt x="393" y="373"/>
                  </a:lnTo>
                  <a:lnTo>
                    <a:pt x="394" y="372"/>
                  </a:lnTo>
                  <a:lnTo>
                    <a:pt x="394" y="372"/>
                  </a:lnTo>
                  <a:lnTo>
                    <a:pt x="395" y="372"/>
                  </a:lnTo>
                  <a:lnTo>
                    <a:pt x="398" y="371"/>
                  </a:lnTo>
                  <a:lnTo>
                    <a:pt x="402" y="371"/>
                  </a:lnTo>
                  <a:lnTo>
                    <a:pt x="411" y="370"/>
                  </a:lnTo>
                  <a:lnTo>
                    <a:pt x="418" y="373"/>
                  </a:lnTo>
                  <a:lnTo>
                    <a:pt x="418" y="373"/>
                  </a:lnTo>
                  <a:lnTo>
                    <a:pt x="419" y="372"/>
                  </a:lnTo>
                  <a:lnTo>
                    <a:pt x="422" y="371"/>
                  </a:lnTo>
                  <a:lnTo>
                    <a:pt x="423" y="371"/>
                  </a:lnTo>
                  <a:lnTo>
                    <a:pt x="425" y="371"/>
                  </a:lnTo>
                  <a:lnTo>
                    <a:pt x="425" y="372"/>
                  </a:lnTo>
                  <a:lnTo>
                    <a:pt x="426" y="372"/>
                  </a:lnTo>
                  <a:lnTo>
                    <a:pt x="427" y="373"/>
                  </a:lnTo>
                  <a:lnTo>
                    <a:pt x="429" y="374"/>
                  </a:lnTo>
                  <a:lnTo>
                    <a:pt x="429" y="374"/>
                  </a:lnTo>
                  <a:lnTo>
                    <a:pt x="431" y="374"/>
                  </a:lnTo>
                  <a:lnTo>
                    <a:pt x="432" y="375"/>
                  </a:lnTo>
                  <a:lnTo>
                    <a:pt x="433" y="375"/>
                  </a:lnTo>
                  <a:lnTo>
                    <a:pt x="437" y="375"/>
                  </a:lnTo>
                  <a:lnTo>
                    <a:pt x="437" y="375"/>
                  </a:lnTo>
                  <a:lnTo>
                    <a:pt x="438" y="375"/>
                  </a:lnTo>
                  <a:lnTo>
                    <a:pt x="438" y="374"/>
                  </a:lnTo>
                  <a:lnTo>
                    <a:pt x="439" y="374"/>
                  </a:lnTo>
                  <a:lnTo>
                    <a:pt x="440" y="374"/>
                  </a:lnTo>
                  <a:lnTo>
                    <a:pt x="448" y="372"/>
                  </a:lnTo>
                  <a:lnTo>
                    <a:pt x="448" y="371"/>
                  </a:lnTo>
                  <a:lnTo>
                    <a:pt x="449" y="370"/>
                  </a:lnTo>
                  <a:lnTo>
                    <a:pt x="449" y="367"/>
                  </a:lnTo>
                  <a:lnTo>
                    <a:pt x="449" y="367"/>
                  </a:lnTo>
                  <a:lnTo>
                    <a:pt x="449" y="366"/>
                  </a:lnTo>
                  <a:lnTo>
                    <a:pt x="448" y="365"/>
                  </a:lnTo>
                  <a:lnTo>
                    <a:pt x="448" y="364"/>
                  </a:lnTo>
                  <a:lnTo>
                    <a:pt x="448" y="364"/>
                  </a:lnTo>
                  <a:lnTo>
                    <a:pt x="447" y="363"/>
                  </a:lnTo>
                  <a:lnTo>
                    <a:pt x="447" y="361"/>
                  </a:lnTo>
                  <a:lnTo>
                    <a:pt x="447" y="360"/>
                  </a:lnTo>
                  <a:lnTo>
                    <a:pt x="447" y="359"/>
                  </a:lnTo>
                  <a:lnTo>
                    <a:pt x="449" y="355"/>
                  </a:lnTo>
                  <a:lnTo>
                    <a:pt x="449" y="355"/>
                  </a:lnTo>
                  <a:lnTo>
                    <a:pt x="450" y="355"/>
                  </a:lnTo>
                  <a:lnTo>
                    <a:pt x="452" y="355"/>
                  </a:lnTo>
                  <a:lnTo>
                    <a:pt x="453" y="355"/>
                  </a:lnTo>
                  <a:lnTo>
                    <a:pt x="455" y="355"/>
                  </a:lnTo>
                  <a:lnTo>
                    <a:pt x="458" y="355"/>
                  </a:lnTo>
                  <a:lnTo>
                    <a:pt x="459" y="356"/>
                  </a:lnTo>
                  <a:lnTo>
                    <a:pt x="460" y="357"/>
                  </a:lnTo>
                  <a:lnTo>
                    <a:pt x="460" y="358"/>
                  </a:lnTo>
                  <a:lnTo>
                    <a:pt x="459" y="359"/>
                  </a:lnTo>
                  <a:lnTo>
                    <a:pt x="458" y="360"/>
                  </a:lnTo>
                  <a:lnTo>
                    <a:pt x="457" y="359"/>
                  </a:lnTo>
                  <a:lnTo>
                    <a:pt x="456" y="359"/>
                  </a:lnTo>
                  <a:lnTo>
                    <a:pt x="454" y="358"/>
                  </a:lnTo>
                  <a:lnTo>
                    <a:pt x="449" y="359"/>
                  </a:lnTo>
                  <a:lnTo>
                    <a:pt x="448" y="359"/>
                  </a:lnTo>
                  <a:lnTo>
                    <a:pt x="448" y="359"/>
                  </a:lnTo>
                  <a:lnTo>
                    <a:pt x="449" y="359"/>
                  </a:lnTo>
                  <a:lnTo>
                    <a:pt x="453" y="363"/>
                  </a:lnTo>
                  <a:lnTo>
                    <a:pt x="468" y="373"/>
                  </a:lnTo>
                  <a:lnTo>
                    <a:pt x="470" y="373"/>
                  </a:lnTo>
                  <a:lnTo>
                    <a:pt x="476" y="369"/>
                  </a:lnTo>
                  <a:lnTo>
                    <a:pt x="477" y="368"/>
                  </a:lnTo>
                  <a:lnTo>
                    <a:pt x="487" y="372"/>
                  </a:lnTo>
                  <a:lnTo>
                    <a:pt x="502" y="391"/>
                  </a:lnTo>
                  <a:lnTo>
                    <a:pt x="502" y="392"/>
                  </a:lnTo>
                  <a:lnTo>
                    <a:pt x="512" y="409"/>
                  </a:lnTo>
                  <a:lnTo>
                    <a:pt x="516" y="421"/>
                  </a:lnTo>
                  <a:lnTo>
                    <a:pt x="523" y="439"/>
                  </a:lnTo>
                  <a:lnTo>
                    <a:pt x="523" y="440"/>
                  </a:lnTo>
                  <a:lnTo>
                    <a:pt x="523" y="440"/>
                  </a:lnTo>
                  <a:lnTo>
                    <a:pt x="525" y="442"/>
                  </a:lnTo>
                  <a:lnTo>
                    <a:pt x="530" y="448"/>
                  </a:lnTo>
                  <a:lnTo>
                    <a:pt x="533" y="450"/>
                  </a:lnTo>
                  <a:lnTo>
                    <a:pt x="533" y="450"/>
                  </a:lnTo>
                  <a:lnTo>
                    <a:pt x="536" y="451"/>
                  </a:lnTo>
                  <a:lnTo>
                    <a:pt x="537" y="451"/>
                  </a:lnTo>
                  <a:lnTo>
                    <a:pt x="538" y="450"/>
                  </a:lnTo>
                  <a:lnTo>
                    <a:pt x="540" y="450"/>
                  </a:lnTo>
                  <a:lnTo>
                    <a:pt x="545" y="451"/>
                  </a:lnTo>
                  <a:lnTo>
                    <a:pt x="545" y="451"/>
                  </a:lnTo>
                  <a:lnTo>
                    <a:pt x="546" y="451"/>
                  </a:lnTo>
                  <a:lnTo>
                    <a:pt x="547" y="451"/>
                  </a:lnTo>
                  <a:lnTo>
                    <a:pt x="547" y="452"/>
                  </a:lnTo>
                  <a:lnTo>
                    <a:pt x="560" y="457"/>
                  </a:lnTo>
                  <a:lnTo>
                    <a:pt x="561" y="458"/>
                  </a:lnTo>
                  <a:lnTo>
                    <a:pt x="561" y="459"/>
                  </a:lnTo>
                  <a:lnTo>
                    <a:pt x="565" y="463"/>
                  </a:lnTo>
                  <a:lnTo>
                    <a:pt x="565" y="465"/>
                  </a:lnTo>
                  <a:lnTo>
                    <a:pt x="568" y="469"/>
                  </a:lnTo>
                  <a:lnTo>
                    <a:pt x="575" y="474"/>
                  </a:lnTo>
                  <a:lnTo>
                    <a:pt x="578" y="476"/>
                  </a:lnTo>
                  <a:lnTo>
                    <a:pt x="595" y="488"/>
                  </a:lnTo>
                  <a:lnTo>
                    <a:pt x="596" y="488"/>
                  </a:lnTo>
                  <a:lnTo>
                    <a:pt x="599" y="490"/>
                  </a:lnTo>
                  <a:lnTo>
                    <a:pt x="600" y="490"/>
                  </a:lnTo>
                  <a:lnTo>
                    <a:pt x="603" y="491"/>
                  </a:lnTo>
                  <a:lnTo>
                    <a:pt x="603" y="491"/>
                  </a:lnTo>
                  <a:lnTo>
                    <a:pt x="606" y="490"/>
                  </a:lnTo>
                  <a:lnTo>
                    <a:pt x="611" y="490"/>
                  </a:lnTo>
                  <a:lnTo>
                    <a:pt x="617" y="490"/>
                  </a:lnTo>
                  <a:lnTo>
                    <a:pt x="618" y="490"/>
                  </a:lnTo>
                  <a:lnTo>
                    <a:pt x="618" y="491"/>
                  </a:lnTo>
                  <a:lnTo>
                    <a:pt x="622" y="494"/>
                  </a:lnTo>
                  <a:lnTo>
                    <a:pt x="628" y="497"/>
                  </a:lnTo>
                  <a:lnTo>
                    <a:pt x="634" y="497"/>
                  </a:lnTo>
                  <a:lnTo>
                    <a:pt x="635" y="496"/>
                  </a:lnTo>
                  <a:lnTo>
                    <a:pt x="657" y="482"/>
                  </a:lnTo>
                  <a:lnTo>
                    <a:pt x="658" y="482"/>
                  </a:lnTo>
                  <a:lnTo>
                    <a:pt x="659" y="481"/>
                  </a:lnTo>
                  <a:lnTo>
                    <a:pt x="659" y="480"/>
                  </a:lnTo>
                  <a:lnTo>
                    <a:pt x="660" y="480"/>
                  </a:lnTo>
                  <a:lnTo>
                    <a:pt x="660" y="480"/>
                  </a:lnTo>
                  <a:lnTo>
                    <a:pt x="675" y="474"/>
                  </a:lnTo>
                  <a:lnTo>
                    <a:pt x="681" y="473"/>
                  </a:lnTo>
                  <a:lnTo>
                    <a:pt x="682" y="473"/>
                  </a:lnTo>
                  <a:lnTo>
                    <a:pt x="683" y="473"/>
                  </a:lnTo>
                  <a:lnTo>
                    <a:pt x="684" y="473"/>
                  </a:lnTo>
                  <a:lnTo>
                    <a:pt x="684" y="474"/>
                  </a:lnTo>
                  <a:lnTo>
                    <a:pt x="695" y="475"/>
                  </a:lnTo>
                  <a:lnTo>
                    <a:pt x="695" y="475"/>
                  </a:lnTo>
                  <a:lnTo>
                    <a:pt x="696" y="475"/>
                  </a:lnTo>
                  <a:lnTo>
                    <a:pt x="703" y="485"/>
                  </a:lnTo>
                  <a:lnTo>
                    <a:pt x="703" y="485"/>
                  </a:lnTo>
                  <a:lnTo>
                    <a:pt x="703" y="486"/>
                  </a:lnTo>
                  <a:lnTo>
                    <a:pt x="703" y="487"/>
                  </a:lnTo>
                  <a:lnTo>
                    <a:pt x="705" y="492"/>
                  </a:lnTo>
                  <a:lnTo>
                    <a:pt x="705" y="493"/>
                  </a:lnTo>
                  <a:lnTo>
                    <a:pt x="705" y="494"/>
                  </a:lnTo>
                  <a:lnTo>
                    <a:pt x="706" y="494"/>
                  </a:lnTo>
                  <a:lnTo>
                    <a:pt x="706" y="495"/>
                  </a:lnTo>
                  <a:lnTo>
                    <a:pt x="705" y="497"/>
                  </a:lnTo>
                  <a:lnTo>
                    <a:pt x="705" y="498"/>
                  </a:lnTo>
                  <a:lnTo>
                    <a:pt x="705" y="498"/>
                  </a:lnTo>
                  <a:lnTo>
                    <a:pt x="705" y="500"/>
                  </a:lnTo>
                  <a:lnTo>
                    <a:pt x="707" y="512"/>
                  </a:lnTo>
                  <a:lnTo>
                    <a:pt x="708" y="514"/>
                  </a:lnTo>
                  <a:lnTo>
                    <a:pt x="713" y="523"/>
                  </a:lnTo>
                  <a:lnTo>
                    <a:pt x="719" y="524"/>
                  </a:lnTo>
                  <a:lnTo>
                    <a:pt x="734" y="525"/>
                  </a:lnTo>
                  <a:lnTo>
                    <a:pt x="758" y="529"/>
                  </a:lnTo>
                  <a:lnTo>
                    <a:pt x="759" y="529"/>
                  </a:lnTo>
                  <a:lnTo>
                    <a:pt x="762" y="531"/>
                  </a:lnTo>
                  <a:lnTo>
                    <a:pt x="763" y="532"/>
                  </a:lnTo>
                  <a:lnTo>
                    <a:pt x="774" y="534"/>
                  </a:lnTo>
                  <a:lnTo>
                    <a:pt x="786" y="535"/>
                  </a:lnTo>
                  <a:lnTo>
                    <a:pt x="809" y="536"/>
                  </a:lnTo>
                  <a:lnTo>
                    <a:pt x="815" y="535"/>
                  </a:lnTo>
                  <a:lnTo>
                    <a:pt x="818" y="541"/>
                  </a:lnTo>
                  <a:lnTo>
                    <a:pt x="840" y="546"/>
                  </a:lnTo>
                  <a:lnTo>
                    <a:pt x="841" y="546"/>
                  </a:lnTo>
                  <a:lnTo>
                    <a:pt x="842" y="546"/>
                  </a:lnTo>
                  <a:lnTo>
                    <a:pt x="847" y="542"/>
                  </a:lnTo>
                  <a:lnTo>
                    <a:pt x="849" y="533"/>
                  </a:lnTo>
                  <a:lnTo>
                    <a:pt x="853" y="510"/>
                  </a:lnTo>
                  <a:lnTo>
                    <a:pt x="854" y="509"/>
                  </a:lnTo>
                  <a:lnTo>
                    <a:pt x="854" y="508"/>
                  </a:lnTo>
                  <a:lnTo>
                    <a:pt x="856" y="506"/>
                  </a:lnTo>
                  <a:lnTo>
                    <a:pt x="860" y="503"/>
                  </a:lnTo>
                  <a:lnTo>
                    <a:pt x="861" y="503"/>
                  </a:lnTo>
                  <a:lnTo>
                    <a:pt x="862" y="503"/>
                  </a:lnTo>
                  <a:lnTo>
                    <a:pt x="866" y="505"/>
                  </a:lnTo>
                  <a:lnTo>
                    <a:pt x="869" y="497"/>
                  </a:lnTo>
                  <a:lnTo>
                    <a:pt x="883" y="492"/>
                  </a:lnTo>
                  <a:lnTo>
                    <a:pt x="885" y="492"/>
                  </a:lnTo>
                  <a:lnTo>
                    <a:pt x="885" y="492"/>
                  </a:lnTo>
                  <a:lnTo>
                    <a:pt x="891" y="492"/>
                  </a:lnTo>
                  <a:lnTo>
                    <a:pt x="894" y="492"/>
                  </a:lnTo>
                  <a:lnTo>
                    <a:pt x="895" y="492"/>
                  </a:lnTo>
                  <a:lnTo>
                    <a:pt x="896" y="492"/>
                  </a:lnTo>
                  <a:lnTo>
                    <a:pt x="897" y="492"/>
                  </a:lnTo>
                  <a:lnTo>
                    <a:pt x="901" y="475"/>
                  </a:lnTo>
                  <a:lnTo>
                    <a:pt x="900" y="472"/>
                  </a:lnTo>
                  <a:lnTo>
                    <a:pt x="899" y="471"/>
                  </a:lnTo>
                  <a:lnTo>
                    <a:pt x="897" y="471"/>
                  </a:lnTo>
                  <a:lnTo>
                    <a:pt x="893" y="471"/>
                  </a:lnTo>
                  <a:lnTo>
                    <a:pt x="893" y="471"/>
                  </a:lnTo>
                  <a:lnTo>
                    <a:pt x="886" y="463"/>
                  </a:lnTo>
                  <a:lnTo>
                    <a:pt x="885" y="437"/>
                  </a:lnTo>
                  <a:lnTo>
                    <a:pt x="885" y="436"/>
                  </a:lnTo>
                  <a:lnTo>
                    <a:pt x="884" y="435"/>
                  </a:lnTo>
                  <a:lnTo>
                    <a:pt x="878" y="435"/>
                  </a:lnTo>
                  <a:lnTo>
                    <a:pt x="875" y="431"/>
                  </a:lnTo>
                  <a:lnTo>
                    <a:pt x="874" y="429"/>
                  </a:lnTo>
                  <a:lnTo>
                    <a:pt x="871" y="428"/>
                  </a:lnTo>
                  <a:lnTo>
                    <a:pt x="869" y="428"/>
                  </a:lnTo>
                  <a:lnTo>
                    <a:pt x="866" y="428"/>
                  </a:lnTo>
                  <a:lnTo>
                    <a:pt x="861" y="426"/>
                  </a:lnTo>
                  <a:lnTo>
                    <a:pt x="858" y="425"/>
                  </a:lnTo>
                  <a:lnTo>
                    <a:pt x="857" y="425"/>
                  </a:lnTo>
                  <a:lnTo>
                    <a:pt x="853" y="422"/>
                  </a:lnTo>
                  <a:lnTo>
                    <a:pt x="853" y="421"/>
                  </a:lnTo>
                  <a:lnTo>
                    <a:pt x="849" y="417"/>
                  </a:lnTo>
                  <a:lnTo>
                    <a:pt x="848" y="417"/>
                  </a:lnTo>
                  <a:lnTo>
                    <a:pt x="848" y="416"/>
                  </a:lnTo>
                  <a:lnTo>
                    <a:pt x="847" y="414"/>
                  </a:lnTo>
                  <a:lnTo>
                    <a:pt x="846" y="413"/>
                  </a:lnTo>
                  <a:lnTo>
                    <a:pt x="846" y="410"/>
                  </a:lnTo>
                  <a:lnTo>
                    <a:pt x="845" y="409"/>
                  </a:lnTo>
                  <a:lnTo>
                    <a:pt x="839" y="398"/>
                  </a:lnTo>
                  <a:lnTo>
                    <a:pt x="839" y="394"/>
                  </a:lnTo>
                  <a:lnTo>
                    <a:pt x="827" y="381"/>
                  </a:lnTo>
                  <a:lnTo>
                    <a:pt x="824" y="378"/>
                  </a:lnTo>
                  <a:lnTo>
                    <a:pt x="838" y="383"/>
                  </a:lnTo>
                  <a:lnTo>
                    <a:pt x="853" y="388"/>
                  </a:lnTo>
                  <a:lnTo>
                    <a:pt x="862" y="390"/>
                  </a:lnTo>
                  <a:lnTo>
                    <a:pt x="869" y="393"/>
                  </a:lnTo>
                  <a:lnTo>
                    <a:pt x="873" y="394"/>
                  </a:lnTo>
                  <a:lnTo>
                    <a:pt x="874" y="394"/>
                  </a:lnTo>
                  <a:lnTo>
                    <a:pt x="875" y="394"/>
                  </a:lnTo>
                  <a:lnTo>
                    <a:pt x="877" y="394"/>
                  </a:lnTo>
                  <a:lnTo>
                    <a:pt x="894" y="392"/>
                  </a:lnTo>
                  <a:lnTo>
                    <a:pt x="918" y="393"/>
                  </a:lnTo>
                  <a:lnTo>
                    <a:pt x="931" y="390"/>
                  </a:lnTo>
                  <a:lnTo>
                    <a:pt x="933" y="390"/>
                  </a:lnTo>
                  <a:lnTo>
                    <a:pt x="934" y="389"/>
                  </a:lnTo>
                  <a:lnTo>
                    <a:pt x="937" y="389"/>
                  </a:lnTo>
                  <a:lnTo>
                    <a:pt x="938" y="388"/>
                  </a:lnTo>
                  <a:lnTo>
                    <a:pt x="939" y="388"/>
                  </a:lnTo>
                  <a:lnTo>
                    <a:pt x="939" y="388"/>
                  </a:lnTo>
                  <a:lnTo>
                    <a:pt x="943" y="388"/>
                  </a:lnTo>
                  <a:lnTo>
                    <a:pt x="943" y="388"/>
                  </a:lnTo>
                  <a:lnTo>
                    <a:pt x="944" y="388"/>
                  </a:lnTo>
                  <a:lnTo>
                    <a:pt x="945" y="388"/>
                  </a:lnTo>
                  <a:lnTo>
                    <a:pt x="946" y="388"/>
                  </a:lnTo>
                  <a:lnTo>
                    <a:pt x="951" y="389"/>
                  </a:lnTo>
                  <a:lnTo>
                    <a:pt x="953" y="390"/>
                  </a:lnTo>
                  <a:lnTo>
                    <a:pt x="962" y="387"/>
                  </a:lnTo>
                  <a:lnTo>
                    <a:pt x="986" y="381"/>
                  </a:lnTo>
                  <a:lnTo>
                    <a:pt x="993" y="378"/>
                  </a:lnTo>
                  <a:lnTo>
                    <a:pt x="994" y="376"/>
                  </a:lnTo>
                  <a:lnTo>
                    <a:pt x="996" y="374"/>
                  </a:lnTo>
                  <a:lnTo>
                    <a:pt x="996" y="374"/>
                  </a:lnTo>
                  <a:lnTo>
                    <a:pt x="996" y="357"/>
                  </a:lnTo>
                  <a:lnTo>
                    <a:pt x="996" y="355"/>
                  </a:lnTo>
                  <a:lnTo>
                    <a:pt x="996" y="355"/>
                  </a:lnTo>
                  <a:lnTo>
                    <a:pt x="994" y="355"/>
                  </a:lnTo>
                  <a:lnTo>
                    <a:pt x="993" y="353"/>
                  </a:lnTo>
                  <a:lnTo>
                    <a:pt x="993" y="352"/>
                  </a:lnTo>
                  <a:lnTo>
                    <a:pt x="993" y="352"/>
                  </a:lnTo>
                  <a:lnTo>
                    <a:pt x="997" y="339"/>
                  </a:lnTo>
                  <a:lnTo>
                    <a:pt x="1007" y="329"/>
                  </a:lnTo>
                  <a:lnTo>
                    <a:pt x="1008" y="329"/>
                  </a:lnTo>
                  <a:lnTo>
                    <a:pt x="1011" y="326"/>
                  </a:lnTo>
                  <a:lnTo>
                    <a:pt x="1012" y="326"/>
                  </a:lnTo>
                  <a:lnTo>
                    <a:pt x="1015" y="325"/>
                  </a:lnTo>
                  <a:lnTo>
                    <a:pt x="1016" y="324"/>
                  </a:lnTo>
                  <a:lnTo>
                    <a:pt x="1016" y="324"/>
                  </a:lnTo>
                  <a:lnTo>
                    <a:pt x="1017" y="325"/>
                  </a:lnTo>
                  <a:lnTo>
                    <a:pt x="1024" y="329"/>
                  </a:lnTo>
                  <a:lnTo>
                    <a:pt x="1041" y="324"/>
                  </a:lnTo>
                  <a:lnTo>
                    <a:pt x="1039" y="321"/>
                  </a:lnTo>
                  <a:lnTo>
                    <a:pt x="1039" y="317"/>
                  </a:lnTo>
                  <a:lnTo>
                    <a:pt x="1049" y="312"/>
                  </a:lnTo>
                  <a:lnTo>
                    <a:pt x="1055" y="307"/>
                  </a:lnTo>
                  <a:lnTo>
                    <a:pt x="1055" y="307"/>
                  </a:lnTo>
                  <a:lnTo>
                    <a:pt x="1073" y="315"/>
                  </a:lnTo>
                  <a:lnTo>
                    <a:pt x="1074" y="315"/>
                  </a:lnTo>
                  <a:lnTo>
                    <a:pt x="1079" y="314"/>
                  </a:lnTo>
                  <a:lnTo>
                    <a:pt x="1079" y="313"/>
                  </a:lnTo>
                  <a:lnTo>
                    <a:pt x="1081" y="312"/>
                  </a:lnTo>
                  <a:lnTo>
                    <a:pt x="1082" y="311"/>
                  </a:lnTo>
                  <a:lnTo>
                    <a:pt x="1090" y="302"/>
                  </a:lnTo>
                  <a:lnTo>
                    <a:pt x="1089" y="301"/>
                  </a:lnTo>
                  <a:lnTo>
                    <a:pt x="1088" y="299"/>
                  </a:lnTo>
                  <a:lnTo>
                    <a:pt x="1088" y="298"/>
                  </a:lnTo>
                  <a:lnTo>
                    <a:pt x="1088" y="296"/>
                  </a:lnTo>
                  <a:lnTo>
                    <a:pt x="1087" y="294"/>
                  </a:lnTo>
                  <a:lnTo>
                    <a:pt x="1087" y="284"/>
                  </a:lnTo>
                  <a:lnTo>
                    <a:pt x="1087" y="282"/>
                  </a:lnTo>
                  <a:lnTo>
                    <a:pt x="1094" y="263"/>
                  </a:lnTo>
                  <a:lnTo>
                    <a:pt x="1094" y="263"/>
                  </a:lnTo>
                  <a:lnTo>
                    <a:pt x="1094" y="262"/>
                  </a:lnTo>
                  <a:lnTo>
                    <a:pt x="1096" y="261"/>
                  </a:lnTo>
                  <a:lnTo>
                    <a:pt x="1096" y="260"/>
                  </a:lnTo>
                  <a:lnTo>
                    <a:pt x="1097" y="260"/>
                  </a:lnTo>
                  <a:lnTo>
                    <a:pt x="1099" y="260"/>
                  </a:lnTo>
                  <a:lnTo>
                    <a:pt x="1102" y="261"/>
                  </a:lnTo>
                  <a:lnTo>
                    <a:pt x="1106" y="260"/>
                  </a:lnTo>
                  <a:lnTo>
                    <a:pt x="1107" y="260"/>
                  </a:lnTo>
                  <a:lnTo>
                    <a:pt x="1108" y="260"/>
                  </a:lnTo>
                  <a:lnTo>
                    <a:pt x="1111" y="259"/>
                  </a:lnTo>
                  <a:lnTo>
                    <a:pt x="1116" y="254"/>
                  </a:lnTo>
                  <a:lnTo>
                    <a:pt x="1121" y="251"/>
                  </a:lnTo>
                  <a:lnTo>
                    <a:pt x="1121" y="249"/>
                  </a:lnTo>
                  <a:lnTo>
                    <a:pt x="1116" y="241"/>
                  </a:lnTo>
                  <a:lnTo>
                    <a:pt x="1113" y="235"/>
                  </a:lnTo>
                  <a:lnTo>
                    <a:pt x="1110" y="235"/>
                  </a:lnTo>
                  <a:lnTo>
                    <a:pt x="1109" y="235"/>
                  </a:lnTo>
                  <a:lnTo>
                    <a:pt x="1106" y="228"/>
                  </a:lnTo>
                  <a:lnTo>
                    <a:pt x="1106" y="228"/>
                  </a:lnTo>
                  <a:lnTo>
                    <a:pt x="1107" y="225"/>
                  </a:lnTo>
                  <a:lnTo>
                    <a:pt x="1107" y="224"/>
                  </a:lnTo>
                  <a:lnTo>
                    <a:pt x="1108" y="224"/>
                  </a:lnTo>
                  <a:lnTo>
                    <a:pt x="1110" y="224"/>
                  </a:lnTo>
                  <a:lnTo>
                    <a:pt x="1112" y="224"/>
                  </a:lnTo>
                  <a:lnTo>
                    <a:pt x="1114" y="225"/>
                  </a:lnTo>
                  <a:lnTo>
                    <a:pt x="1116" y="226"/>
                  </a:lnTo>
                  <a:lnTo>
                    <a:pt x="1119" y="227"/>
                  </a:lnTo>
                  <a:lnTo>
                    <a:pt x="1121" y="228"/>
                  </a:lnTo>
                  <a:lnTo>
                    <a:pt x="1125" y="228"/>
                  </a:lnTo>
                  <a:lnTo>
                    <a:pt x="1126" y="228"/>
                  </a:lnTo>
                  <a:lnTo>
                    <a:pt x="1136" y="228"/>
                  </a:lnTo>
                  <a:lnTo>
                    <a:pt x="1138" y="228"/>
                  </a:lnTo>
                  <a:lnTo>
                    <a:pt x="1139" y="228"/>
                  </a:lnTo>
                  <a:lnTo>
                    <a:pt x="1144" y="224"/>
                  </a:lnTo>
                  <a:lnTo>
                    <a:pt x="1144" y="224"/>
                  </a:lnTo>
                  <a:lnTo>
                    <a:pt x="1146" y="220"/>
                  </a:lnTo>
                  <a:lnTo>
                    <a:pt x="1146" y="219"/>
                  </a:lnTo>
                  <a:lnTo>
                    <a:pt x="1146" y="217"/>
                  </a:lnTo>
                  <a:lnTo>
                    <a:pt x="1145" y="216"/>
                  </a:lnTo>
                  <a:lnTo>
                    <a:pt x="1147" y="213"/>
                  </a:lnTo>
                  <a:lnTo>
                    <a:pt x="1144" y="211"/>
                  </a:lnTo>
                  <a:lnTo>
                    <a:pt x="1142" y="209"/>
                  </a:lnTo>
                  <a:lnTo>
                    <a:pt x="1141" y="207"/>
                  </a:lnTo>
                  <a:lnTo>
                    <a:pt x="1141" y="206"/>
                  </a:lnTo>
                  <a:lnTo>
                    <a:pt x="1141" y="204"/>
                  </a:lnTo>
                  <a:lnTo>
                    <a:pt x="1144" y="201"/>
                  </a:lnTo>
                  <a:lnTo>
                    <a:pt x="1144" y="200"/>
                  </a:lnTo>
                  <a:lnTo>
                    <a:pt x="1151" y="194"/>
                  </a:lnTo>
                  <a:lnTo>
                    <a:pt x="1154" y="192"/>
                  </a:lnTo>
                  <a:lnTo>
                    <a:pt x="1155" y="192"/>
                  </a:lnTo>
                  <a:lnTo>
                    <a:pt x="1157" y="190"/>
                  </a:lnTo>
                  <a:lnTo>
                    <a:pt x="1157" y="190"/>
                  </a:lnTo>
                  <a:lnTo>
                    <a:pt x="1159" y="187"/>
                  </a:lnTo>
                  <a:lnTo>
                    <a:pt x="1161" y="180"/>
                  </a:lnTo>
                  <a:lnTo>
                    <a:pt x="1162" y="172"/>
                  </a:lnTo>
                  <a:lnTo>
                    <a:pt x="1162" y="170"/>
                  </a:lnTo>
                  <a:lnTo>
                    <a:pt x="1159" y="161"/>
                  </a:lnTo>
                  <a:lnTo>
                    <a:pt x="1157" y="157"/>
                  </a:lnTo>
                  <a:lnTo>
                    <a:pt x="1156" y="155"/>
                  </a:lnTo>
                  <a:lnTo>
                    <a:pt x="1154" y="151"/>
                  </a:lnTo>
                  <a:lnTo>
                    <a:pt x="1152" y="151"/>
                  </a:lnTo>
                  <a:lnTo>
                    <a:pt x="1151" y="143"/>
                  </a:lnTo>
                  <a:lnTo>
                    <a:pt x="1161" y="131"/>
                  </a:lnTo>
                  <a:lnTo>
                    <a:pt x="1162" y="131"/>
                  </a:lnTo>
                  <a:lnTo>
                    <a:pt x="1165" y="133"/>
                  </a:lnTo>
                  <a:lnTo>
                    <a:pt x="1172" y="128"/>
                  </a:lnTo>
                  <a:lnTo>
                    <a:pt x="1173" y="128"/>
                  </a:lnTo>
                  <a:lnTo>
                    <a:pt x="1176" y="125"/>
                  </a:lnTo>
                  <a:lnTo>
                    <a:pt x="1178" y="123"/>
                  </a:lnTo>
                  <a:lnTo>
                    <a:pt x="1190" y="117"/>
                  </a:lnTo>
                  <a:lnTo>
                    <a:pt x="1191" y="117"/>
                  </a:lnTo>
                  <a:lnTo>
                    <a:pt x="1193" y="117"/>
                  </a:lnTo>
                  <a:lnTo>
                    <a:pt x="1202" y="115"/>
                  </a:lnTo>
                  <a:lnTo>
                    <a:pt x="1211" y="115"/>
                  </a:lnTo>
                  <a:lnTo>
                    <a:pt x="1225" y="114"/>
                  </a:lnTo>
                  <a:lnTo>
                    <a:pt x="1226" y="114"/>
                  </a:lnTo>
                  <a:lnTo>
                    <a:pt x="1230" y="115"/>
                  </a:lnTo>
                  <a:lnTo>
                    <a:pt x="1231" y="115"/>
                  </a:lnTo>
                  <a:lnTo>
                    <a:pt x="1233" y="115"/>
                  </a:lnTo>
                  <a:lnTo>
                    <a:pt x="1246" y="112"/>
                  </a:lnTo>
                  <a:lnTo>
                    <a:pt x="1253" y="109"/>
                  </a:lnTo>
                  <a:lnTo>
                    <a:pt x="1252" y="108"/>
                  </a:lnTo>
                  <a:lnTo>
                    <a:pt x="1248" y="105"/>
                  </a:lnTo>
                  <a:lnTo>
                    <a:pt x="1248" y="105"/>
                  </a:lnTo>
                  <a:lnTo>
                    <a:pt x="1248" y="105"/>
                  </a:lnTo>
                  <a:lnTo>
                    <a:pt x="1248" y="104"/>
                  </a:lnTo>
                  <a:lnTo>
                    <a:pt x="1260" y="98"/>
                  </a:lnTo>
                  <a:lnTo>
                    <a:pt x="1260" y="99"/>
                  </a:lnTo>
                  <a:lnTo>
                    <a:pt x="1264" y="100"/>
                  </a:lnTo>
                  <a:lnTo>
                    <a:pt x="1256" y="95"/>
                  </a:lnTo>
                  <a:lnTo>
                    <a:pt x="1252" y="96"/>
                  </a:lnTo>
                  <a:lnTo>
                    <a:pt x="1251" y="95"/>
                  </a:lnTo>
                  <a:lnTo>
                    <a:pt x="1248" y="95"/>
                  </a:lnTo>
                  <a:lnTo>
                    <a:pt x="1246" y="95"/>
                  </a:lnTo>
                  <a:lnTo>
                    <a:pt x="1244" y="94"/>
                  </a:lnTo>
                  <a:lnTo>
                    <a:pt x="1244" y="95"/>
                  </a:lnTo>
                  <a:lnTo>
                    <a:pt x="1243" y="95"/>
                  </a:lnTo>
                  <a:lnTo>
                    <a:pt x="1243" y="96"/>
                  </a:lnTo>
                  <a:lnTo>
                    <a:pt x="1241" y="97"/>
                  </a:lnTo>
                  <a:lnTo>
                    <a:pt x="1230" y="102"/>
                  </a:lnTo>
                  <a:lnTo>
                    <a:pt x="1228" y="102"/>
                  </a:lnTo>
                  <a:lnTo>
                    <a:pt x="1225" y="102"/>
                  </a:lnTo>
                  <a:lnTo>
                    <a:pt x="1225" y="100"/>
                  </a:lnTo>
                  <a:lnTo>
                    <a:pt x="1224" y="100"/>
                  </a:lnTo>
                  <a:lnTo>
                    <a:pt x="1224" y="100"/>
                  </a:lnTo>
                  <a:lnTo>
                    <a:pt x="1225" y="100"/>
                  </a:lnTo>
                  <a:lnTo>
                    <a:pt x="1225" y="99"/>
                  </a:lnTo>
                  <a:lnTo>
                    <a:pt x="1229" y="93"/>
                  </a:lnTo>
                  <a:lnTo>
                    <a:pt x="1220" y="92"/>
                  </a:lnTo>
                  <a:lnTo>
                    <a:pt x="1218" y="92"/>
                  </a:lnTo>
                  <a:lnTo>
                    <a:pt x="1217" y="92"/>
                  </a:lnTo>
                  <a:lnTo>
                    <a:pt x="1214" y="93"/>
                  </a:lnTo>
                  <a:lnTo>
                    <a:pt x="1213" y="93"/>
                  </a:lnTo>
                  <a:lnTo>
                    <a:pt x="1210" y="95"/>
                  </a:lnTo>
                  <a:lnTo>
                    <a:pt x="1198" y="102"/>
                  </a:lnTo>
                  <a:lnTo>
                    <a:pt x="1198" y="103"/>
                  </a:lnTo>
                  <a:lnTo>
                    <a:pt x="1194" y="108"/>
                  </a:lnTo>
                  <a:lnTo>
                    <a:pt x="1194" y="110"/>
                  </a:lnTo>
                  <a:lnTo>
                    <a:pt x="1193" y="109"/>
                  </a:lnTo>
                  <a:lnTo>
                    <a:pt x="1192" y="110"/>
                  </a:lnTo>
                  <a:lnTo>
                    <a:pt x="1186" y="111"/>
                  </a:lnTo>
                  <a:lnTo>
                    <a:pt x="1183" y="111"/>
                  </a:lnTo>
                  <a:lnTo>
                    <a:pt x="1182" y="112"/>
                  </a:lnTo>
                  <a:lnTo>
                    <a:pt x="1182" y="112"/>
                  </a:lnTo>
                  <a:lnTo>
                    <a:pt x="1180" y="112"/>
                  </a:lnTo>
                  <a:lnTo>
                    <a:pt x="1180" y="113"/>
                  </a:lnTo>
                  <a:lnTo>
                    <a:pt x="1179" y="113"/>
                  </a:lnTo>
                  <a:lnTo>
                    <a:pt x="1178" y="114"/>
                  </a:lnTo>
                  <a:lnTo>
                    <a:pt x="1176" y="116"/>
                  </a:lnTo>
                  <a:lnTo>
                    <a:pt x="1167" y="123"/>
                  </a:lnTo>
                  <a:lnTo>
                    <a:pt x="1167" y="124"/>
                  </a:lnTo>
                  <a:lnTo>
                    <a:pt x="1166" y="124"/>
                  </a:lnTo>
                  <a:lnTo>
                    <a:pt x="1165" y="124"/>
                  </a:lnTo>
                  <a:lnTo>
                    <a:pt x="1163" y="124"/>
                  </a:lnTo>
                  <a:lnTo>
                    <a:pt x="1163" y="124"/>
                  </a:lnTo>
                  <a:lnTo>
                    <a:pt x="1161" y="123"/>
                  </a:lnTo>
                  <a:lnTo>
                    <a:pt x="1160" y="122"/>
                  </a:lnTo>
                  <a:lnTo>
                    <a:pt x="1159" y="121"/>
                  </a:lnTo>
                  <a:lnTo>
                    <a:pt x="1156" y="113"/>
                  </a:lnTo>
                  <a:lnTo>
                    <a:pt x="1156" y="112"/>
                  </a:lnTo>
                  <a:lnTo>
                    <a:pt x="1155" y="108"/>
                  </a:lnTo>
                  <a:lnTo>
                    <a:pt x="1155" y="108"/>
                  </a:lnTo>
                  <a:lnTo>
                    <a:pt x="1155" y="105"/>
                  </a:lnTo>
                  <a:lnTo>
                    <a:pt x="1158" y="90"/>
                  </a:lnTo>
                  <a:lnTo>
                    <a:pt x="1159" y="79"/>
                  </a:lnTo>
                  <a:lnTo>
                    <a:pt x="1159" y="74"/>
                  </a:lnTo>
                  <a:lnTo>
                    <a:pt x="1155" y="74"/>
                  </a:lnTo>
                  <a:lnTo>
                    <a:pt x="1151" y="70"/>
                  </a:lnTo>
                  <a:lnTo>
                    <a:pt x="1152" y="65"/>
                  </a:lnTo>
                  <a:lnTo>
                    <a:pt x="1152" y="63"/>
                  </a:lnTo>
                  <a:lnTo>
                    <a:pt x="1152" y="62"/>
                  </a:lnTo>
                  <a:lnTo>
                    <a:pt x="1152" y="61"/>
                  </a:lnTo>
                  <a:lnTo>
                    <a:pt x="1151" y="59"/>
                  </a:lnTo>
                  <a:lnTo>
                    <a:pt x="1141" y="53"/>
                  </a:lnTo>
                  <a:lnTo>
                    <a:pt x="1140" y="53"/>
                  </a:lnTo>
                  <a:lnTo>
                    <a:pt x="1136" y="54"/>
                  </a:lnTo>
                  <a:lnTo>
                    <a:pt x="1133" y="54"/>
                  </a:lnTo>
                  <a:lnTo>
                    <a:pt x="1130" y="58"/>
                  </a:lnTo>
                  <a:lnTo>
                    <a:pt x="1117" y="73"/>
                  </a:lnTo>
                  <a:lnTo>
                    <a:pt x="1117" y="78"/>
                  </a:lnTo>
                  <a:lnTo>
                    <a:pt x="1119" y="80"/>
                  </a:lnTo>
                  <a:lnTo>
                    <a:pt x="1120" y="81"/>
                  </a:lnTo>
                  <a:lnTo>
                    <a:pt x="1120" y="82"/>
                  </a:lnTo>
                  <a:lnTo>
                    <a:pt x="1120" y="83"/>
                  </a:lnTo>
                  <a:lnTo>
                    <a:pt x="1119" y="86"/>
                  </a:lnTo>
                  <a:lnTo>
                    <a:pt x="1117" y="87"/>
                  </a:lnTo>
                  <a:lnTo>
                    <a:pt x="1115" y="89"/>
                  </a:lnTo>
                  <a:lnTo>
                    <a:pt x="1114" y="90"/>
                  </a:lnTo>
                  <a:lnTo>
                    <a:pt x="1112" y="90"/>
                  </a:lnTo>
                  <a:lnTo>
                    <a:pt x="1110" y="89"/>
                  </a:lnTo>
                  <a:lnTo>
                    <a:pt x="1109" y="89"/>
                  </a:lnTo>
                  <a:lnTo>
                    <a:pt x="1109" y="88"/>
                  </a:lnTo>
                  <a:lnTo>
                    <a:pt x="1102" y="88"/>
                  </a:lnTo>
                  <a:lnTo>
                    <a:pt x="1095" y="88"/>
                  </a:lnTo>
                  <a:lnTo>
                    <a:pt x="1091" y="93"/>
                  </a:lnTo>
                  <a:lnTo>
                    <a:pt x="1091" y="93"/>
                  </a:lnTo>
                  <a:lnTo>
                    <a:pt x="1090" y="94"/>
                  </a:lnTo>
                  <a:lnTo>
                    <a:pt x="1090" y="95"/>
                  </a:lnTo>
                  <a:lnTo>
                    <a:pt x="1091" y="105"/>
                  </a:lnTo>
                  <a:lnTo>
                    <a:pt x="1084" y="105"/>
                  </a:lnTo>
                  <a:lnTo>
                    <a:pt x="1078" y="98"/>
                  </a:lnTo>
                  <a:lnTo>
                    <a:pt x="1078" y="98"/>
                  </a:lnTo>
                  <a:lnTo>
                    <a:pt x="1078" y="97"/>
                  </a:lnTo>
                  <a:lnTo>
                    <a:pt x="1075" y="97"/>
                  </a:lnTo>
                  <a:lnTo>
                    <a:pt x="1073" y="97"/>
                  </a:lnTo>
                  <a:lnTo>
                    <a:pt x="1073" y="98"/>
                  </a:lnTo>
                  <a:lnTo>
                    <a:pt x="1070" y="100"/>
                  </a:lnTo>
                  <a:lnTo>
                    <a:pt x="1067" y="103"/>
                  </a:lnTo>
                  <a:lnTo>
                    <a:pt x="1060" y="107"/>
                  </a:lnTo>
                  <a:lnTo>
                    <a:pt x="1059" y="107"/>
                  </a:lnTo>
                  <a:lnTo>
                    <a:pt x="1057" y="107"/>
                  </a:lnTo>
                  <a:lnTo>
                    <a:pt x="1055" y="111"/>
                  </a:lnTo>
                  <a:lnTo>
                    <a:pt x="1049" y="113"/>
                  </a:lnTo>
                  <a:lnTo>
                    <a:pt x="1047" y="113"/>
                  </a:lnTo>
                  <a:lnTo>
                    <a:pt x="1041" y="108"/>
                  </a:lnTo>
                  <a:lnTo>
                    <a:pt x="1040" y="107"/>
                  </a:lnTo>
                  <a:lnTo>
                    <a:pt x="1040" y="106"/>
                  </a:lnTo>
                  <a:lnTo>
                    <a:pt x="1040" y="104"/>
                  </a:lnTo>
                  <a:lnTo>
                    <a:pt x="1040" y="103"/>
                  </a:lnTo>
                  <a:lnTo>
                    <a:pt x="1039" y="102"/>
                  </a:lnTo>
                  <a:lnTo>
                    <a:pt x="1036" y="100"/>
                  </a:lnTo>
                  <a:lnTo>
                    <a:pt x="1017" y="96"/>
                  </a:lnTo>
                  <a:lnTo>
                    <a:pt x="1009" y="96"/>
                  </a:lnTo>
                  <a:lnTo>
                    <a:pt x="1005" y="96"/>
                  </a:lnTo>
                  <a:lnTo>
                    <a:pt x="1001" y="96"/>
                  </a:lnTo>
                  <a:lnTo>
                    <a:pt x="1001" y="97"/>
                  </a:lnTo>
                  <a:lnTo>
                    <a:pt x="1000" y="97"/>
                  </a:lnTo>
                  <a:lnTo>
                    <a:pt x="999" y="98"/>
                  </a:lnTo>
                  <a:lnTo>
                    <a:pt x="993" y="97"/>
                  </a:lnTo>
                  <a:lnTo>
                    <a:pt x="980" y="91"/>
                  </a:lnTo>
                  <a:lnTo>
                    <a:pt x="980" y="90"/>
                  </a:lnTo>
                  <a:lnTo>
                    <a:pt x="978" y="89"/>
                  </a:lnTo>
                  <a:lnTo>
                    <a:pt x="973" y="97"/>
                  </a:lnTo>
                  <a:lnTo>
                    <a:pt x="971" y="100"/>
                  </a:lnTo>
                  <a:lnTo>
                    <a:pt x="970" y="100"/>
                  </a:lnTo>
                  <a:lnTo>
                    <a:pt x="970" y="100"/>
                  </a:lnTo>
                  <a:lnTo>
                    <a:pt x="968" y="100"/>
                  </a:lnTo>
                  <a:lnTo>
                    <a:pt x="957" y="100"/>
                  </a:lnTo>
                  <a:lnTo>
                    <a:pt x="956" y="100"/>
                  </a:lnTo>
                  <a:lnTo>
                    <a:pt x="955" y="100"/>
                  </a:lnTo>
                  <a:lnTo>
                    <a:pt x="954" y="102"/>
                  </a:lnTo>
                  <a:lnTo>
                    <a:pt x="954" y="102"/>
                  </a:lnTo>
                  <a:lnTo>
                    <a:pt x="948" y="105"/>
                  </a:lnTo>
                  <a:lnTo>
                    <a:pt x="947" y="106"/>
                  </a:lnTo>
                  <a:lnTo>
                    <a:pt x="947" y="107"/>
                  </a:lnTo>
                  <a:lnTo>
                    <a:pt x="941" y="125"/>
                  </a:lnTo>
                  <a:lnTo>
                    <a:pt x="941" y="127"/>
                  </a:lnTo>
                  <a:lnTo>
                    <a:pt x="941" y="127"/>
                  </a:lnTo>
                  <a:lnTo>
                    <a:pt x="941" y="128"/>
                  </a:lnTo>
                  <a:lnTo>
                    <a:pt x="943" y="129"/>
                  </a:lnTo>
                  <a:lnTo>
                    <a:pt x="943" y="131"/>
                  </a:lnTo>
                  <a:lnTo>
                    <a:pt x="941" y="132"/>
                  </a:lnTo>
                  <a:lnTo>
                    <a:pt x="941" y="133"/>
                  </a:lnTo>
                  <a:lnTo>
                    <a:pt x="940" y="134"/>
                  </a:lnTo>
                  <a:lnTo>
                    <a:pt x="940" y="135"/>
                  </a:lnTo>
                  <a:lnTo>
                    <a:pt x="939" y="138"/>
                  </a:lnTo>
                  <a:lnTo>
                    <a:pt x="938" y="139"/>
                  </a:lnTo>
                  <a:lnTo>
                    <a:pt x="937" y="140"/>
                  </a:lnTo>
                  <a:lnTo>
                    <a:pt x="936" y="140"/>
                  </a:lnTo>
                  <a:lnTo>
                    <a:pt x="920" y="148"/>
                  </a:lnTo>
                  <a:lnTo>
                    <a:pt x="916" y="150"/>
                  </a:lnTo>
                  <a:lnTo>
                    <a:pt x="908" y="154"/>
                  </a:lnTo>
                  <a:lnTo>
                    <a:pt x="900" y="155"/>
                  </a:lnTo>
                  <a:lnTo>
                    <a:pt x="900" y="155"/>
                  </a:lnTo>
                  <a:lnTo>
                    <a:pt x="894" y="155"/>
                  </a:lnTo>
                  <a:lnTo>
                    <a:pt x="898" y="161"/>
                  </a:lnTo>
                  <a:lnTo>
                    <a:pt x="894" y="165"/>
                  </a:lnTo>
                  <a:lnTo>
                    <a:pt x="889" y="172"/>
                  </a:lnTo>
                  <a:lnTo>
                    <a:pt x="882" y="178"/>
                  </a:lnTo>
                  <a:lnTo>
                    <a:pt x="881" y="178"/>
                  </a:lnTo>
                  <a:lnTo>
                    <a:pt x="879" y="179"/>
                  </a:lnTo>
                  <a:lnTo>
                    <a:pt x="870" y="180"/>
                  </a:lnTo>
                  <a:lnTo>
                    <a:pt x="857" y="170"/>
                  </a:lnTo>
                  <a:lnTo>
                    <a:pt x="842" y="166"/>
                  </a:lnTo>
                  <a:lnTo>
                    <a:pt x="836" y="165"/>
                  </a:lnTo>
                  <a:lnTo>
                    <a:pt x="831" y="150"/>
                  </a:lnTo>
                  <a:lnTo>
                    <a:pt x="833" y="150"/>
                  </a:lnTo>
                  <a:lnTo>
                    <a:pt x="834" y="145"/>
                  </a:lnTo>
                  <a:lnTo>
                    <a:pt x="834" y="127"/>
                  </a:lnTo>
                  <a:lnTo>
                    <a:pt x="833" y="125"/>
                  </a:lnTo>
                  <a:lnTo>
                    <a:pt x="833" y="124"/>
                  </a:lnTo>
                  <a:lnTo>
                    <a:pt x="808" y="124"/>
                  </a:lnTo>
                  <a:lnTo>
                    <a:pt x="807" y="124"/>
                  </a:lnTo>
                  <a:lnTo>
                    <a:pt x="801" y="115"/>
                  </a:lnTo>
                  <a:lnTo>
                    <a:pt x="773" y="91"/>
                  </a:lnTo>
                  <a:lnTo>
                    <a:pt x="766" y="86"/>
                  </a:lnTo>
                  <a:lnTo>
                    <a:pt x="765" y="85"/>
                  </a:lnTo>
                  <a:lnTo>
                    <a:pt x="763" y="85"/>
                  </a:lnTo>
                  <a:lnTo>
                    <a:pt x="762" y="85"/>
                  </a:lnTo>
                  <a:lnTo>
                    <a:pt x="761" y="85"/>
                  </a:lnTo>
                  <a:lnTo>
                    <a:pt x="759" y="85"/>
                  </a:lnTo>
                  <a:lnTo>
                    <a:pt x="758" y="85"/>
                  </a:lnTo>
                  <a:lnTo>
                    <a:pt x="758" y="85"/>
                  </a:lnTo>
                  <a:lnTo>
                    <a:pt x="757" y="85"/>
                  </a:lnTo>
                  <a:lnTo>
                    <a:pt x="756" y="85"/>
                  </a:lnTo>
                  <a:lnTo>
                    <a:pt x="748" y="86"/>
                  </a:lnTo>
                  <a:lnTo>
                    <a:pt x="746" y="86"/>
                  </a:lnTo>
                  <a:lnTo>
                    <a:pt x="742" y="85"/>
                  </a:lnTo>
                  <a:lnTo>
                    <a:pt x="741" y="85"/>
                  </a:lnTo>
                  <a:lnTo>
                    <a:pt x="741" y="83"/>
                  </a:lnTo>
                  <a:lnTo>
                    <a:pt x="741" y="81"/>
                  </a:lnTo>
                  <a:lnTo>
                    <a:pt x="740" y="80"/>
                  </a:lnTo>
                  <a:lnTo>
                    <a:pt x="740" y="79"/>
                  </a:lnTo>
                  <a:lnTo>
                    <a:pt x="739" y="79"/>
                  </a:lnTo>
                  <a:lnTo>
                    <a:pt x="726" y="75"/>
                  </a:lnTo>
                  <a:lnTo>
                    <a:pt x="725" y="74"/>
                  </a:lnTo>
                  <a:lnTo>
                    <a:pt x="715" y="68"/>
                  </a:lnTo>
                  <a:lnTo>
                    <a:pt x="710" y="61"/>
                  </a:lnTo>
                  <a:lnTo>
                    <a:pt x="710" y="60"/>
                  </a:lnTo>
                  <a:lnTo>
                    <a:pt x="709" y="60"/>
                  </a:lnTo>
                  <a:lnTo>
                    <a:pt x="708" y="60"/>
                  </a:lnTo>
                  <a:lnTo>
                    <a:pt x="688" y="61"/>
                  </a:lnTo>
                  <a:lnTo>
                    <a:pt x="686" y="61"/>
                  </a:lnTo>
                  <a:lnTo>
                    <a:pt x="685" y="61"/>
                  </a:lnTo>
                  <a:lnTo>
                    <a:pt x="684" y="61"/>
                  </a:lnTo>
                  <a:lnTo>
                    <a:pt x="684" y="62"/>
                  </a:lnTo>
                  <a:lnTo>
                    <a:pt x="683" y="62"/>
                  </a:lnTo>
                  <a:lnTo>
                    <a:pt x="682" y="63"/>
                  </a:lnTo>
                  <a:lnTo>
                    <a:pt x="681" y="64"/>
                  </a:lnTo>
                  <a:lnTo>
                    <a:pt x="681" y="65"/>
                  </a:lnTo>
                  <a:lnTo>
                    <a:pt x="682" y="65"/>
                  </a:lnTo>
                  <a:lnTo>
                    <a:pt x="682" y="65"/>
                  </a:lnTo>
                  <a:lnTo>
                    <a:pt x="682" y="67"/>
                  </a:lnTo>
                  <a:lnTo>
                    <a:pt x="682" y="68"/>
                  </a:lnTo>
                  <a:lnTo>
                    <a:pt x="678" y="69"/>
                  </a:lnTo>
                  <a:lnTo>
                    <a:pt x="671" y="69"/>
                  </a:lnTo>
                  <a:lnTo>
                    <a:pt x="670" y="69"/>
                  </a:lnTo>
                  <a:lnTo>
                    <a:pt x="667" y="68"/>
                  </a:lnTo>
                  <a:lnTo>
                    <a:pt x="666" y="68"/>
                  </a:lnTo>
                  <a:lnTo>
                    <a:pt x="666" y="67"/>
                  </a:lnTo>
                  <a:lnTo>
                    <a:pt x="665" y="67"/>
                  </a:lnTo>
                  <a:lnTo>
                    <a:pt x="664" y="65"/>
                  </a:lnTo>
                  <a:lnTo>
                    <a:pt x="654" y="68"/>
                  </a:lnTo>
                  <a:lnTo>
                    <a:pt x="653" y="68"/>
                  </a:lnTo>
                  <a:lnTo>
                    <a:pt x="650" y="70"/>
                  </a:lnTo>
                  <a:lnTo>
                    <a:pt x="649" y="71"/>
                  </a:lnTo>
                  <a:lnTo>
                    <a:pt x="649" y="71"/>
                  </a:lnTo>
                  <a:lnTo>
                    <a:pt x="648" y="72"/>
                  </a:lnTo>
                  <a:lnTo>
                    <a:pt x="645" y="73"/>
                  </a:lnTo>
                  <a:lnTo>
                    <a:pt x="643" y="73"/>
                  </a:lnTo>
                  <a:lnTo>
                    <a:pt x="641" y="75"/>
                  </a:lnTo>
                  <a:lnTo>
                    <a:pt x="637" y="80"/>
                  </a:lnTo>
                  <a:lnTo>
                    <a:pt x="630" y="93"/>
                  </a:lnTo>
                  <a:lnTo>
                    <a:pt x="629" y="93"/>
                  </a:lnTo>
                  <a:lnTo>
                    <a:pt x="616" y="97"/>
                  </a:lnTo>
                  <a:lnTo>
                    <a:pt x="605" y="96"/>
                  </a:lnTo>
                  <a:lnTo>
                    <a:pt x="594" y="98"/>
                  </a:lnTo>
                  <a:lnTo>
                    <a:pt x="580" y="89"/>
                  </a:lnTo>
                  <a:lnTo>
                    <a:pt x="572" y="85"/>
                  </a:lnTo>
                  <a:lnTo>
                    <a:pt x="566" y="80"/>
                  </a:lnTo>
                  <a:lnTo>
                    <a:pt x="563" y="79"/>
                  </a:lnTo>
                  <a:lnTo>
                    <a:pt x="550" y="77"/>
                  </a:lnTo>
                  <a:lnTo>
                    <a:pt x="548" y="76"/>
                  </a:lnTo>
                  <a:lnTo>
                    <a:pt x="545" y="74"/>
                  </a:lnTo>
                  <a:lnTo>
                    <a:pt x="538" y="68"/>
                  </a:lnTo>
                  <a:lnTo>
                    <a:pt x="534" y="61"/>
                  </a:lnTo>
                  <a:lnTo>
                    <a:pt x="524" y="42"/>
                  </a:lnTo>
                  <a:lnTo>
                    <a:pt x="517" y="46"/>
                  </a:lnTo>
                  <a:lnTo>
                    <a:pt x="489" y="56"/>
                  </a:lnTo>
                  <a:lnTo>
                    <a:pt x="474" y="61"/>
                  </a:lnTo>
                  <a:lnTo>
                    <a:pt x="448" y="54"/>
                  </a:lnTo>
                  <a:lnTo>
                    <a:pt x="441" y="56"/>
                  </a:lnTo>
                  <a:lnTo>
                    <a:pt x="441" y="56"/>
                  </a:lnTo>
                  <a:lnTo>
                    <a:pt x="440" y="56"/>
                  </a:lnTo>
                  <a:lnTo>
                    <a:pt x="430" y="46"/>
                  </a:lnTo>
                  <a:lnTo>
                    <a:pt x="422" y="39"/>
                  </a:lnTo>
                  <a:lnTo>
                    <a:pt x="421" y="38"/>
                  </a:lnTo>
                  <a:lnTo>
                    <a:pt x="421" y="37"/>
                  </a:lnTo>
                  <a:lnTo>
                    <a:pt x="421" y="36"/>
                  </a:lnTo>
                  <a:lnTo>
                    <a:pt x="421" y="35"/>
                  </a:lnTo>
                  <a:lnTo>
                    <a:pt x="422" y="34"/>
                  </a:lnTo>
                  <a:lnTo>
                    <a:pt x="423" y="34"/>
                  </a:lnTo>
                  <a:lnTo>
                    <a:pt x="425" y="33"/>
                  </a:lnTo>
                  <a:lnTo>
                    <a:pt x="429" y="32"/>
                  </a:lnTo>
                  <a:lnTo>
                    <a:pt x="429" y="30"/>
                  </a:lnTo>
                  <a:lnTo>
                    <a:pt x="430" y="30"/>
                  </a:lnTo>
                  <a:lnTo>
                    <a:pt x="430" y="29"/>
                  </a:lnTo>
                  <a:lnTo>
                    <a:pt x="429" y="27"/>
                  </a:lnTo>
                  <a:lnTo>
                    <a:pt x="429" y="27"/>
                  </a:lnTo>
                  <a:lnTo>
                    <a:pt x="429" y="26"/>
                  </a:lnTo>
                  <a:lnTo>
                    <a:pt x="427" y="26"/>
                  </a:lnTo>
                  <a:lnTo>
                    <a:pt x="427" y="25"/>
                  </a:lnTo>
                  <a:lnTo>
                    <a:pt x="425" y="23"/>
                  </a:lnTo>
                  <a:lnTo>
                    <a:pt x="424" y="21"/>
                  </a:lnTo>
                  <a:lnTo>
                    <a:pt x="424" y="20"/>
                  </a:lnTo>
                  <a:lnTo>
                    <a:pt x="425" y="19"/>
                  </a:lnTo>
                  <a:lnTo>
                    <a:pt x="425" y="19"/>
                  </a:lnTo>
                  <a:lnTo>
                    <a:pt x="426" y="18"/>
                  </a:lnTo>
                  <a:lnTo>
                    <a:pt x="430" y="16"/>
                  </a:lnTo>
                  <a:lnTo>
                    <a:pt x="431" y="16"/>
                  </a:lnTo>
                  <a:lnTo>
                    <a:pt x="420" y="2"/>
                  </a:lnTo>
                  <a:lnTo>
                    <a:pt x="401" y="12"/>
                  </a:lnTo>
                  <a:lnTo>
                    <a:pt x="398" y="16"/>
                  </a:lnTo>
                  <a:lnTo>
                    <a:pt x="398" y="16"/>
                  </a:lnTo>
                  <a:lnTo>
                    <a:pt x="390" y="22"/>
                  </a:lnTo>
                  <a:lnTo>
                    <a:pt x="386" y="24"/>
                  </a:lnTo>
                  <a:lnTo>
                    <a:pt x="385" y="24"/>
                  </a:lnTo>
                  <a:lnTo>
                    <a:pt x="384" y="25"/>
                  </a:lnTo>
                  <a:lnTo>
                    <a:pt x="382" y="27"/>
                  </a:lnTo>
                  <a:lnTo>
                    <a:pt x="375" y="35"/>
                  </a:lnTo>
                  <a:lnTo>
                    <a:pt x="374" y="37"/>
                  </a:lnTo>
                  <a:lnTo>
                    <a:pt x="361" y="37"/>
                  </a:lnTo>
                  <a:lnTo>
                    <a:pt x="358" y="36"/>
                  </a:lnTo>
                  <a:lnTo>
                    <a:pt x="351" y="35"/>
                  </a:lnTo>
                  <a:lnTo>
                    <a:pt x="345" y="34"/>
                  </a:lnTo>
                  <a:lnTo>
                    <a:pt x="342" y="33"/>
                  </a:lnTo>
                  <a:lnTo>
                    <a:pt x="340" y="32"/>
                  </a:lnTo>
                  <a:lnTo>
                    <a:pt x="340" y="30"/>
                  </a:lnTo>
                  <a:lnTo>
                    <a:pt x="330" y="20"/>
                  </a:lnTo>
                  <a:lnTo>
                    <a:pt x="327" y="16"/>
                  </a:lnTo>
                  <a:lnTo>
                    <a:pt x="322" y="7"/>
                  </a:lnTo>
                  <a:lnTo>
                    <a:pt x="322" y="6"/>
                  </a:lnTo>
                  <a:lnTo>
                    <a:pt x="321" y="6"/>
                  </a:lnTo>
                  <a:lnTo>
                    <a:pt x="320" y="6"/>
                  </a:lnTo>
                  <a:lnTo>
                    <a:pt x="317" y="3"/>
                  </a:lnTo>
                  <a:lnTo>
                    <a:pt x="314" y="0"/>
                  </a:lnTo>
                  <a:lnTo>
                    <a:pt x="309" y="3"/>
                  </a:lnTo>
                  <a:lnTo>
                    <a:pt x="309" y="4"/>
                  </a:lnTo>
                  <a:lnTo>
                    <a:pt x="297" y="16"/>
                  </a:lnTo>
                  <a:lnTo>
                    <a:pt x="296" y="16"/>
                  </a:lnTo>
                  <a:lnTo>
                    <a:pt x="300" y="33"/>
                  </a:lnTo>
                  <a:lnTo>
                    <a:pt x="302" y="35"/>
                  </a:lnTo>
                  <a:lnTo>
                    <a:pt x="302" y="36"/>
                  </a:lnTo>
                  <a:lnTo>
                    <a:pt x="302" y="37"/>
                  </a:lnTo>
                  <a:lnTo>
                    <a:pt x="305" y="46"/>
                  </a:lnTo>
                  <a:lnTo>
                    <a:pt x="307" y="61"/>
                  </a:lnTo>
                  <a:lnTo>
                    <a:pt x="302" y="72"/>
                  </a:lnTo>
                  <a:lnTo>
                    <a:pt x="302" y="73"/>
                  </a:lnTo>
                  <a:lnTo>
                    <a:pt x="302" y="75"/>
                  </a:lnTo>
                  <a:lnTo>
                    <a:pt x="302" y="76"/>
                  </a:lnTo>
                  <a:lnTo>
                    <a:pt x="314" y="87"/>
                  </a:lnTo>
                  <a:lnTo>
                    <a:pt x="321" y="98"/>
                  </a:lnTo>
                  <a:lnTo>
                    <a:pt x="321" y="99"/>
                  </a:lnTo>
                  <a:lnTo>
                    <a:pt x="321" y="100"/>
                  </a:lnTo>
                  <a:lnTo>
                    <a:pt x="320" y="105"/>
                  </a:lnTo>
                  <a:lnTo>
                    <a:pt x="319" y="105"/>
                  </a:lnTo>
                  <a:lnTo>
                    <a:pt x="318" y="105"/>
                  </a:lnTo>
                  <a:lnTo>
                    <a:pt x="298" y="98"/>
                  </a:lnTo>
                  <a:lnTo>
                    <a:pt x="297" y="98"/>
                  </a:lnTo>
                  <a:lnTo>
                    <a:pt x="295" y="98"/>
                  </a:lnTo>
                  <a:lnTo>
                    <a:pt x="293" y="99"/>
                  </a:lnTo>
                  <a:lnTo>
                    <a:pt x="293" y="100"/>
                  </a:lnTo>
                  <a:lnTo>
                    <a:pt x="292" y="100"/>
                  </a:lnTo>
                  <a:lnTo>
                    <a:pt x="292" y="102"/>
                  </a:lnTo>
                  <a:lnTo>
                    <a:pt x="291" y="102"/>
                  </a:lnTo>
                  <a:lnTo>
                    <a:pt x="289" y="102"/>
                  </a:lnTo>
                  <a:lnTo>
                    <a:pt x="283" y="102"/>
                  </a:lnTo>
                  <a:lnTo>
                    <a:pt x="279" y="100"/>
                  </a:lnTo>
                  <a:lnTo>
                    <a:pt x="279" y="100"/>
                  </a:lnTo>
                  <a:lnTo>
                    <a:pt x="275" y="99"/>
                  </a:lnTo>
                  <a:lnTo>
                    <a:pt x="268" y="96"/>
                  </a:lnTo>
                  <a:lnTo>
                    <a:pt x="267" y="96"/>
                  </a:lnTo>
                  <a:lnTo>
                    <a:pt x="257" y="96"/>
                  </a:lnTo>
                  <a:lnTo>
                    <a:pt x="255" y="96"/>
                  </a:lnTo>
                  <a:lnTo>
                    <a:pt x="252" y="100"/>
                  </a:lnTo>
                  <a:lnTo>
                    <a:pt x="250" y="105"/>
                  </a:lnTo>
                  <a:lnTo>
                    <a:pt x="249" y="105"/>
                  </a:lnTo>
                  <a:lnTo>
                    <a:pt x="244" y="106"/>
                  </a:lnTo>
                  <a:lnTo>
                    <a:pt x="244" y="106"/>
                  </a:lnTo>
                  <a:lnTo>
                    <a:pt x="244" y="108"/>
                  </a:lnTo>
                  <a:lnTo>
                    <a:pt x="235" y="117"/>
                  </a:lnTo>
                  <a:lnTo>
                    <a:pt x="227" y="127"/>
                  </a:lnTo>
                  <a:lnTo>
                    <a:pt x="213" y="129"/>
                  </a:lnTo>
                  <a:lnTo>
                    <a:pt x="213" y="131"/>
                  </a:lnTo>
                  <a:lnTo>
                    <a:pt x="210" y="135"/>
                  </a:lnTo>
                  <a:lnTo>
                    <a:pt x="209" y="147"/>
                  </a:lnTo>
                  <a:lnTo>
                    <a:pt x="213" y="156"/>
                  </a:lnTo>
                  <a:lnTo>
                    <a:pt x="213" y="164"/>
                  </a:lnTo>
                  <a:lnTo>
                    <a:pt x="209" y="169"/>
                  </a:lnTo>
                  <a:lnTo>
                    <a:pt x="208" y="179"/>
                  </a:lnTo>
                  <a:lnTo>
                    <a:pt x="208" y="181"/>
                  </a:lnTo>
                  <a:lnTo>
                    <a:pt x="208" y="183"/>
                  </a:lnTo>
                  <a:lnTo>
                    <a:pt x="208" y="185"/>
                  </a:lnTo>
                  <a:lnTo>
                    <a:pt x="208" y="196"/>
                  </a:lnTo>
                  <a:lnTo>
                    <a:pt x="208" y="197"/>
                  </a:lnTo>
                  <a:lnTo>
                    <a:pt x="203" y="202"/>
                  </a:lnTo>
                  <a:lnTo>
                    <a:pt x="201" y="209"/>
                  </a:lnTo>
                  <a:lnTo>
                    <a:pt x="201" y="210"/>
                  </a:lnTo>
                  <a:lnTo>
                    <a:pt x="189" y="217"/>
                  </a:lnTo>
                  <a:lnTo>
                    <a:pt x="151" y="237"/>
                  </a:lnTo>
                  <a:lnTo>
                    <a:pt x="144" y="242"/>
                  </a:lnTo>
                  <a:lnTo>
                    <a:pt x="131" y="249"/>
                  </a:lnTo>
                  <a:lnTo>
                    <a:pt x="141" y="282"/>
                  </a:lnTo>
                  <a:lnTo>
                    <a:pt x="138" y="282"/>
                  </a:lnTo>
                  <a:lnTo>
                    <a:pt x="140" y="289"/>
                  </a:lnTo>
                  <a:lnTo>
                    <a:pt x="146" y="287"/>
                  </a:lnTo>
                  <a:lnTo>
                    <a:pt x="147" y="291"/>
                  </a:lnTo>
                  <a:lnTo>
                    <a:pt x="144" y="295"/>
                  </a:lnTo>
                  <a:lnTo>
                    <a:pt x="138" y="300"/>
                  </a:lnTo>
                  <a:lnTo>
                    <a:pt x="117" y="306"/>
                  </a:lnTo>
                  <a:lnTo>
                    <a:pt x="100" y="311"/>
                  </a:lnTo>
                  <a:lnTo>
                    <a:pt x="87" y="315"/>
                  </a:lnTo>
                  <a:lnTo>
                    <a:pt x="75" y="318"/>
                  </a:lnTo>
                  <a:lnTo>
                    <a:pt x="82" y="328"/>
                  </a:lnTo>
                  <a:lnTo>
                    <a:pt x="90" y="336"/>
                  </a:lnTo>
                  <a:lnTo>
                    <a:pt x="107" y="355"/>
                  </a:lnTo>
                  <a:lnTo>
                    <a:pt x="96" y="361"/>
                  </a:lnTo>
                  <a:lnTo>
                    <a:pt x="91" y="373"/>
                  </a:lnTo>
                  <a:lnTo>
                    <a:pt x="79" y="375"/>
                  </a:lnTo>
                  <a:lnTo>
                    <a:pt x="67" y="378"/>
                  </a:lnTo>
                  <a:lnTo>
                    <a:pt x="59" y="391"/>
                  </a:lnTo>
                  <a:lnTo>
                    <a:pt x="46" y="402"/>
                  </a:lnTo>
                  <a:lnTo>
                    <a:pt x="29" y="399"/>
                  </a:lnTo>
                  <a:lnTo>
                    <a:pt x="11" y="396"/>
                  </a:lnTo>
                  <a:lnTo>
                    <a:pt x="10" y="396"/>
                  </a:lnTo>
                  <a:lnTo>
                    <a:pt x="10" y="399"/>
                  </a:lnTo>
                  <a:lnTo>
                    <a:pt x="9" y="401"/>
                  </a:lnTo>
                  <a:lnTo>
                    <a:pt x="9" y="402"/>
                  </a:lnTo>
                  <a:lnTo>
                    <a:pt x="8" y="404"/>
                  </a:lnTo>
                  <a:lnTo>
                    <a:pt x="7" y="418"/>
                  </a:lnTo>
                  <a:lnTo>
                    <a:pt x="5" y="427"/>
                  </a:lnTo>
                  <a:lnTo>
                    <a:pt x="2" y="436"/>
                  </a:lnTo>
                  <a:lnTo>
                    <a:pt x="0" y="440"/>
                  </a:lnTo>
                  <a:lnTo>
                    <a:pt x="1" y="441"/>
                  </a:lnTo>
                  <a:lnTo>
                    <a:pt x="3" y="440"/>
                  </a:lnTo>
                  <a:lnTo>
                    <a:pt x="4" y="440"/>
                  </a:lnTo>
                  <a:lnTo>
                    <a:pt x="8" y="442"/>
                  </a:lnTo>
                  <a:lnTo>
                    <a:pt x="9" y="442"/>
                  </a:lnTo>
                  <a:lnTo>
                    <a:pt x="10" y="441"/>
                  </a:lnTo>
                  <a:lnTo>
                    <a:pt x="12" y="441"/>
                  </a:lnTo>
                  <a:lnTo>
                    <a:pt x="12" y="440"/>
                  </a:lnTo>
                  <a:lnTo>
                    <a:pt x="12" y="440"/>
                  </a:lnTo>
                  <a:lnTo>
                    <a:pt x="14" y="440"/>
                  </a:lnTo>
                  <a:lnTo>
                    <a:pt x="15" y="440"/>
                  </a:lnTo>
                  <a:lnTo>
                    <a:pt x="19" y="443"/>
                  </a:lnTo>
                  <a:lnTo>
                    <a:pt x="20" y="444"/>
                  </a:lnTo>
                  <a:lnTo>
                    <a:pt x="20" y="445"/>
                  </a:lnTo>
                  <a:lnTo>
                    <a:pt x="20" y="446"/>
                  </a:lnTo>
                  <a:lnTo>
                    <a:pt x="22" y="448"/>
                  </a:lnTo>
                  <a:lnTo>
                    <a:pt x="23" y="450"/>
                  </a:lnTo>
                  <a:lnTo>
                    <a:pt x="25" y="453"/>
                  </a:lnTo>
                  <a:lnTo>
                    <a:pt x="27" y="457"/>
                  </a:lnTo>
                  <a:lnTo>
                    <a:pt x="28" y="459"/>
                  </a:lnTo>
                  <a:lnTo>
                    <a:pt x="28" y="460"/>
                  </a:lnTo>
                  <a:lnTo>
                    <a:pt x="28" y="460"/>
                  </a:lnTo>
                  <a:lnTo>
                    <a:pt x="28" y="461"/>
                  </a:lnTo>
                  <a:lnTo>
                    <a:pt x="29" y="462"/>
                  </a:lnTo>
                  <a:lnTo>
                    <a:pt x="37" y="476"/>
                  </a:lnTo>
                  <a:lnTo>
                    <a:pt x="39" y="479"/>
                  </a:lnTo>
                  <a:lnTo>
                    <a:pt x="45" y="488"/>
                  </a:lnTo>
                  <a:lnTo>
                    <a:pt x="53" y="498"/>
                  </a:lnTo>
                  <a:lnTo>
                    <a:pt x="60" y="511"/>
                  </a:lnTo>
                  <a:lnTo>
                    <a:pt x="70" y="525"/>
                  </a:lnTo>
                  <a:lnTo>
                    <a:pt x="71" y="525"/>
                  </a:lnTo>
                  <a:lnTo>
                    <a:pt x="81" y="542"/>
                  </a:lnTo>
                  <a:lnTo>
                    <a:pt x="81" y="543"/>
                  </a:lnTo>
                  <a:lnTo>
                    <a:pt x="82" y="548"/>
                  </a:lnTo>
                  <a:lnTo>
                    <a:pt x="81" y="552"/>
                  </a:lnTo>
                  <a:lnTo>
                    <a:pt x="80" y="555"/>
                  </a:lnTo>
                  <a:lnTo>
                    <a:pt x="84" y="560"/>
                  </a:lnTo>
                  <a:lnTo>
                    <a:pt x="89" y="568"/>
                  </a:lnTo>
                  <a:lnTo>
                    <a:pt x="94" y="574"/>
                  </a:lnTo>
                  <a:lnTo>
                    <a:pt x="95" y="574"/>
                  </a:lnTo>
                  <a:lnTo>
                    <a:pt x="96" y="573"/>
                  </a:lnTo>
                  <a:lnTo>
                    <a:pt x="97" y="574"/>
                  </a:lnTo>
                  <a:lnTo>
                    <a:pt x="99" y="576"/>
                  </a:lnTo>
                  <a:lnTo>
                    <a:pt x="102" y="578"/>
                  </a:lnTo>
                  <a:lnTo>
                    <a:pt x="104" y="578"/>
                  </a:lnTo>
                  <a:lnTo>
                    <a:pt x="109" y="581"/>
                  </a:lnTo>
                  <a:lnTo>
                    <a:pt x="110" y="582"/>
                  </a:lnTo>
                  <a:lnTo>
                    <a:pt x="115" y="586"/>
                  </a:lnTo>
                  <a:lnTo>
                    <a:pt x="116" y="587"/>
                  </a:lnTo>
                  <a:lnTo>
                    <a:pt x="120" y="591"/>
                  </a:lnTo>
                  <a:lnTo>
                    <a:pt x="121" y="591"/>
                  </a:lnTo>
                  <a:lnTo>
                    <a:pt x="125" y="598"/>
                  </a:lnTo>
                  <a:lnTo>
                    <a:pt x="755" y="598"/>
                  </a:lnTo>
                  <a:lnTo>
                    <a:pt x="754" y="596"/>
                  </a:lnTo>
                  <a:close/>
                </a:path>
              </a:pathLst>
            </a:custGeom>
            <a:solidFill>
              <a:srgbClr val="D9DE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75" name="Freeform 761"/>
            <p:cNvSpPr>
              <a:spLocks/>
            </p:cNvSpPr>
            <p:nvPr/>
          </p:nvSpPr>
          <p:spPr bwMode="auto">
            <a:xfrm>
              <a:off x="4041150" y="4025711"/>
              <a:ext cx="682658" cy="470349"/>
            </a:xfrm>
            <a:custGeom>
              <a:avLst/>
              <a:gdLst>
                <a:gd name="T0" fmla="*/ 4 w 496"/>
                <a:gd name="T1" fmla="*/ 118 h 342"/>
                <a:gd name="T2" fmla="*/ 11 w 496"/>
                <a:gd name="T3" fmla="*/ 131 h 342"/>
                <a:gd name="T4" fmla="*/ 16 w 496"/>
                <a:gd name="T5" fmla="*/ 147 h 342"/>
                <a:gd name="T6" fmla="*/ 18 w 496"/>
                <a:gd name="T7" fmla="*/ 157 h 342"/>
                <a:gd name="T8" fmla="*/ 16 w 496"/>
                <a:gd name="T9" fmla="*/ 169 h 342"/>
                <a:gd name="T10" fmla="*/ 16 w 496"/>
                <a:gd name="T11" fmla="*/ 184 h 342"/>
                <a:gd name="T12" fmla="*/ 18 w 496"/>
                <a:gd name="T13" fmla="*/ 203 h 342"/>
                <a:gd name="T14" fmla="*/ 16 w 496"/>
                <a:gd name="T15" fmla="*/ 226 h 342"/>
                <a:gd name="T16" fmla="*/ 15 w 496"/>
                <a:gd name="T17" fmla="*/ 241 h 342"/>
                <a:gd name="T18" fmla="*/ 2 w 496"/>
                <a:gd name="T19" fmla="*/ 252 h 342"/>
                <a:gd name="T20" fmla="*/ 21 w 496"/>
                <a:gd name="T21" fmla="*/ 279 h 342"/>
                <a:gd name="T22" fmla="*/ 23 w 496"/>
                <a:gd name="T23" fmla="*/ 299 h 342"/>
                <a:gd name="T24" fmla="*/ 44 w 496"/>
                <a:gd name="T25" fmla="*/ 308 h 342"/>
                <a:gd name="T26" fmla="*/ 492 w 496"/>
                <a:gd name="T27" fmla="*/ 301 h 342"/>
                <a:gd name="T28" fmla="*/ 493 w 496"/>
                <a:gd name="T29" fmla="*/ 192 h 342"/>
                <a:gd name="T30" fmla="*/ 488 w 496"/>
                <a:gd name="T31" fmla="*/ 102 h 342"/>
                <a:gd name="T32" fmla="*/ 492 w 496"/>
                <a:gd name="T33" fmla="*/ 87 h 342"/>
                <a:gd name="T34" fmla="*/ 488 w 496"/>
                <a:gd name="T35" fmla="*/ 76 h 342"/>
                <a:gd name="T36" fmla="*/ 496 w 496"/>
                <a:gd name="T37" fmla="*/ 58 h 342"/>
                <a:gd name="T38" fmla="*/ 492 w 496"/>
                <a:gd name="T39" fmla="*/ 45 h 342"/>
                <a:gd name="T40" fmla="*/ 464 w 496"/>
                <a:gd name="T41" fmla="*/ 45 h 342"/>
                <a:gd name="T42" fmla="*/ 431 w 496"/>
                <a:gd name="T43" fmla="*/ 32 h 342"/>
                <a:gd name="T44" fmla="*/ 432 w 496"/>
                <a:gd name="T45" fmla="*/ 21 h 342"/>
                <a:gd name="T46" fmla="*/ 369 w 496"/>
                <a:gd name="T47" fmla="*/ 15 h 342"/>
                <a:gd name="T48" fmla="*/ 349 w 496"/>
                <a:gd name="T49" fmla="*/ 26 h 342"/>
                <a:gd name="T50" fmla="*/ 337 w 496"/>
                <a:gd name="T51" fmla="*/ 39 h 342"/>
                <a:gd name="T52" fmla="*/ 332 w 496"/>
                <a:gd name="T53" fmla="*/ 50 h 342"/>
                <a:gd name="T54" fmla="*/ 334 w 496"/>
                <a:gd name="T55" fmla="*/ 61 h 342"/>
                <a:gd name="T56" fmla="*/ 337 w 496"/>
                <a:gd name="T57" fmla="*/ 68 h 342"/>
                <a:gd name="T58" fmla="*/ 340 w 496"/>
                <a:gd name="T59" fmla="*/ 79 h 342"/>
                <a:gd name="T60" fmla="*/ 336 w 496"/>
                <a:gd name="T61" fmla="*/ 87 h 342"/>
                <a:gd name="T62" fmla="*/ 322 w 496"/>
                <a:gd name="T63" fmla="*/ 102 h 342"/>
                <a:gd name="T64" fmla="*/ 304 w 496"/>
                <a:gd name="T65" fmla="*/ 108 h 342"/>
                <a:gd name="T66" fmla="*/ 284 w 496"/>
                <a:gd name="T67" fmla="*/ 96 h 342"/>
                <a:gd name="T68" fmla="*/ 268 w 496"/>
                <a:gd name="T69" fmla="*/ 84 h 342"/>
                <a:gd name="T70" fmla="*/ 233 w 496"/>
                <a:gd name="T71" fmla="*/ 73 h 342"/>
                <a:gd name="T72" fmla="*/ 225 w 496"/>
                <a:gd name="T73" fmla="*/ 73 h 342"/>
                <a:gd name="T74" fmla="*/ 209 w 496"/>
                <a:gd name="T75" fmla="*/ 70 h 342"/>
                <a:gd name="T76" fmla="*/ 199 w 496"/>
                <a:gd name="T77" fmla="*/ 64 h 342"/>
                <a:gd name="T78" fmla="*/ 190 w 496"/>
                <a:gd name="T79" fmla="*/ 48 h 342"/>
                <a:gd name="T80" fmla="*/ 189 w 496"/>
                <a:gd name="T81" fmla="*/ 39 h 342"/>
                <a:gd name="T82" fmla="*/ 183 w 496"/>
                <a:gd name="T83" fmla="*/ 30 h 342"/>
                <a:gd name="T84" fmla="*/ 156 w 496"/>
                <a:gd name="T85" fmla="*/ 22 h 342"/>
                <a:gd name="T86" fmla="*/ 124 w 496"/>
                <a:gd name="T87" fmla="*/ 10 h 342"/>
                <a:gd name="T88" fmla="*/ 118 w 496"/>
                <a:gd name="T89" fmla="*/ 12 h 342"/>
                <a:gd name="T90" fmla="*/ 103 w 496"/>
                <a:gd name="T91" fmla="*/ 14 h 342"/>
                <a:gd name="T92" fmla="*/ 93 w 496"/>
                <a:gd name="T93" fmla="*/ 13 h 342"/>
                <a:gd name="T94" fmla="*/ 76 w 496"/>
                <a:gd name="T95" fmla="*/ 4 h 342"/>
                <a:gd name="T96" fmla="*/ 67 w 496"/>
                <a:gd name="T97" fmla="*/ 22 h 342"/>
                <a:gd name="T98" fmla="*/ 71 w 496"/>
                <a:gd name="T99" fmla="*/ 25 h 342"/>
                <a:gd name="T100" fmla="*/ 69 w 496"/>
                <a:gd name="T101" fmla="*/ 29 h 342"/>
                <a:gd name="T102" fmla="*/ 56 w 496"/>
                <a:gd name="T103" fmla="*/ 36 h 342"/>
                <a:gd name="T104" fmla="*/ 25 w 496"/>
                <a:gd name="T105" fmla="*/ 62 h 342"/>
                <a:gd name="T106" fmla="*/ 30 w 496"/>
                <a:gd name="T107" fmla="*/ 84 h 342"/>
                <a:gd name="T108" fmla="*/ 28 w 496"/>
                <a:gd name="T109" fmla="*/ 92 h 342"/>
                <a:gd name="T110" fmla="*/ 6 w 496"/>
                <a:gd name="T111" fmla="*/ 109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96" h="342">
                  <a:moveTo>
                    <a:pt x="0" y="114"/>
                  </a:moveTo>
                  <a:lnTo>
                    <a:pt x="1" y="115"/>
                  </a:lnTo>
                  <a:lnTo>
                    <a:pt x="2" y="115"/>
                  </a:lnTo>
                  <a:lnTo>
                    <a:pt x="2" y="115"/>
                  </a:lnTo>
                  <a:lnTo>
                    <a:pt x="4" y="118"/>
                  </a:lnTo>
                  <a:lnTo>
                    <a:pt x="4" y="118"/>
                  </a:lnTo>
                  <a:lnTo>
                    <a:pt x="8" y="125"/>
                  </a:lnTo>
                  <a:lnTo>
                    <a:pt x="9" y="128"/>
                  </a:lnTo>
                  <a:lnTo>
                    <a:pt x="10" y="130"/>
                  </a:lnTo>
                  <a:lnTo>
                    <a:pt x="11" y="131"/>
                  </a:lnTo>
                  <a:lnTo>
                    <a:pt x="13" y="134"/>
                  </a:lnTo>
                  <a:lnTo>
                    <a:pt x="13" y="137"/>
                  </a:lnTo>
                  <a:lnTo>
                    <a:pt x="13" y="138"/>
                  </a:lnTo>
                  <a:lnTo>
                    <a:pt x="15" y="145"/>
                  </a:lnTo>
                  <a:lnTo>
                    <a:pt x="16" y="147"/>
                  </a:lnTo>
                  <a:lnTo>
                    <a:pt x="16" y="149"/>
                  </a:lnTo>
                  <a:lnTo>
                    <a:pt x="16" y="150"/>
                  </a:lnTo>
                  <a:lnTo>
                    <a:pt x="18" y="153"/>
                  </a:lnTo>
                  <a:lnTo>
                    <a:pt x="18" y="154"/>
                  </a:lnTo>
                  <a:lnTo>
                    <a:pt x="18" y="157"/>
                  </a:lnTo>
                  <a:lnTo>
                    <a:pt x="18" y="158"/>
                  </a:lnTo>
                  <a:lnTo>
                    <a:pt x="18" y="161"/>
                  </a:lnTo>
                  <a:lnTo>
                    <a:pt x="18" y="162"/>
                  </a:lnTo>
                  <a:lnTo>
                    <a:pt x="18" y="162"/>
                  </a:lnTo>
                  <a:lnTo>
                    <a:pt x="16" y="169"/>
                  </a:lnTo>
                  <a:lnTo>
                    <a:pt x="15" y="172"/>
                  </a:lnTo>
                  <a:lnTo>
                    <a:pt x="14" y="177"/>
                  </a:lnTo>
                  <a:lnTo>
                    <a:pt x="14" y="179"/>
                  </a:lnTo>
                  <a:lnTo>
                    <a:pt x="14" y="180"/>
                  </a:lnTo>
                  <a:lnTo>
                    <a:pt x="16" y="184"/>
                  </a:lnTo>
                  <a:lnTo>
                    <a:pt x="18" y="186"/>
                  </a:lnTo>
                  <a:lnTo>
                    <a:pt x="18" y="187"/>
                  </a:lnTo>
                  <a:lnTo>
                    <a:pt x="20" y="194"/>
                  </a:lnTo>
                  <a:lnTo>
                    <a:pt x="18" y="201"/>
                  </a:lnTo>
                  <a:lnTo>
                    <a:pt x="18" y="203"/>
                  </a:lnTo>
                  <a:lnTo>
                    <a:pt x="15" y="205"/>
                  </a:lnTo>
                  <a:lnTo>
                    <a:pt x="13" y="208"/>
                  </a:lnTo>
                  <a:lnTo>
                    <a:pt x="13" y="213"/>
                  </a:lnTo>
                  <a:lnTo>
                    <a:pt x="13" y="215"/>
                  </a:lnTo>
                  <a:lnTo>
                    <a:pt x="16" y="226"/>
                  </a:lnTo>
                  <a:lnTo>
                    <a:pt x="18" y="227"/>
                  </a:lnTo>
                  <a:lnTo>
                    <a:pt x="19" y="229"/>
                  </a:lnTo>
                  <a:lnTo>
                    <a:pt x="19" y="235"/>
                  </a:lnTo>
                  <a:lnTo>
                    <a:pt x="18" y="241"/>
                  </a:lnTo>
                  <a:lnTo>
                    <a:pt x="15" y="241"/>
                  </a:lnTo>
                  <a:lnTo>
                    <a:pt x="12" y="242"/>
                  </a:lnTo>
                  <a:lnTo>
                    <a:pt x="9" y="244"/>
                  </a:lnTo>
                  <a:lnTo>
                    <a:pt x="6" y="247"/>
                  </a:lnTo>
                  <a:lnTo>
                    <a:pt x="4" y="250"/>
                  </a:lnTo>
                  <a:lnTo>
                    <a:pt x="2" y="252"/>
                  </a:lnTo>
                  <a:lnTo>
                    <a:pt x="2" y="253"/>
                  </a:lnTo>
                  <a:lnTo>
                    <a:pt x="2" y="254"/>
                  </a:lnTo>
                  <a:lnTo>
                    <a:pt x="10" y="266"/>
                  </a:lnTo>
                  <a:lnTo>
                    <a:pt x="14" y="271"/>
                  </a:lnTo>
                  <a:lnTo>
                    <a:pt x="21" y="279"/>
                  </a:lnTo>
                  <a:lnTo>
                    <a:pt x="22" y="282"/>
                  </a:lnTo>
                  <a:lnTo>
                    <a:pt x="23" y="285"/>
                  </a:lnTo>
                  <a:lnTo>
                    <a:pt x="23" y="289"/>
                  </a:lnTo>
                  <a:lnTo>
                    <a:pt x="23" y="292"/>
                  </a:lnTo>
                  <a:lnTo>
                    <a:pt x="23" y="299"/>
                  </a:lnTo>
                  <a:lnTo>
                    <a:pt x="29" y="307"/>
                  </a:lnTo>
                  <a:lnTo>
                    <a:pt x="33" y="311"/>
                  </a:lnTo>
                  <a:lnTo>
                    <a:pt x="34" y="311"/>
                  </a:lnTo>
                  <a:lnTo>
                    <a:pt x="37" y="311"/>
                  </a:lnTo>
                  <a:lnTo>
                    <a:pt x="44" y="308"/>
                  </a:lnTo>
                  <a:lnTo>
                    <a:pt x="71" y="317"/>
                  </a:lnTo>
                  <a:lnTo>
                    <a:pt x="76" y="328"/>
                  </a:lnTo>
                  <a:lnTo>
                    <a:pt x="83" y="342"/>
                  </a:lnTo>
                  <a:lnTo>
                    <a:pt x="492" y="342"/>
                  </a:lnTo>
                  <a:lnTo>
                    <a:pt x="492" y="301"/>
                  </a:lnTo>
                  <a:lnTo>
                    <a:pt x="492" y="293"/>
                  </a:lnTo>
                  <a:lnTo>
                    <a:pt x="492" y="259"/>
                  </a:lnTo>
                  <a:lnTo>
                    <a:pt x="492" y="229"/>
                  </a:lnTo>
                  <a:lnTo>
                    <a:pt x="493" y="215"/>
                  </a:lnTo>
                  <a:lnTo>
                    <a:pt x="493" y="192"/>
                  </a:lnTo>
                  <a:lnTo>
                    <a:pt x="492" y="145"/>
                  </a:lnTo>
                  <a:lnTo>
                    <a:pt x="487" y="128"/>
                  </a:lnTo>
                  <a:lnTo>
                    <a:pt x="484" y="114"/>
                  </a:lnTo>
                  <a:lnTo>
                    <a:pt x="487" y="103"/>
                  </a:lnTo>
                  <a:lnTo>
                    <a:pt x="488" y="102"/>
                  </a:lnTo>
                  <a:lnTo>
                    <a:pt x="489" y="99"/>
                  </a:lnTo>
                  <a:lnTo>
                    <a:pt x="492" y="95"/>
                  </a:lnTo>
                  <a:lnTo>
                    <a:pt x="493" y="88"/>
                  </a:lnTo>
                  <a:lnTo>
                    <a:pt x="493" y="87"/>
                  </a:lnTo>
                  <a:lnTo>
                    <a:pt x="492" y="87"/>
                  </a:lnTo>
                  <a:lnTo>
                    <a:pt x="492" y="85"/>
                  </a:lnTo>
                  <a:lnTo>
                    <a:pt x="491" y="85"/>
                  </a:lnTo>
                  <a:lnTo>
                    <a:pt x="488" y="80"/>
                  </a:lnTo>
                  <a:lnTo>
                    <a:pt x="488" y="80"/>
                  </a:lnTo>
                  <a:lnTo>
                    <a:pt x="488" y="76"/>
                  </a:lnTo>
                  <a:lnTo>
                    <a:pt x="487" y="68"/>
                  </a:lnTo>
                  <a:lnTo>
                    <a:pt x="488" y="67"/>
                  </a:lnTo>
                  <a:lnTo>
                    <a:pt x="494" y="60"/>
                  </a:lnTo>
                  <a:lnTo>
                    <a:pt x="495" y="59"/>
                  </a:lnTo>
                  <a:lnTo>
                    <a:pt x="496" y="58"/>
                  </a:lnTo>
                  <a:lnTo>
                    <a:pt x="496" y="57"/>
                  </a:lnTo>
                  <a:lnTo>
                    <a:pt x="496" y="57"/>
                  </a:lnTo>
                  <a:lnTo>
                    <a:pt x="493" y="47"/>
                  </a:lnTo>
                  <a:lnTo>
                    <a:pt x="493" y="46"/>
                  </a:lnTo>
                  <a:lnTo>
                    <a:pt x="492" y="45"/>
                  </a:lnTo>
                  <a:lnTo>
                    <a:pt x="483" y="43"/>
                  </a:lnTo>
                  <a:lnTo>
                    <a:pt x="481" y="43"/>
                  </a:lnTo>
                  <a:lnTo>
                    <a:pt x="481" y="44"/>
                  </a:lnTo>
                  <a:lnTo>
                    <a:pt x="475" y="45"/>
                  </a:lnTo>
                  <a:lnTo>
                    <a:pt x="464" y="45"/>
                  </a:lnTo>
                  <a:lnTo>
                    <a:pt x="463" y="45"/>
                  </a:lnTo>
                  <a:lnTo>
                    <a:pt x="463" y="44"/>
                  </a:lnTo>
                  <a:lnTo>
                    <a:pt x="437" y="36"/>
                  </a:lnTo>
                  <a:lnTo>
                    <a:pt x="432" y="32"/>
                  </a:lnTo>
                  <a:lnTo>
                    <a:pt x="431" y="32"/>
                  </a:lnTo>
                  <a:lnTo>
                    <a:pt x="431" y="31"/>
                  </a:lnTo>
                  <a:lnTo>
                    <a:pt x="432" y="23"/>
                  </a:lnTo>
                  <a:lnTo>
                    <a:pt x="432" y="22"/>
                  </a:lnTo>
                  <a:lnTo>
                    <a:pt x="433" y="22"/>
                  </a:lnTo>
                  <a:lnTo>
                    <a:pt x="432" y="21"/>
                  </a:lnTo>
                  <a:lnTo>
                    <a:pt x="429" y="20"/>
                  </a:lnTo>
                  <a:lnTo>
                    <a:pt x="409" y="12"/>
                  </a:lnTo>
                  <a:lnTo>
                    <a:pt x="399" y="10"/>
                  </a:lnTo>
                  <a:lnTo>
                    <a:pt x="391" y="10"/>
                  </a:lnTo>
                  <a:lnTo>
                    <a:pt x="369" y="15"/>
                  </a:lnTo>
                  <a:lnTo>
                    <a:pt x="369" y="15"/>
                  </a:lnTo>
                  <a:lnTo>
                    <a:pt x="365" y="17"/>
                  </a:lnTo>
                  <a:lnTo>
                    <a:pt x="353" y="23"/>
                  </a:lnTo>
                  <a:lnTo>
                    <a:pt x="353" y="24"/>
                  </a:lnTo>
                  <a:lnTo>
                    <a:pt x="349" y="26"/>
                  </a:lnTo>
                  <a:lnTo>
                    <a:pt x="349" y="26"/>
                  </a:lnTo>
                  <a:lnTo>
                    <a:pt x="344" y="30"/>
                  </a:lnTo>
                  <a:lnTo>
                    <a:pt x="338" y="38"/>
                  </a:lnTo>
                  <a:lnTo>
                    <a:pt x="338" y="38"/>
                  </a:lnTo>
                  <a:lnTo>
                    <a:pt x="337" y="39"/>
                  </a:lnTo>
                  <a:lnTo>
                    <a:pt x="336" y="41"/>
                  </a:lnTo>
                  <a:lnTo>
                    <a:pt x="335" y="42"/>
                  </a:lnTo>
                  <a:lnTo>
                    <a:pt x="334" y="45"/>
                  </a:lnTo>
                  <a:lnTo>
                    <a:pt x="334" y="45"/>
                  </a:lnTo>
                  <a:lnTo>
                    <a:pt x="332" y="50"/>
                  </a:lnTo>
                  <a:lnTo>
                    <a:pt x="332" y="53"/>
                  </a:lnTo>
                  <a:lnTo>
                    <a:pt x="332" y="53"/>
                  </a:lnTo>
                  <a:lnTo>
                    <a:pt x="332" y="56"/>
                  </a:lnTo>
                  <a:lnTo>
                    <a:pt x="334" y="60"/>
                  </a:lnTo>
                  <a:lnTo>
                    <a:pt x="334" y="61"/>
                  </a:lnTo>
                  <a:lnTo>
                    <a:pt x="334" y="61"/>
                  </a:lnTo>
                  <a:lnTo>
                    <a:pt x="334" y="62"/>
                  </a:lnTo>
                  <a:lnTo>
                    <a:pt x="334" y="63"/>
                  </a:lnTo>
                  <a:lnTo>
                    <a:pt x="336" y="67"/>
                  </a:lnTo>
                  <a:lnTo>
                    <a:pt x="337" y="68"/>
                  </a:lnTo>
                  <a:lnTo>
                    <a:pt x="339" y="73"/>
                  </a:lnTo>
                  <a:lnTo>
                    <a:pt x="340" y="74"/>
                  </a:lnTo>
                  <a:lnTo>
                    <a:pt x="340" y="76"/>
                  </a:lnTo>
                  <a:lnTo>
                    <a:pt x="340" y="78"/>
                  </a:lnTo>
                  <a:lnTo>
                    <a:pt x="340" y="79"/>
                  </a:lnTo>
                  <a:lnTo>
                    <a:pt x="339" y="81"/>
                  </a:lnTo>
                  <a:lnTo>
                    <a:pt x="338" y="82"/>
                  </a:lnTo>
                  <a:lnTo>
                    <a:pt x="338" y="84"/>
                  </a:lnTo>
                  <a:lnTo>
                    <a:pt x="337" y="86"/>
                  </a:lnTo>
                  <a:lnTo>
                    <a:pt x="336" y="87"/>
                  </a:lnTo>
                  <a:lnTo>
                    <a:pt x="332" y="93"/>
                  </a:lnTo>
                  <a:lnTo>
                    <a:pt x="327" y="98"/>
                  </a:lnTo>
                  <a:lnTo>
                    <a:pt x="327" y="99"/>
                  </a:lnTo>
                  <a:lnTo>
                    <a:pt x="326" y="99"/>
                  </a:lnTo>
                  <a:lnTo>
                    <a:pt x="322" y="102"/>
                  </a:lnTo>
                  <a:lnTo>
                    <a:pt x="314" y="107"/>
                  </a:lnTo>
                  <a:lnTo>
                    <a:pt x="313" y="108"/>
                  </a:lnTo>
                  <a:lnTo>
                    <a:pt x="310" y="108"/>
                  </a:lnTo>
                  <a:lnTo>
                    <a:pt x="309" y="108"/>
                  </a:lnTo>
                  <a:lnTo>
                    <a:pt x="304" y="108"/>
                  </a:lnTo>
                  <a:lnTo>
                    <a:pt x="303" y="108"/>
                  </a:lnTo>
                  <a:lnTo>
                    <a:pt x="303" y="108"/>
                  </a:lnTo>
                  <a:lnTo>
                    <a:pt x="302" y="108"/>
                  </a:lnTo>
                  <a:lnTo>
                    <a:pt x="293" y="102"/>
                  </a:lnTo>
                  <a:lnTo>
                    <a:pt x="284" y="96"/>
                  </a:lnTo>
                  <a:lnTo>
                    <a:pt x="284" y="95"/>
                  </a:lnTo>
                  <a:lnTo>
                    <a:pt x="282" y="93"/>
                  </a:lnTo>
                  <a:lnTo>
                    <a:pt x="279" y="92"/>
                  </a:lnTo>
                  <a:lnTo>
                    <a:pt x="279" y="91"/>
                  </a:lnTo>
                  <a:lnTo>
                    <a:pt x="268" y="84"/>
                  </a:lnTo>
                  <a:lnTo>
                    <a:pt x="266" y="84"/>
                  </a:lnTo>
                  <a:lnTo>
                    <a:pt x="253" y="78"/>
                  </a:lnTo>
                  <a:lnTo>
                    <a:pt x="239" y="75"/>
                  </a:lnTo>
                  <a:lnTo>
                    <a:pt x="238" y="74"/>
                  </a:lnTo>
                  <a:lnTo>
                    <a:pt x="233" y="73"/>
                  </a:lnTo>
                  <a:lnTo>
                    <a:pt x="232" y="73"/>
                  </a:lnTo>
                  <a:lnTo>
                    <a:pt x="230" y="73"/>
                  </a:lnTo>
                  <a:lnTo>
                    <a:pt x="229" y="73"/>
                  </a:lnTo>
                  <a:lnTo>
                    <a:pt x="228" y="73"/>
                  </a:lnTo>
                  <a:lnTo>
                    <a:pt x="225" y="73"/>
                  </a:lnTo>
                  <a:lnTo>
                    <a:pt x="225" y="73"/>
                  </a:lnTo>
                  <a:lnTo>
                    <a:pt x="217" y="73"/>
                  </a:lnTo>
                  <a:lnTo>
                    <a:pt x="215" y="73"/>
                  </a:lnTo>
                  <a:lnTo>
                    <a:pt x="212" y="72"/>
                  </a:lnTo>
                  <a:lnTo>
                    <a:pt x="209" y="70"/>
                  </a:lnTo>
                  <a:lnTo>
                    <a:pt x="208" y="70"/>
                  </a:lnTo>
                  <a:lnTo>
                    <a:pt x="202" y="67"/>
                  </a:lnTo>
                  <a:lnTo>
                    <a:pt x="202" y="66"/>
                  </a:lnTo>
                  <a:lnTo>
                    <a:pt x="200" y="65"/>
                  </a:lnTo>
                  <a:lnTo>
                    <a:pt x="199" y="64"/>
                  </a:lnTo>
                  <a:lnTo>
                    <a:pt x="198" y="63"/>
                  </a:lnTo>
                  <a:lnTo>
                    <a:pt x="194" y="57"/>
                  </a:lnTo>
                  <a:lnTo>
                    <a:pt x="194" y="57"/>
                  </a:lnTo>
                  <a:lnTo>
                    <a:pt x="190" y="49"/>
                  </a:lnTo>
                  <a:lnTo>
                    <a:pt x="190" y="48"/>
                  </a:lnTo>
                  <a:lnTo>
                    <a:pt x="189" y="45"/>
                  </a:lnTo>
                  <a:lnTo>
                    <a:pt x="189" y="45"/>
                  </a:lnTo>
                  <a:lnTo>
                    <a:pt x="189" y="42"/>
                  </a:lnTo>
                  <a:lnTo>
                    <a:pt x="189" y="41"/>
                  </a:lnTo>
                  <a:lnTo>
                    <a:pt x="189" y="39"/>
                  </a:lnTo>
                  <a:lnTo>
                    <a:pt x="189" y="38"/>
                  </a:lnTo>
                  <a:lnTo>
                    <a:pt x="187" y="33"/>
                  </a:lnTo>
                  <a:lnTo>
                    <a:pt x="187" y="32"/>
                  </a:lnTo>
                  <a:lnTo>
                    <a:pt x="184" y="30"/>
                  </a:lnTo>
                  <a:lnTo>
                    <a:pt x="183" y="30"/>
                  </a:lnTo>
                  <a:lnTo>
                    <a:pt x="182" y="29"/>
                  </a:lnTo>
                  <a:lnTo>
                    <a:pt x="176" y="28"/>
                  </a:lnTo>
                  <a:lnTo>
                    <a:pt x="174" y="28"/>
                  </a:lnTo>
                  <a:lnTo>
                    <a:pt x="172" y="28"/>
                  </a:lnTo>
                  <a:lnTo>
                    <a:pt x="156" y="22"/>
                  </a:lnTo>
                  <a:lnTo>
                    <a:pt x="152" y="18"/>
                  </a:lnTo>
                  <a:lnTo>
                    <a:pt x="152" y="18"/>
                  </a:lnTo>
                  <a:lnTo>
                    <a:pt x="145" y="15"/>
                  </a:lnTo>
                  <a:lnTo>
                    <a:pt x="126" y="10"/>
                  </a:lnTo>
                  <a:lnTo>
                    <a:pt x="124" y="10"/>
                  </a:lnTo>
                  <a:lnTo>
                    <a:pt x="123" y="10"/>
                  </a:lnTo>
                  <a:lnTo>
                    <a:pt x="121" y="10"/>
                  </a:lnTo>
                  <a:lnTo>
                    <a:pt x="120" y="10"/>
                  </a:lnTo>
                  <a:lnTo>
                    <a:pt x="119" y="11"/>
                  </a:lnTo>
                  <a:lnTo>
                    <a:pt x="118" y="12"/>
                  </a:lnTo>
                  <a:lnTo>
                    <a:pt x="113" y="14"/>
                  </a:lnTo>
                  <a:lnTo>
                    <a:pt x="112" y="14"/>
                  </a:lnTo>
                  <a:lnTo>
                    <a:pt x="110" y="14"/>
                  </a:lnTo>
                  <a:lnTo>
                    <a:pt x="107" y="14"/>
                  </a:lnTo>
                  <a:lnTo>
                    <a:pt x="103" y="14"/>
                  </a:lnTo>
                  <a:lnTo>
                    <a:pt x="102" y="14"/>
                  </a:lnTo>
                  <a:lnTo>
                    <a:pt x="95" y="14"/>
                  </a:lnTo>
                  <a:lnTo>
                    <a:pt x="94" y="14"/>
                  </a:lnTo>
                  <a:lnTo>
                    <a:pt x="94" y="13"/>
                  </a:lnTo>
                  <a:lnTo>
                    <a:pt x="93" y="13"/>
                  </a:lnTo>
                  <a:lnTo>
                    <a:pt x="86" y="10"/>
                  </a:lnTo>
                  <a:lnTo>
                    <a:pt x="86" y="9"/>
                  </a:lnTo>
                  <a:lnTo>
                    <a:pt x="83" y="7"/>
                  </a:lnTo>
                  <a:lnTo>
                    <a:pt x="80" y="5"/>
                  </a:lnTo>
                  <a:lnTo>
                    <a:pt x="76" y="4"/>
                  </a:lnTo>
                  <a:lnTo>
                    <a:pt x="69" y="0"/>
                  </a:lnTo>
                  <a:lnTo>
                    <a:pt x="67" y="7"/>
                  </a:lnTo>
                  <a:lnTo>
                    <a:pt x="67" y="10"/>
                  </a:lnTo>
                  <a:lnTo>
                    <a:pt x="67" y="21"/>
                  </a:lnTo>
                  <a:lnTo>
                    <a:pt x="67" y="22"/>
                  </a:lnTo>
                  <a:lnTo>
                    <a:pt x="67" y="22"/>
                  </a:lnTo>
                  <a:lnTo>
                    <a:pt x="68" y="22"/>
                  </a:lnTo>
                  <a:lnTo>
                    <a:pt x="69" y="23"/>
                  </a:lnTo>
                  <a:lnTo>
                    <a:pt x="71" y="24"/>
                  </a:lnTo>
                  <a:lnTo>
                    <a:pt x="71" y="25"/>
                  </a:lnTo>
                  <a:lnTo>
                    <a:pt x="71" y="26"/>
                  </a:lnTo>
                  <a:lnTo>
                    <a:pt x="72" y="26"/>
                  </a:lnTo>
                  <a:lnTo>
                    <a:pt x="72" y="27"/>
                  </a:lnTo>
                  <a:lnTo>
                    <a:pt x="71" y="28"/>
                  </a:lnTo>
                  <a:lnTo>
                    <a:pt x="69" y="29"/>
                  </a:lnTo>
                  <a:lnTo>
                    <a:pt x="67" y="30"/>
                  </a:lnTo>
                  <a:lnTo>
                    <a:pt x="66" y="30"/>
                  </a:lnTo>
                  <a:lnTo>
                    <a:pt x="66" y="31"/>
                  </a:lnTo>
                  <a:lnTo>
                    <a:pt x="60" y="33"/>
                  </a:lnTo>
                  <a:lnTo>
                    <a:pt x="56" y="36"/>
                  </a:lnTo>
                  <a:lnTo>
                    <a:pt x="48" y="39"/>
                  </a:lnTo>
                  <a:lnTo>
                    <a:pt x="31" y="55"/>
                  </a:lnTo>
                  <a:lnTo>
                    <a:pt x="30" y="56"/>
                  </a:lnTo>
                  <a:lnTo>
                    <a:pt x="26" y="62"/>
                  </a:lnTo>
                  <a:lnTo>
                    <a:pt x="25" y="62"/>
                  </a:lnTo>
                  <a:lnTo>
                    <a:pt x="25" y="63"/>
                  </a:lnTo>
                  <a:lnTo>
                    <a:pt x="25" y="65"/>
                  </a:lnTo>
                  <a:lnTo>
                    <a:pt x="28" y="74"/>
                  </a:lnTo>
                  <a:lnTo>
                    <a:pt x="28" y="75"/>
                  </a:lnTo>
                  <a:lnTo>
                    <a:pt x="30" y="84"/>
                  </a:lnTo>
                  <a:lnTo>
                    <a:pt x="30" y="84"/>
                  </a:lnTo>
                  <a:lnTo>
                    <a:pt x="29" y="85"/>
                  </a:lnTo>
                  <a:lnTo>
                    <a:pt x="29" y="86"/>
                  </a:lnTo>
                  <a:lnTo>
                    <a:pt x="28" y="91"/>
                  </a:lnTo>
                  <a:lnTo>
                    <a:pt x="28" y="92"/>
                  </a:lnTo>
                  <a:lnTo>
                    <a:pt x="18" y="103"/>
                  </a:lnTo>
                  <a:lnTo>
                    <a:pt x="18" y="104"/>
                  </a:lnTo>
                  <a:lnTo>
                    <a:pt x="18" y="104"/>
                  </a:lnTo>
                  <a:lnTo>
                    <a:pt x="13" y="105"/>
                  </a:lnTo>
                  <a:lnTo>
                    <a:pt x="6" y="109"/>
                  </a:lnTo>
                  <a:lnTo>
                    <a:pt x="0" y="113"/>
                  </a:lnTo>
                  <a:lnTo>
                    <a:pt x="0" y="114"/>
                  </a:lnTo>
                  <a:close/>
                </a:path>
              </a:pathLst>
            </a:custGeom>
            <a:solidFill>
              <a:srgbClr val="F9C1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76" name="Freeform 762"/>
            <p:cNvSpPr>
              <a:spLocks/>
            </p:cNvSpPr>
            <p:nvPr/>
          </p:nvSpPr>
          <p:spPr bwMode="auto">
            <a:xfrm>
              <a:off x="3264826" y="3822091"/>
              <a:ext cx="890630" cy="673969"/>
            </a:xfrm>
            <a:custGeom>
              <a:avLst/>
              <a:gdLst>
                <a:gd name="T0" fmla="*/ 598 w 648"/>
                <a:gd name="T1" fmla="*/ 459 h 490"/>
                <a:gd name="T2" fmla="*/ 587 w 648"/>
                <a:gd name="T3" fmla="*/ 430 h 490"/>
                <a:gd name="T4" fmla="*/ 567 w 648"/>
                <a:gd name="T5" fmla="*/ 400 h 490"/>
                <a:gd name="T6" fmla="*/ 583 w 648"/>
                <a:gd name="T7" fmla="*/ 389 h 490"/>
                <a:gd name="T8" fmla="*/ 578 w 648"/>
                <a:gd name="T9" fmla="*/ 361 h 490"/>
                <a:gd name="T10" fmla="*/ 583 w 648"/>
                <a:gd name="T11" fmla="*/ 335 h 490"/>
                <a:gd name="T12" fmla="*/ 580 w 648"/>
                <a:gd name="T13" fmla="*/ 320 h 490"/>
                <a:gd name="T14" fmla="*/ 583 w 648"/>
                <a:gd name="T15" fmla="*/ 305 h 490"/>
                <a:gd name="T16" fmla="*/ 580 w 648"/>
                <a:gd name="T17" fmla="*/ 293 h 490"/>
                <a:gd name="T18" fmla="*/ 574 w 648"/>
                <a:gd name="T19" fmla="*/ 276 h 490"/>
                <a:gd name="T20" fmla="*/ 566 w 648"/>
                <a:gd name="T21" fmla="*/ 263 h 490"/>
                <a:gd name="T22" fmla="*/ 566 w 648"/>
                <a:gd name="T23" fmla="*/ 230 h 490"/>
                <a:gd name="T24" fmla="*/ 557 w 648"/>
                <a:gd name="T25" fmla="*/ 190 h 490"/>
                <a:gd name="T26" fmla="*/ 533 w 648"/>
                <a:gd name="T27" fmla="*/ 161 h 490"/>
                <a:gd name="T28" fmla="*/ 524 w 648"/>
                <a:gd name="T29" fmla="*/ 151 h 490"/>
                <a:gd name="T30" fmla="*/ 507 w 648"/>
                <a:gd name="T31" fmla="*/ 122 h 490"/>
                <a:gd name="T32" fmla="*/ 520 w 648"/>
                <a:gd name="T33" fmla="*/ 101 h 490"/>
                <a:gd name="T34" fmla="*/ 534 w 648"/>
                <a:gd name="T35" fmla="*/ 77 h 490"/>
                <a:gd name="T36" fmla="*/ 537 w 648"/>
                <a:gd name="T37" fmla="*/ 16 h 490"/>
                <a:gd name="T38" fmla="*/ 543 w 648"/>
                <a:gd name="T39" fmla="*/ 5 h 490"/>
                <a:gd name="T40" fmla="*/ 517 w 648"/>
                <a:gd name="T41" fmla="*/ 7 h 490"/>
                <a:gd name="T42" fmla="*/ 497 w 648"/>
                <a:gd name="T43" fmla="*/ 6 h 490"/>
                <a:gd name="T44" fmla="*/ 468 w 648"/>
                <a:gd name="T45" fmla="*/ 6 h 490"/>
                <a:gd name="T46" fmla="*/ 439 w 648"/>
                <a:gd name="T47" fmla="*/ 17 h 490"/>
                <a:gd name="T48" fmla="*/ 433 w 648"/>
                <a:gd name="T49" fmla="*/ 15 h 490"/>
                <a:gd name="T50" fmla="*/ 396 w 648"/>
                <a:gd name="T51" fmla="*/ 6 h 490"/>
                <a:gd name="T52" fmla="*/ 381 w 648"/>
                <a:gd name="T53" fmla="*/ 12 h 490"/>
                <a:gd name="T54" fmla="*/ 350 w 648"/>
                <a:gd name="T55" fmla="*/ 19 h 490"/>
                <a:gd name="T56" fmla="*/ 336 w 648"/>
                <a:gd name="T57" fmla="*/ 19 h 490"/>
                <a:gd name="T58" fmla="*/ 306 w 648"/>
                <a:gd name="T59" fmla="*/ 23 h 490"/>
                <a:gd name="T60" fmla="*/ 278 w 648"/>
                <a:gd name="T61" fmla="*/ 39 h 490"/>
                <a:gd name="T62" fmla="*/ 273 w 648"/>
                <a:gd name="T63" fmla="*/ 48 h 490"/>
                <a:gd name="T64" fmla="*/ 263 w 648"/>
                <a:gd name="T65" fmla="*/ 47 h 490"/>
                <a:gd name="T66" fmla="*/ 235 w 648"/>
                <a:gd name="T67" fmla="*/ 58 h 490"/>
                <a:gd name="T68" fmla="*/ 211 w 648"/>
                <a:gd name="T69" fmla="*/ 77 h 490"/>
                <a:gd name="T70" fmla="*/ 211 w 648"/>
                <a:gd name="T71" fmla="*/ 85 h 490"/>
                <a:gd name="T72" fmla="*/ 229 w 648"/>
                <a:gd name="T73" fmla="*/ 165 h 490"/>
                <a:gd name="T74" fmla="*/ 238 w 648"/>
                <a:gd name="T75" fmla="*/ 176 h 490"/>
                <a:gd name="T76" fmla="*/ 235 w 648"/>
                <a:gd name="T77" fmla="*/ 178 h 490"/>
                <a:gd name="T78" fmla="*/ 219 w 648"/>
                <a:gd name="T79" fmla="*/ 188 h 490"/>
                <a:gd name="T80" fmla="*/ 182 w 648"/>
                <a:gd name="T81" fmla="*/ 190 h 490"/>
                <a:gd name="T82" fmla="*/ 181 w 648"/>
                <a:gd name="T83" fmla="*/ 196 h 490"/>
                <a:gd name="T84" fmla="*/ 175 w 648"/>
                <a:gd name="T85" fmla="*/ 200 h 490"/>
                <a:gd name="T86" fmla="*/ 158 w 648"/>
                <a:gd name="T87" fmla="*/ 204 h 490"/>
                <a:gd name="T88" fmla="*/ 153 w 648"/>
                <a:gd name="T89" fmla="*/ 205 h 490"/>
                <a:gd name="T90" fmla="*/ 134 w 648"/>
                <a:gd name="T91" fmla="*/ 242 h 490"/>
                <a:gd name="T92" fmla="*/ 116 w 648"/>
                <a:gd name="T93" fmla="*/ 248 h 490"/>
                <a:gd name="T94" fmla="*/ 113 w 648"/>
                <a:gd name="T95" fmla="*/ 256 h 490"/>
                <a:gd name="T96" fmla="*/ 105 w 648"/>
                <a:gd name="T97" fmla="*/ 265 h 490"/>
                <a:gd name="T98" fmla="*/ 92 w 648"/>
                <a:gd name="T99" fmla="*/ 269 h 490"/>
                <a:gd name="T100" fmla="*/ 33 w 648"/>
                <a:gd name="T101" fmla="*/ 286 h 490"/>
                <a:gd name="T102" fmla="*/ 0 w 648"/>
                <a:gd name="T103" fmla="*/ 362 h 490"/>
                <a:gd name="T104" fmla="*/ 75 w 648"/>
                <a:gd name="T105" fmla="*/ 409 h 490"/>
                <a:gd name="T106" fmla="*/ 130 w 648"/>
                <a:gd name="T107" fmla="*/ 448 h 490"/>
                <a:gd name="T108" fmla="*/ 648 w 648"/>
                <a:gd name="T109" fmla="*/ 49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8" h="490">
                  <a:moveTo>
                    <a:pt x="641" y="476"/>
                  </a:moveTo>
                  <a:lnTo>
                    <a:pt x="636" y="465"/>
                  </a:lnTo>
                  <a:lnTo>
                    <a:pt x="609" y="456"/>
                  </a:lnTo>
                  <a:lnTo>
                    <a:pt x="602" y="459"/>
                  </a:lnTo>
                  <a:lnTo>
                    <a:pt x="599" y="459"/>
                  </a:lnTo>
                  <a:lnTo>
                    <a:pt x="598" y="459"/>
                  </a:lnTo>
                  <a:lnTo>
                    <a:pt x="594" y="455"/>
                  </a:lnTo>
                  <a:lnTo>
                    <a:pt x="588" y="447"/>
                  </a:lnTo>
                  <a:lnTo>
                    <a:pt x="588" y="440"/>
                  </a:lnTo>
                  <a:lnTo>
                    <a:pt x="588" y="437"/>
                  </a:lnTo>
                  <a:lnTo>
                    <a:pt x="588" y="433"/>
                  </a:lnTo>
                  <a:lnTo>
                    <a:pt x="587" y="430"/>
                  </a:lnTo>
                  <a:lnTo>
                    <a:pt x="586" y="427"/>
                  </a:lnTo>
                  <a:lnTo>
                    <a:pt x="579" y="419"/>
                  </a:lnTo>
                  <a:lnTo>
                    <a:pt x="575" y="414"/>
                  </a:lnTo>
                  <a:lnTo>
                    <a:pt x="567" y="402"/>
                  </a:lnTo>
                  <a:lnTo>
                    <a:pt x="567" y="401"/>
                  </a:lnTo>
                  <a:lnTo>
                    <a:pt x="567" y="400"/>
                  </a:lnTo>
                  <a:lnTo>
                    <a:pt x="569" y="398"/>
                  </a:lnTo>
                  <a:lnTo>
                    <a:pt x="571" y="395"/>
                  </a:lnTo>
                  <a:lnTo>
                    <a:pt x="574" y="392"/>
                  </a:lnTo>
                  <a:lnTo>
                    <a:pt x="577" y="390"/>
                  </a:lnTo>
                  <a:lnTo>
                    <a:pt x="580" y="389"/>
                  </a:lnTo>
                  <a:lnTo>
                    <a:pt x="583" y="389"/>
                  </a:lnTo>
                  <a:lnTo>
                    <a:pt x="584" y="383"/>
                  </a:lnTo>
                  <a:lnTo>
                    <a:pt x="584" y="377"/>
                  </a:lnTo>
                  <a:lnTo>
                    <a:pt x="583" y="375"/>
                  </a:lnTo>
                  <a:lnTo>
                    <a:pt x="581" y="374"/>
                  </a:lnTo>
                  <a:lnTo>
                    <a:pt x="578" y="363"/>
                  </a:lnTo>
                  <a:lnTo>
                    <a:pt x="578" y="361"/>
                  </a:lnTo>
                  <a:lnTo>
                    <a:pt x="578" y="356"/>
                  </a:lnTo>
                  <a:lnTo>
                    <a:pt x="580" y="353"/>
                  </a:lnTo>
                  <a:lnTo>
                    <a:pt x="583" y="351"/>
                  </a:lnTo>
                  <a:lnTo>
                    <a:pt x="583" y="349"/>
                  </a:lnTo>
                  <a:lnTo>
                    <a:pt x="585" y="342"/>
                  </a:lnTo>
                  <a:lnTo>
                    <a:pt x="583" y="335"/>
                  </a:lnTo>
                  <a:lnTo>
                    <a:pt x="583" y="334"/>
                  </a:lnTo>
                  <a:lnTo>
                    <a:pt x="581" y="332"/>
                  </a:lnTo>
                  <a:lnTo>
                    <a:pt x="579" y="328"/>
                  </a:lnTo>
                  <a:lnTo>
                    <a:pt x="579" y="327"/>
                  </a:lnTo>
                  <a:lnTo>
                    <a:pt x="579" y="325"/>
                  </a:lnTo>
                  <a:lnTo>
                    <a:pt x="580" y="320"/>
                  </a:lnTo>
                  <a:lnTo>
                    <a:pt x="581" y="317"/>
                  </a:lnTo>
                  <a:lnTo>
                    <a:pt x="583" y="310"/>
                  </a:lnTo>
                  <a:lnTo>
                    <a:pt x="583" y="310"/>
                  </a:lnTo>
                  <a:lnTo>
                    <a:pt x="583" y="309"/>
                  </a:lnTo>
                  <a:lnTo>
                    <a:pt x="583" y="306"/>
                  </a:lnTo>
                  <a:lnTo>
                    <a:pt x="583" y="305"/>
                  </a:lnTo>
                  <a:lnTo>
                    <a:pt x="583" y="302"/>
                  </a:lnTo>
                  <a:lnTo>
                    <a:pt x="583" y="301"/>
                  </a:lnTo>
                  <a:lnTo>
                    <a:pt x="581" y="298"/>
                  </a:lnTo>
                  <a:lnTo>
                    <a:pt x="581" y="297"/>
                  </a:lnTo>
                  <a:lnTo>
                    <a:pt x="581" y="295"/>
                  </a:lnTo>
                  <a:lnTo>
                    <a:pt x="580" y="293"/>
                  </a:lnTo>
                  <a:lnTo>
                    <a:pt x="578" y="286"/>
                  </a:lnTo>
                  <a:lnTo>
                    <a:pt x="578" y="285"/>
                  </a:lnTo>
                  <a:lnTo>
                    <a:pt x="578" y="282"/>
                  </a:lnTo>
                  <a:lnTo>
                    <a:pt x="576" y="279"/>
                  </a:lnTo>
                  <a:lnTo>
                    <a:pt x="575" y="278"/>
                  </a:lnTo>
                  <a:lnTo>
                    <a:pt x="574" y="276"/>
                  </a:lnTo>
                  <a:lnTo>
                    <a:pt x="573" y="273"/>
                  </a:lnTo>
                  <a:lnTo>
                    <a:pt x="569" y="266"/>
                  </a:lnTo>
                  <a:lnTo>
                    <a:pt x="569" y="266"/>
                  </a:lnTo>
                  <a:lnTo>
                    <a:pt x="567" y="263"/>
                  </a:lnTo>
                  <a:lnTo>
                    <a:pt x="567" y="263"/>
                  </a:lnTo>
                  <a:lnTo>
                    <a:pt x="566" y="263"/>
                  </a:lnTo>
                  <a:lnTo>
                    <a:pt x="565" y="262"/>
                  </a:lnTo>
                  <a:lnTo>
                    <a:pt x="565" y="261"/>
                  </a:lnTo>
                  <a:lnTo>
                    <a:pt x="571" y="257"/>
                  </a:lnTo>
                  <a:lnTo>
                    <a:pt x="571" y="252"/>
                  </a:lnTo>
                  <a:lnTo>
                    <a:pt x="568" y="240"/>
                  </a:lnTo>
                  <a:lnTo>
                    <a:pt x="566" y="230"/>
                  </a:lnTo>
                  <a:lnTo>
                    <a:pt x="565" y="225"/>
                  </a:lnTo>
                  <a:lnTo>
                    <a:pt x="565" y="223"/>
                  </a:lnTo>
                  <a:lnTo>
                    <a:pt x="559" y="204"/>
                  </a:lnTo>
                  <a:lnTo>
                    <a:pt x="558" y="194"/>
                  </a:lnTo>
                  <a:lnTo>
                    <a:pt x="557" y="190"/>
                  </a:lnTo>
                  <a:lnTo>
                    <a:pt x="557" y="190"/>
                  </a:lnTo>
                  <a:lnTo>
                    <a:pt x="556" y="189"/>
                  </a:lnTo>
                  <a:lnTo>
                    <a:pt x="554" y="187"/>
                  </a:lnTo>
                  <a:lnTo>
                    <a:pt x="545" y="180"/>
                  </a:lnTo>
                  <a:lnTo>
                    <a:pt x="541" y="178"/>
                  </a:lnTo>
                  <a:lnTo>
                    <a:pt x="535" y="173"/>
                  </a:lnTo>
                  <a:lnTo>
                    <a:pt x="533" y="161"/>
                  </a:lnTo>
                  <a:lnTo>
                    <a:pt x="532" y="160"/>
                  </a:lnTo>
                  <a:lnTo>
                    <a:pt x="531" y="158"/>
                  </a:lnTo>
                  <a:lnTo>
                    <a:pt x="528" y="155"/>
                  </a:lnTo>
                  <a:lnTo>
                    <a:pt x="526" y="151"/>
                  </a:lnTo>
                  <a:lnTo>
                    <a:pt x="525" y="151"/>
                  </a:lnTo>
                  <a:lnTo>
                    <a:pt x="524" y="151"/>
                  </a:lnTo>
                  <a:lnTo>
                    <a:pt x="524" y="151"/>
                  </a:lnTo>
                  <a:lnTo>
                    <a:pt x="517" y="147"/>
                  </a:lnTo>
                  <a:lnTo>
                    <a:pt x="516" y="147"/>
                  </a:lnTo>
                  <a:lnTo>
                    <a:pt x="515" y="146"/>
                  </a:lnTo>
                  <a:lnTo>
                    <a:pt x="509" y="130"/>
                  </a:lnTo>
                  <a:lnTo>
                    <a:pt x="507" y="122"/>
                  </a:lnTo>
                  <a:lnTo>
                    <a:pt x="507" y="120"/>
                  </a:lnTo>
                  <a:lnTo>
                    <a:pt x="508" y="116"/>
                  </a:lnTo>
                  <a:lnTo>
                    <a:pt x="508" y="114"/>
                  </a:lnTo>
                  <a:lnTo>
                    <a:pt x="508" y="113"/>
                  </a:lnTo>
                  <a:lnTo>
                    <a:pt x="519" y="102"/>
                  </a:lnTo>
                  <a:lnTo>
                    <a:pt x="520" y="101"/>
                  </a:lnTo>
                  <a:lnTo>
                    <a:pt x="524" y="100"/>
                  </a:lnTo>
                  <a:lnTo>
                    <a:pt x="526" y="98"/>
                  </a:lnTo>
                  <a:lnTo>
                    <a:pt x="527" y="98"/>
                  </a:lnTo>
                  <a:lnTo>
                    <a:pt x="532" y="93"/>
                  </a:lnTo>
                  <a:lnTo>
                    <a:pt x="533" y="89"/>
                  </a:lnTo>
                  <a:lnTo>
                    <a:pt x="534" y="77"/>
                  </a:lnTo>
                  <a:lnTo>
                    <a:pt x="535" y="69"/>
                  </a:lnTo>
                  <a:lnTo>
                    <a:pt x="534" y="62"/>
                  </a:lnTo>
                  <a:lnTo>
                    <a:pt x="532" y="51"/>
                  </a:lnTo>
                  <a:lnTo>
                    <a:pt x="533" y="23"/>
                  </a:lnTo>
                  <a:lnTo>
                    <a:pt x="535" y="18"/>
                  </a:lnTo>
                  <a:lnTo>
                    <a:pt x="537" y="16"/>
                  </a:lnTo>
                  <a:lnTo>
                    <a:pt x="538" y="16"/>
                  </a:lnTo>
                  <a:lnTo>
                    <a:pt x="543" y="8"/>
                  </a:lnTo>
                  <a:lnTo>
                    <a:pt x="544" y="8"/>
                  </a:lnTo>
                  <a:lnTo>
                    <a:pt x="544" y="7"/>
                  </a:lnTo>
                  <a:lnTo>
                    <a:pt x="543" y="5"/>
                  </a:lnTo>
                  <a:lnTo>
                    <a:pt x="543" y="5"/>
                  </a:lnTo>
                  <a:lnTo>
                    <a:pt x="540" y="6"/>
                  </a:lnTo>
                  <a:lnTo>
                    <a:pt x="539" y="6"/>
                  </a:lnTo>
                  <a:lnTo>
                    <a:pt x="522" y="8"/>
                  </a:lnTo>
                  <a:lnTo>
                    <a:pt x="521" y="8"/>
                  </a:lnTo>
                  <a:lnTo>
                    <a:pt x="520" y="8"/>
                  </a:lnTo>
                  <a:lnTo>
                    <a:pt x="517" y="7"/>
                  </a:lnTo>
                  <a:lnTo>
                    <a:pt x="517" y="7"/>
                  </a:lnTo>
                  <a:lnTo>
                    <a:pt x="510" y="3"/>
                  </a:lnTo>
                  <a:lnTo>
                    <a:pt x="509" y="3"/>
                  </a:lnTo>
                  <a:lnTo>
                    <a:pt x="507" y="0"/>
                  </a:lnTo>
                  <a:lnTo>
                    <a:pt x="497" y="5"/>
                  </a:lnTo>
                  <a:lnTo>
                    <a:pt x="497" y="6"/>
                  </a:lnTo>
                  <a:lnTo>
                    <a:pt x="491" y="7"/>
                  </a:lnTo>
                  <a:lnTo>
                    <a:pt x="490" y="7"/>
                  </a:lnTo>
                  <a:lnTo>
                    <a:pt x="489" y="7"/>
                  </a:lnTo>
                  <a:lnTo>
                    <a:pt x="480" y="4"/>
                  </a:lnTo>
                  <a:lnTo>
                    <a:pt x="469" y="5"/>
                  </a:lnTo>
                  <a:lnTo>
                    <a:pt x="468" y="6"/>
                  </a:lnTo>
                  <a:lnTo>
                    <a:pt x="467" y="6"/>
                  </a:lnTo>
                  <a:lnTo>
                    <a:pt x="462" y="8"/>
                  </a:lnTo>
                  <a:lnTo>
                    <a:pt x="444" y="16"/>
                  </a:lnTo>
                  <a:lnTo>
                    <a:pt x="443" y="16"/>
                  </a:lnTo>
                  <a:lnTo>
                    <a:pt x="439" y="17"/>
                  </a:lnTo>
                  <a:lnTo>
                    <a:pt x="439" y="17"/>
                  </a:lnTo>
                  <a:lnTo>
                    <a:pt x="437" y="16"/>
                  </a:lnTo>
                  <a:lnTo>
                    <a:pt x="436" y="16"/>
                  </a:lnTo>
                  <a:lnTo>
                    <a:pt x="435" y="16"/>
                  </a:lnTo>
                  <a:lnTo>
                    <a:pt x="435" y="16"/>
                  </a:lnTo>
                  <a:lnTo>
                    <a:pt x="434" y="16"/>
                  </a:lnTo>
                  <a:lnTo>
                    <a:pt x="433" y="15"/>
                  </a:lnTo>
                  <a:lnTo>
                    <a:pt x="432" y="14"/>
                  </a:lnTo>
                  <a:lnTo>
                    <a:pt x="432" y="12"/>
                  </a:lnTo>
                  <a:lnTo>
                    <a:pt x="432" y="12"/>
                  </a:lnTo>
                  <a:lnTo>
                    <a:pt x="423" y="7"/>
                  </a:lnTo>
                  <a:lnTo>
                    <a:pt x="422" y="7"/>
                  </a:lnTo>
                  <a:lnTo>
                    <a:pt x="396" y="6"/>
                  </a:lnTo>
                  <a:lnTo>
                    <a:pt x="388" y="8"/>
                  </a:lnTo>
                  <a:lnTo>
                    <a:pt x="387" y="9"/>
                  </a:lnTo>
                  <a:lnTo>
                    <a:pt x="386" y="11"/>
                  </a:lnTo>
                  <a:lnTo>
                    <a:pt x="384" y="12"/>
                  </a:lnTo>
                  <a:lnTo>
                    <a:pt x="382" y="12"/>
                  </a:lnTo>
                  <a:lnTo>
                    <a:pt x="381" y="12"/>
                  </a:lnTo>
                  <a:lnTo>
                    <a:pt x="360" y="16"/>
                  </a:lnTo>
                  <a:lnTo>
                    <a:pt x="355" y="18"/>
                  </a:lnTo>
                  <a:lnTo>
                    <a:pt x="355" y="19"/>
                  </a:lnTo>
                  <a:lnTo>
                    <a:pt x="353" y="19"/>
                  </a:lnTo>
                  <a:lnTo>
                    <a:pt x="350" y="19"/>
                  </a:lnTo>
                  <a:lnTo>
                    <a:pt x="350" y="19"/>
                  </a:lnTo>
                  <a:lnTo>
                    <a:pt x="349" y="19"/>
                  </a:lnTo>
                  <a:lnTo>
                    <a:pt x="348" y="19"/>
                  </a:lnTo>
                  <a:lnTo>
                    <a:pt x="345" y="17"/>
                  </a:lnTo>
                  <a:lnTo>
                    <a:pt x="340" y="19"/>
                  </a:lnTo>
                  <a:lnTo>
                    <a:pt x="338" y="19"/>
                  </a:lnTo>
                  <a:lnTo>
                    <a:pt x="336" y="19"/>
                  </a:lnTo>
                  <a:lnTo>
                    <a:pt x="335" y="19"/>
                  </a:lnTo>
                  <a:lnTo>
                    <a:pt x="334" y="19"/>
                  </a:lnTo>
                  <a:lnTo>
                    <a:pt x="326" y="20"/>
                  </a:lnTo>
                  <a:lnTo>
                    <a:pt x="316" y="21"/>
                  </a:lnTo>
                  <a:lnTo>
                    <a:pt x="310" y="22"/>
                  </a:lnTo>
                  <a:lnTo>
                    <a:pt x="306" y="23"/>
                  </a:lnTo>
                  <a:lnTo>
                    <a:pt x="305" y="23"/>
                  </a:lnTo>
                  <a:lnTo>
                    <a:pt x="303" y="24"/>
                  </a:lnTo>
                  <a:lnTo>
                    <a:pt x="293" y="29"/>
                  </a:lnTo>
                  <a:lnTo>
                    <a:pt x="289" y="31"/>
                  </a:lnTo>
                  <a:lnTo>
                    <a:pt x="282" y="35"/>
                  </a:lnTo>
                  <a:lnTo>
                    <a:pt x="278" y="39"/>
                  </a:lnTo>
                  <a:lnTo>
                    <a:pt x="277" y="39"/>
                  </a:lnTo>
                  <a:lnTo>
                    <a:pt x="276" y="41"/>
                  </a:lnTo>
                  <a:lnTo>
                    <a:pt x="275" y="43"/>
                  </a:lnTo>
                  <a:lnTo>
                    <a:pt x="274" y="47"/>
                  </a:lnTo>
                  <a:lnTo>
                    <a:pt x="273" y="47"/>
                  </a:lnTo>
                  <a:lnTo>
                    <a:pt x="273" y="48"/>
                  </a:lnTo>
                  <a:lnTo>
                    <a:pt x="271" y="49"/>
                  </a:lnTo>
                  <a:lnTo>
                    <a:pt x="270" y="50"/>
                  </a:lnTo>
                  <a:lnTo>
                    <a:pt x="269" y="50"/>
                  </a:lnTo>
                  <a:lnTo>
                    <a:pt x="265" y="49"/>
                  </a:lnTo>
                  <a:lnTo>
                    <a:pt x="263" y="49"/>
                  </a:lnTo>
                  <a:lnTo>
                    <a:pt x="263" y="47"/>
                  </a:lnTo>
                  <a:lnTo>
                    <a:pt x="263" y="47"/>
                  </a:lnTo>
                  <a:lnTo>
                    <a:pt x="261" y="46"/>
                  </a:lnTo>
                  <a:lnTo>
                    <a:pt x="261" y="46"/>
                  </a:lnTo>
                  <a:lnTo>
                    <a:pt x="243" y="52"/>
                  </a:lnTo>
                  <a:lnTo>
                    <a:pt x="240" y="54"/>
                  </a:lnTo>
                  <a:lnTo>
                    <a:pt x="235" y="58"/>
                  </a:lnTo>
                  <a:lnTo>
                    <a:pt x="234" y="62"/>
                  </a:lnTo>
                  <a:lnTo>
                    <a:pt x="227" y="68"/>
                  </a:lnTo>
                  <a:lnTo>
                    <a:pt x="218" y="75"/>
                  </a:lnTo>
                  <a:lnTo>
                    <a:pt x="217" y="75"/>
                  </a:lnTo>
                  <a:lnTo>
                    <a:pt x="212" y="77"/>
                  </a:lnTo>
                  <a:lnTo>
                    <a:pt x="211" y="77"/>
                  </a:lnTo>
                  <a:lnTo>
                    <a:pt x="210" y="77"/>
                  </a:lnTo>
                  <a:lnTo>
                    <a:pt x="204" y="76"/>
                  </a:lnTo>
                  <a:lnTo>
                    <a:pt x="204" y="77"/>
                  </a:lnTo>
                  <a:lnTo>
                    <a:pt x="204" y="78"/>
                  </a:lnTo>
                  <a:lnTo>
                    <a:pt x="204" y="79"/>
                  </a:lnTo>
                  <a:lnTo>
                    <a:pt x="211" y="85"/>
                  </a:lnTo>
                  <a:lnTo>
                    <a:pt x="218" y="89"/>
                  </a:lnTo>
                  <a:lnTo>
                    <a:pt x="221" y="114"/>
                  </a:lnTo>
                  <a:lnTo>
                    <a:pt x="219" y="130"/>
                  </a:lnTo>
                  <a:lnTo>
                    <a:pt x="220" y="145"/>
                  </a:lnTo>
                  <a:lnTo>
                    <a:pt x="224" y="158"/>
                  </a:lnTo>
                  <a:lnTo>
                    <a:pt x="229" y="165"/>
                  </a:lnTo>
                  <a:lnTo>
                    <a:pt x="233" y="168"/>
                  </a:lnTo>
                  <a:lnTo>
                    <a:pt x="241" y="174"/>
                  </a:lnTo>
                  <a:lnTo>
                    <a:pt x="240" y="174"/>
                  </a:lnTo>
                  <a:lnTo>
                    <a:pt x="240" y="175"/>
                  </a:lnTo>
                  <a:lnTo>
                    <a:pt x="239" y="176"/>
                  </a:lnTo>
                  <a:lnTo>
                    <a:pt x="238" y="176"/>
                  </a:lnTo>
                  <a:lnTo>
                    <a:pt x="238" y="177"/>
                  </a:lnTo>
                  <a:lnTo>
                    <a:pt x="237" y="177"/>
                  </a:lnTo>
                  <a:lnTo>
                    <a:pt x="236" y="177"/>
                  </a:lnTo>
                  <a:lnTo>
                    <a:pt x="235" y="177"/>
                  </a:lnTo>
                  <a:lnTo>
                    <a:pt x="235" y="178"/>
                  </a:lnTo>
                  <a:lnTo>
                    <a:pt x="235" y="178"/>
                  </a:lnTo>
                  <a:lnTo>
                    <a:pt x="234" y="180"/>
                  </a:lnTo>
                  <a:lnTo>
                    <a:pt x="234" y="183"/>
                  </a:lnTo>
                  <a:lnTo>
                    <a:pt x="234" y="184"/>
                  </a:lnTo>
                  <a:lnTo>
                    <a:pt x="234" y="186"/>
                  </a:lnTo>
                  <a:lnTo>
                    <a:pt x="233" y="190"/>
                  </a:lnTo>
                  <a:lnTo>
                    <a:pt x="219" y="188"/>
                  </a:lnTo>
                  <a:lnTo>
                    <a:pt x="202" y="187"/>
                  </a:lnTo>
                  <a:lnTo>
                    <a:pt x="200" y="187"/>
                  </a:lnTo>
                  <a:lnTo>
                    <a:pt x="200" y="187"/>
                  </a:lnTo>
                  <a:lnTo>
                    <a:pt x="195" y="187"/>
                  </a:lnTo>
                  <a:lnTo>
                    <a:pt x="183" y="190"/>
                  </a:lnTo>
                  <a:lnTo>
                    <a:pt x="182" y="190"/>
                  </a:lnTo>
                  <a:lnTo>
                    <a:pt x="181" y="190"/>
                  </a:lnTo>
                  <a:lnTo>
                    <a:pt x="181" y="191"/>
                  </a:lnTo>
                  <a:lnTo>
                    <a:pt x="181" y="192"/>
                  </a:lnTo>
                  <a:lnTo>
                    <a:pt x="181" y="193"/>
                  </a:lnTo>
                  <a:lnTo>
                    <a:pt x="181" y="195"/>
                  </a:lnTo>
                  <a:lnTo>
                    <a:pt x="181" y="196"/>
                  </a:lnTo>
                  <a:lnTo>
                    <a:pt x="181" y="197"/>
                  </a:lnTo>
                  <a:lnTo>
                    <a:pt x="180" y="197"/>
                  </a:lnTo>
                  <a:lnTo>
                    <a:pt x="180" y="197"/>
                  </a:lnTo>
                  <a:lnTo>
                    <a:pt x="178" y="198"/>
                  </a:lnTo>
                  <a:lnTo>
                    <a:pt x="177" y="198"/>
                  </a:lnTo>
                  <a:lnTo>
                    <a:pt x="175" y="200"/>
                  </a:lnTo>
                  <a:lnTo>
                    <a:pt x="164" y="205"/>
                  </a:lnTo>
                  <a:lnTo>
                    <a:pt x="163" y="205"/>
                  </a:lnTo>
                  <a:lnTo>
                    <a:pt x="162" y="205"/>
                  </a:lnTo>
                  <a:lnTo>
                    <a:pt x="162" y="205"/>
                  </a:lnTo>
                  <a:lnTo>
                    <a:pt x="160" y="205"/>
                  </a:lnTo>
                  <a:lnTo>
                    <a:pt x="158" y="204"/>
                  </a:lnTo>
                  <a:lnTo>
                    <a:pt x="157" y="203"/>
                  </a:lnTo>
                  <a:lnTo>
                    <a:pt x="157" y="203"/>
                  </a:lnTo>
                  <a:lnTo>
                    <a:pt x="156" y="203"/>
                  </a:lnTo>
                  <a:lnTo>
                    <a:pt x="153" y="204"/>
                  </a:lnTo>
                  <a:lnTo>
                    <a:pt x="153" y="204"/>
                  </a:lnTo>
                  <a:lnTo>
                    <a:pt x="153" y="205"/>
                  </a:lnTo>
                  <a:lnTo>
                    <a:pt x="152" y="205"/>
                  </a:lnTo>
                  <a:lnTo>
                    <a:pt x="152" y="211"/>
                  </a:lnTo>
                  <a:lnTo>
                    <a:pt x="153" y="221"/>
                  </a:lnTo>
                  <a:lnTo>
                    <a:pt x="153" y="231"/>
                  </a:lnTo>
                  <a:lnTo>
                    <a:pt x="134" y="242"/>
                  </a:lnTo>
                  <a:lnTo>
                    <a:pt x="134" y="242"/>
                  </a:lnTo>
                  <a:lnTo>
                    <a:pt x="133" y="243"/>
                  </a:lnTo>
                  <a:lnTo>
                    <a:pt x="128" y="244"/>
                  </a:lnTo>
                  <a:lnTo>
                    <a:pt x="119" y="247"/>
                  </a:lnTo>
                  <a:lnTo>
                    <a:pt x="118" y="247"/>
                  </a:lnTo>
                  <a:lnTo>
                    <a:pt x="117" y="248"/>
                  </a:lnTo>
                  <a:lnTo>
                    <a:pt x="116" y="248"/>
                  </a:lnTo>
                  <a:lnTo>
                    <a:pt x="116" y="250"/>
                  </a:lnTo>
                  <a:lnTo>
                    <a:pt x="115" y="251"/>
                  </a:lnTo>
                  <a:lnTo>
                    <a:pt x="115" y="252"/>
                  </a:lnTo>
                  <a:lnTo>
                    <a:pt x="115" y="253"/>
                  </a:lnTo>
                  <a:lnTo>
                    <a:pt x="114" y="256"/>
                  </a:lnTo>
                  <a:lnTo>
                    <a:pt x="113" y="256"/>
                  </a:lnTo>
                  <a:lnTo>
                    <a:pt x="111" y="259"/>
                  </a:lnTo>
                  <a:lnTo>
                    <a:pt x="111" y="259"/>
                  </a:lnTo>
                  <a:lnTo>
                    <a:pt x="107" y="263"/>
                  </a:lnTo>
                  <a:lnTo>
                    <a:pt x="107" y="263"/>
                  </a:lnTo>
                  <a:lnTo>
                    <a:pt x="106" y="264"/>
                  </a:lnTo>
                  <a:lnTo>
                    <a:pt x="105" y="265"/>
                  </a:lnTo>
                  <a:lnTo>
                    <a:pt x="104" y="265"/>
                  </a:lnTo>
                  <a:lnTo>
                    <a:pt x="103" y="266"/>
                  </a:lnTo>
                  <a:lnTo>
                    <a:pt x="99" y="268"/>
                  </a:lnTo>
                  <a:lnTo>
                    <a:pt x="98" y="269"/>
                  </a:lnTo>
                  <a:lnTo>
                    <a:pt x="97" y="269"/>
                  </a:lnTo>
                  <a:lnTo>
                    <a:pt x="92" y="269"/>
                  </a:lnTo>
                  <a:lnTo>
                    <a:pt x="72" y="273"/>
                  </a:lnTo>
                  <a:lnTo>
                    <a:pt x="60" y="279"/>
                  </a:lnTo>
                  <a:lnTo>
                    <a:pt x="58" y="279"/>
                  </a:lnTo>
                  <a:lnTo>
                    <a:pt x="49" y="278"/>
                  </a:lnTo>
                  <a:lnTo>
                    <a:pt x="49" y="278"/>
                  </a:lnTo>
                  <a:lnTo>
                    <a:pt x="33" y="286"/>
                  </a:lnTo>
                  <a:lnTo>
                    <a:pt x="25" y="294"/>
                  </a:lnTo>
                  <a:lnTo>
                    <a:pt x="4" y="310"/>
                  </a:lnTo>
                  <a:lnTo>
                    <a:pt x="0" y="312"/>
                  </a:lnTo>
                  <a:lnTo>
                    <a:pt x="0" y="348"/>
                  </a:lnTo>
                  <a:lnTo>
                    <a:pt x="0" y="348"/>
                  </a:lnTo>
                  <a:lnTo>
                    <a:pt x="0" y="362"/>
                  </a:lnTo>
                  <a:lnTo>
                    <a:pt x="1" y="362"/>
                  </a:lnTo>
                  <a:lnTo>
                    <a:pt x="17" y="372"/>
                  </a:lnTo>
                  <a:lnTo>
                    <a:pt x="30" y="381"/>
                  </a:lnTo>
                  <a:lnTo>
                    <a:pt x="46" y="390"/>
                  </a:lnTo>
                  <a:lnTo>
                    <a:pt x="64" y="402"/>
                  </a:lnTo>
                  <a:lnTo>
                    <a:pt x="75" y="409"/>
                  </a:lnTo>
                  <a:lnTo>
                    <a:pt x="90" y="420"/>
                  </a:lnTo>
                  <a:lnTo>
                    <a:pt x="107" y="431"/>
                  </a:lnTo>
                  <a:lnTo>
                    <a:pt x="119" y="440"/>
                  </a:lnTo>
                  <a:lnTo>
                    <a:pt x="122" y="440"/>
                  </a:lnTo>
                  <a:lnTo>
                    <a:pt x="122" y="441"/>
                  </a:lnTo>
                  <a:lnTo>
                    <a:pt x="130" y="448"/>
                  </a:lnTo>
                  <a:lnTo>
                    <a:pt x="143" y="456"/>
                  </a:lnTo>
                  <a:lnTo>
                    <a:pt x="164" y="471"/>
                  </a:lnTo>
                  <a:lnTo>
                    <a:pt x="173" y="476"/>
                  </a:lnTo>
                  <a:lnTo>
                    <a:pt x="184" y="485"/>
                  </a:lnTo>
                  <a:lnTo>
                    <a:pt x="191" y="490"/>
                  </a:lnTo>
                  <a:lnTo>
                    <a:pt x="648" y="490"/>
                  </a:lnTo>
                  <a:lnTo>
                    <a:pt x="641" y="476"/>
                  </a:lnTo>
                  <a:close/>
                </a:path>
              </a:pathLst>
            </a:custGeom>
            <a:solidFill>
              <a:srgbClr val="F296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77" name="Freeform 763"/>
            <p:cNvSpPr>
              <a:spLocks/>
            </p:cNvSpPr>
            <p:nvPr/>
          </p:nvSpPr>
          <p:spPr bwMode="auto">
            <a:xfrm>
              <a:off x="4706345" y="4104301"/>
              <a:ext cx="466747" cy="391759"/>
            </a:xfrm>
            <a:custGeom>
              <a:avLst/>
              <a:gdLst>
                <a:gd name="T0" fmla="*/ 4 w 339"/>
                <a:gd name="T1" fmla="*/ 19 h 285"/>
                <a:gd name="T2" fmla="*/ 8 w 339"/>
                <a:gd name="T3" fmla="*/ 30 h 285"/>
                <a:gd name="T4" fmla="*/ 4 w 339"/>
                <a:gd name="T5" fmla="*/ 45 h 285"/>
                <a:gd name="T6" fmla="*/ 9 w 339"/>
                <a:gd name="T7" fmla="*/ 135 h 285"/>
                <a:gd name="T8" fmla="*/ 8 w 339"/>
                <a:gd name="T9" fmla="*/ 244 h 285"/>
                <a:gd name="T10" fmla="*/ 339 w 339"/>
                <a:gd name="T11" fmla="*/ 269 h 285"/>
                <a:gd name="T12" fmla="*/ 306 w 339"/>
                <a:gd name="T13" fmla="*/ 210 h 285"/>
                <a:gd name="T14" fmla="*/ 290 w 339"/>
                <a:gd name="T15" fmla="*/ 180 h 285"/>
                <a:gd name="T16" fmla="*/ 278 w 339"/>
                <a:gd name="T17" fmla="*/ 148 h 285"/>
                <a:gd name="T18" fmla="*/ 251 w 339"/>
                <a:gd name="T19" fmla="*/ 104 h 285"/>
                <a:gd name="T20" fmla="*/ 247 w 339"/>
                <a:gd name="T21" fmla="*/ 95 h 285"/>
                <a:gd name="T22" fmla="*/ 246 w 339"/>
                <a:gd name="T23" fmla="*/ 85 h 285"/>
                <a:gd name="T24" fmla="*/ 239 w 339"/>
                <a:gd name="T25" fmla="*/ 77 h 285"/>
                <a:gd name="T26" fmla="*/ 243 w 339"/>
                <a:gd name="T27" fmla="*/ 62 h 285"/>
                <a:gd name="T28" fmla="*/ 248 w 339"/>
                <a:gd name="T29" fmla="*/ 70 h 285"/>
                <a:gd name="T30" fmla="*/ 248 w 339"/>
                <a:gd name="T31" fmla="*/ 73 h 285"/>
                <a:gd name="T32" fmla="*/ 256 w 339"/>
                <a:gd name="T33" fmla="*/ 88 h 285"/>
                <a:gd name="T34" fmla="*/ 265 w 339"/>
                <a:gd name="T35" fmla="*/ 106 h 285"/>
                <a:gd name="T36" fmla="*/ 272 w 339"/>
                <a:gd name="T37" fmla="*/ 118 h 285"/>
                <a:gd name="T38" fmla="*/ 279 w 339"/>
                <a:gd name="T39" fmla="*/ 127 h 285"/>
                <a:gd name="T40" fmla="*/ 293 w 339"/>
                <a:gd name="T41" fmla="*/ 139 h 285"/>
                <a:gd name="T42" fmla="*/ 303 w 339"/>
                <a:gd name="T43" fmla="*/ 131 h 285"/>
                <a:gd name="T44" fmla="*/ 303 w 339"/>
                <a:gd name="T45" fmla="*/ 124 h 285"/>
                <a:gd name="T46" fmla="*/ 306 w 339"/>
                <a:gd name="T47" fmla="*/ 112 h 285"/>
                <a:gd name="T48" fmla="*/ 312 w 339"/>
                <a:gd name="T49" fmla="*/ 96 h 285"/>
                <a:gd name="T50" fmla="*/ 317 w 339"/>
                <a:gd name="T51" fmla="*/ 79 h 285"/>
                <a:gd name="T52" fmla="*/ 313 w 339"/>
                <a:gd name="T53" fmla="*/ 59 h 285"/>
                <a:gd name="T54" fmla="*/ 297 w 339"/>
                <a:gd name="T55" fmla="*/ 11 h 285"/>
                <a:gd name="T56" fmla="*/ 290 w 339"/>
                <a:gd name="T57" fmla="*/ 17 h 285"/>
                <a:gd name="T58" fmla="*/ 279 w 339"/>
                <a:gd name="T59" fmla="*/ 19 h 285"/>
                <a:gd name="T60" fmla="*/ 256 w 339"/>
                <a:gd name="T61" fmla="*/ 20 h 285"/>
                <a:gd name="T62" fmla="*/ 255 w 339"/>
                <a:gd name="T63" fmla="*/ 21 h 285"/>
                <a:gd name="T64" fmla="*/ 249 w 339"/>
                <a:gd name="T65" fmla="*/ 23 h 285"/>
                <a:gd name="T66" fmla="*/ 243 w 339"/>
                <a:gd name="T67" fmla="*/ 19 h 285"/>
                <a:gd name="T68" fmla="*/ 235 w 339"/>
                <a:gd name="T69" fmla="*/ 13 h 285"/>
                <a:gd name="T70" fmla="*/ 236 w 339"/>
                <a:gd name="T71" fmla="*/ 20 h 285"/>
                <a:gd name="T72" fmla="*/ 221 w 339"/>
                <a:gd name="T73" fmla="*/ 13 h 285"/>
                <a:gd name="T74" fmla="*/ 222 w 339"/>
                <a:gd name="T75" fmla="*/ 7 h 285"/>
                <a:gd name="T76" fmla="*/ 226 w 339"/>
                <a:gd name="T77" fmla="*/ 7 h 285"/>
                <a:gd name="T78" fmla="*/ 231 w 339"/>
                <a:gd name="T79" fmla="*/ 11 h 285"/>
                <a:gd name="T80" fmla="*/ 223 w 339"/>
                <a:gd name="T81" fmla="*/ 4 h 285"/>
                <a:gd name="T82" fmla="*/ 216 w 339"/>
                <a:gd name="T83" fmla="*/ 7 h 285"/>
                <a:gd name="T84" fmla="*/ 190 w 339"/>
                <a:gd name="T85" fmla="*/ 7 h 285"/>
                <a:gd name="T86" fmla="*/ 167 w 339"/>
                <a:gd name="T87" fmla="*/ 12 h 285"/>
                <a:gd name="T88" fmla="*/ 145 w 339"/>
                <a:gd name="T89" fmla="*/ 27 h 285"/>
                <a:gd name="T90" fmla="*/ 138 w 339"/>
                <a:gd name="T91" fmla="*/ 30 h 285"/>
                <a:gd name="T92" fmla="*/ 127 w 339"/>
                <a:gd name="T93" fmla="*/ 26 h 285"/>
                <a:gd name="T94" fmla="*/ 113 w 339"/>
                <a:gd name="T95" fmla="*/ 21 h 285"/>
                <a:gd name="T96" fmla="*/ 84 w 339"/>
                <a:gd name="T97" fmla="*/ 16 h 285"/>
                <a:gd name="T98" fmla="*/ 39 w 339"/>
                <a:gd name="T99" fmla="*/ 2 h 285"/>
                <a:gd name="T100" fmla="*/ 33 w 339"/>
                <a:gd name="T101" fmla="*/ 2 h 285"/>
                <a:gd name="T102" fmla="*/ 20 w 339"/>
                <a:gd name="T103" fmla="*/ 6 h 285"/>
                <a:gd name="T104" fmla="*/ 12 w 339"/>
                <a:gd name="T105" fmla="*/ 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9" h="285">
                  <a:moveTo>
                    <a:pt x="11" y="2"/>
                  </a:moveTo>
                  <a:lnTo>
                    <a:pt x="10" y="3"/>
                  </a:lnTo>
                  <a:lnTo>
                    <a:pt x="4" y="10"/>
                  </a:lnTo>
                  <a:lnTo>
                    <a:pt x="3" y="11"/>
                  </a:lnTo>
                  <a:lnTo>
                    <a:pt x="4" y="19"/>
                  </a:lnTo>
                  <a:lnTo>
                    <a:pt x="4" y="23"/>
                  </a:lnTo>
                  <a:lnTo>
                    <a:pt x="4" y="23"/>
                  </a:lnTo>
                  <a:lnTo>
                    <a:pt x="7" y="28"/>
                  </a:lnTo>
                  <a:lnTo>
                    <a:pt x="8" y="28"/>
                  </a:lnTo>
                  <a:lnTo>
                    <a:pt x="8" y="30"/>
                  </a:lnTo>
                  <a:lnTo>
                    <a:pt x="9" y="30"/>
                  </a:lnTo>
                  <a:lnTo>
                    <a:pt x="9" y="31"/>
                  </a:lnTo>
                  <a:lnTo>
                    <a:pt x="8" y="38"/>
                  </a:lnTo>
                  <a:lnTo>
                    <a:pt x="5" y="42"/>
                  </a:lnTo>
                  <a:lnTo>
                    <a:pt x="4" y="45"/>
                  </a:lnTo>
                  <a:lnTo>
                    <a:pt x="3" y="46"/>
                  </a:lnTo>
                  <a:lnTo>
                    <a:pt x="0" y="57"/>
                  </a:lnTo>
                  <a:lnTo>
                    <a:pt x="3" y="71"/>
                  </a:lnTo>
                  <a:lnTo>
                    <a:pt x="8" y="88"/>
                  </a:lnTo>
                  <a:lnTo>
                    <a:pt x="9" y="135"/>
                  </a:lnTo>
                  <a:lnTo>
                    <a:pt x="9" y="158"/>
                  </a:lnTo>
                  <a:lnTo>
                    <a:pt x="8" y="172"/>
                  </a:lnTo>
                  <a:lnTo>
                    <a:pt x="8" y="202"/>
                  </a:lnTo>
                  <a:lnTo>
                    <a:pt x="8" y="236"/>
                  </a:lnTo>
                  <a:lnTo>
                    <a:pt x="8" y="244"/>
                  </a:lnTo>
                  <a:lnTo>
                    <a:pt x="8" y="285"/>
                  </a:lnTo>
                  <a:lnTo>
                    <a:pt x="336" y="285"/>
                  </a:lnTo>
                  <a:lnTo>
                    <a:pt x="337" y="280"/>
                  </a:lnTo>
                  <a:lnTo>
                    <a:pt x="339" y="272"/>
                  </a:lnTo>
                  <a:lnTo>
                    <a:pt x="339" y="269"/>
                  </a:lnTo>
                  <a:lnTo>
                    <a:pt x="339" y="266"/>
                  </a:lnTo>
                  <a:lnTo>
                    <a:pt x="325" y="246"/>
                  </a:lnTo>
                  <a:lnTo>
                    <a:pt x="321" y="239"/>
                  </a:lnTo>
                  <a:lnTo>
                    <a:pt x="307" y="211"/>
                  </a:lnTo>
                  <a:lnTo>
                    <a:pt x="306" y="210"/>
                  </a:lnTo>
                  <a:lnTo>
                    <a:pt x="306" y="209"/>
                  </a:lnTo>
                  <a:lnTo>
                    <a:pt x="303" y="208"/>
                  </a:lnTo>
                  <a:lnTo>
                    <a:pt x="301" y="202"/>
                  </a:lnTo>
                  <a:lnTo>
                    <a:pt x="300" y="201"/>
                  </a:lnTo>
                  <a:lnTo>
                    <a:pt x="290" y="180"/>
                  </a:lnTo>
                  <a:lnTo>
                    <a:pt x="289" y="169"/>
                  </a:lnTo>
                  <a:lnTo>
                    <a:pt x="285" y="158"/>
                  </a:lnTo>
                  <a:lnTo>
                    <a:pt x="284" y="158"/>
                  </a:lnTo>
                  <a:lnTo>
                    <a:pt x="278" y="149"/>
                  </a:lnTo>
                  <a:lnTo>
                    <a:pt x="278" y="148"/>
                  </a:lnTo>
                  <a:lnTo>
                    <a:pt x="277" y="148"/>
                  </a:lnTo>
                  <a:lnTo>
                    <a:pt x="276" y="148"/>
                  </a:lnTo>
                  <a:lnTo>
                    <a:pt x="277" y="139"/>
                  </a:lnTo>
                  <a:lnTo>
                    <a:pt x="253" y="105"/>
                  </a:lnTo>
                  <a:lnTo>
                    <a:pt x="251" y="104"/>
                  </a:lnTo>
                  <a:lnTo>
                    <a:pt x="251" y="104"/>
                  </a:lnTo>
                  <a:lnTo>
                    <a:pt x="250" y="103"/>
                  </a:lnTo>
                  <a:lnTo>
                    <a:pt x="248" y="100"/>
                  </a:lnTo>
                  <a:lnTo>
                    <a:pt x="247" y="96"/>
                  </a:lnTo>
                  <a:lnTo>
                    <a:pt x="247" y="95"/>
                  </a:lnTo>
                  <a:lnTo>
                    <a:pt x="247" y="94"/>
                  </a:lnTo>
                  <a:lnTo>
                    <a:pt x="247" y="93"/>
                  </a:lnTo>
                  <a:lnTo>
                    <a:pt x="247" y="93"/>
                  </a:lnTo>
                  <a:lnTo>
                    <a:pt x="247" y="88"/>
                  </a:lnTo>
                  <a:lnTo>
                    <a:pt x="246" y="85"/>
                  </a:lnTo>
                  <a:lnTo>
                    <a:pt x="245" y="82"/>
                  </a:lnTo>
                  <a:lnTo>
                    <a:pt x="244" y="81"/>
                  </a:lnTo>
                  <a:lnTo>
                    <a:pt x="242" y="80"/>
                  </a:lnTo>
                  <a:lnTo>
                    <a:pt x="240" y="77"/>
                  </a:lnTo>
                  <a:lnTo>
                    <a:pt x="239" y="77"/>
                  </a:lnTo>
                  <a:lnTo>
                    <a:pt x="239" y="76"/>
                  </a:lnTo>
                  <a:lnTo>
                    <a:pt x="238" y="75"/>
                  </a:lnTo>
                  <a:lnTo>
                    <a:pt x="242" y="63"/>
                  </a:lnTo>
                  <a:lnTo>
                    <a:pt x="242" y="62"/>
                  </a:lnTo>
                  <a:lnTo>
                    <a:pt x="243" y="62"/>
                  </a:lnTo>
                  <a:lnTo>
                    <a:pt x="244" y="61"/>
                  </a:lnTo>
                  <a:lnTo>
                    <a:pt x="245" y="61"/>
                  </a:lnTo>
                  <a:lnTo>
                    <a:pt x="245" y="61"/>
                  </a:lnTo>
                  <a:lnTo>
                    <a:pt x="247" y="65"/>
                  </a:lnTo>
                  <a:lnTo>
                    <a:pt x="248" y="70"/>
                  </a:lnTo>
                  <a:lnTo>
                    <a:pt x="249" y="70"/>
                  </a:lnTo>
                  <a:lnTo>
                    <a:pt x="249" y="71"/>
                  </a:lnTo>
                  <a:lnTo>
                    <a:pt x="248" y="71"/>
                  </a:lnTo>
                  <a:lnTo>
                    <a:pt x="248" y="72"/>
                  </a:lnTo>
                  <a:lnTo>
                    <a:pt x="248" y="73"/>
                  </a:lnTo>
                  <a:lnTo>
                    <a:pt x="248" y="74"/>
                  </a:lnTo>
                  <a:lnTo>
                    <a:pt x="250" y="77"/>
                  </a:lnTo>
                  <a:lnTo>
                    <a:pt x="250" y="80"/>
                  </a:lnTo>
                  <a:lnTo>
                    <a:pt x="254" y="85"/>
                  </a:lnTo>
                  <a:lnTo>
                    <a:pt x="256" y="88"/>
                  </a:lnTo>
                  <a:lnTo>
                    <a:pt x="259" y="92"/>
                  </a:lnTo>
                  <a:lnTo>
                    <a:pt x="263" y="96"/>
                  </a:lnTo>
                  <a:lnTo>
                    <a:pt x="264" y="96"/>
                  </a:lnTo>
                  <a:lnTo>
                    <a:pt x="265" y="104"/>
                  </a:lnTo>
                  <a:lnTo>
                    <a:pt x="265" y="106"/>
                  </a:lnTo>
                  <a:lnTo>
                    <a:pt x="264" y="108"/>
                  </a:lnTo>
                  <a:lnTo>
                    <a:pt x="265" y="111"/>
                  </a:lnTo>
                  <a:lnTo>
                    <a:pt x="266" y="112"/>
                  </a:lnTo>
                  <a:lnTo>
                    <a:pt x="271" y="118"/>
                  </a:lnTo>
                  <a:lnTo>
                    <a:pt x="272" y="118"/>
                  </a:lnTo>
                  <a:lnTo>
                    <a:pt x="275" y="120"/>
                  </a:lnTo>
                  <a:lnTo>
                    <a:pt x="275" y="121"/>
                  </a:lnTo>
                  <a:lnTo>
                    <a:pt x="276" y="121"/>
                  </a:lnTo>
                  <a:lnTo>
                    <a:pt x="277" y="123"/>
                  </a:lnTo>
                  <a:lnTo>
                    <a:pt x="279" y="127"/>
                  </a:lnTo>
                  <a:lnTo>
                    <a:pt x="281" y="128"/>
                  </a:lnTo>
                  <a:lnTo>
                    <a:pt x="282" y="131"/>
                  </a:lnTo>
                  <a:lnTo>
                    <a:pt x="283" y="131"/>
                  </a:lnTo>
                  <a:lnTo>
                    <a:pt x="292" y="139"/>
                  </a:lnTo>
                  <a:lnTo>
                    <a:pt x="293" y="139"/>
                  </a:lnTo>
                  <a:lnTo>
                    <a:pt x="293" y="139"/>
                  </a:lnTo>
                  <a:lnTo>
                    <a:pt x="297" y="140"/>
                  </a:lnTo>
                  <a:lnTo>
                    <a:pt x="298" y="139"/>
                  </a:lnTo>
                  <a:lnTo>
                    <a:pt x="303" y="132"/>
                  </a:lnTo>
                  <a:lnTo>
                    <a:pt x="303" y="131"/>
                  </a:lnTo>
                  <a:lnTo>
                    <a:pt x="304" y="131"/>
                  </a:lnTo>
                  <a:lnTo>
                    <a:pt x="304" y="126"/>
                  </a:lnTo>
                  <a:lnTo>
                    <a:pt x="304" y="125"/>
                  </a:lnTo>
                  <a:lnTo>
                    <a:pt x="303" y="125"/>
                  </a:lnTo>
                  <a:lnTo>
                    <a:pt x="303" y="124"/>
                  </a:lnTo>
                  <a:lnTo>
                    <a:pt x="302" y="124"/>
                  </a:lnTo>
                  <a:lnTo>
                    <a:pt x="302" y="121"/>
                  </a:lnTo>
                  <a:lnTo>
                    <a:pt x="302" y="120"/>
                  </a:lnTo>
                  <a:lnTo>
                    <a:pt x="304" y="115"/>
                  </a:lnTo>
                  <a:lnTo>
                    <a:pt x="306" y="112"/>
                  </a:lnTo>
                  <a:lnTo>
                    <a:pt x="308" y="109"/>
                  </a:lnTo>
                  <a:lnTo>
                    <a:pt x="310" y="107"/>
                  </a:lnTo>
                  <a:lnTo>
                    <a:pt x="310" y="106"/>
                  </a:lnTo>
                  <a:lnTo>
                    <a:pt x="310" y="105"/>
                  </a:lnTo>
                  <a:lnTo>
                    <a:pt x="312" y="96"/>
                  </a:lnTo>
                  <a:lnTo>
                    <a:pt x="312" y="96"/>
                  </a:lnTo>
                  <a:lnTo>
                    <a:pt x="311" y="95"/>
                  </a:lnTo>
                  <a:lnTo>
                    <a:pt x="312" y="90"/>
                  </a:lnTo>
                  <a:lnTo>
                    <a:pt x="313" y="86"/>
                  </a:lnTo>
                  <a:lnTo>
                    <a:pt x="317" y="79"/>
                  </a:lnTo>
                  <a:lnTo>
                    <a:pt x="317" y="79"/>
                  </a:lnTo>
                  <a:lnTo>
                    <a:pt x="317" y="78"/>
                  </a:lnTo>
                  <a:lnTo>
                    <a:pt x="318" y="78"/>
                  </a:lnTo>
                  <a:lnTo>
                    <a:pt x="317" y="73"/>
                  </a:lnTo>
                  <a:lnTo>
                    <a:pt x="313" y="59"/>
                  </a:lnTo>
                  <a:lnTo>
                    <a:pt x="310" y="50"/>
                  </a:lnTo>
                  <a:lnTo>
                    <a:pt x="308" y="42"/>
                  </a:lnTo>
                  <a:lnTo>
                    <a:pt x="301" y="23"/>
                  </a:lnTo>
                  <a:lnTo>
                    <a:pt x="298" y="16"/>
                  </a:lnTo>
                  <a:lnTo>
                    <a:pt x="297" y="11"/>
                  </a:lnTo>
                  <a:lnTo>
                    <a:pt x="297" y="12"/>
                  </a:lnTo>
                  <a:lnTo>
                    <a:pt x="294" y="15"/>
                  </a:lnTo>
                  <a:lnTo>
                    <a:pt x="293" y="16"/>
                  </a:lnTo>
                  <a:lnTo>
                    <a:pt x="292" y="16"/>
                  </a:lnTo>
                  <a:lnTo>
                    <a:pt x="290" y="17"/>
                  </a:lnTo>
                  <a:lnTo>
                    <a:pt x="288" y="18"/>
                  </a:lnTo>
                  <a:lnTo>
                    <a:pt x="284" y="19"/>
                  </a:lnTo>
                  <a:lnTo>
                    <a:pt x="282" y="19"/>
                  </a:lnTo>
                  <a:lnTo>
                    <a:pt x="281" y="19"/>
                  </a:lnTo>
                  <a:lnTo>
                    <a:pt x="279" y="19"/>
                  </a:lnTo>
                  <a:lnTo>
                    <a:pt x="278" y="20"/>
                  </a:lnTo>
                  <a:lnTo>
                    <a:pt x="263" y="20"/>
                  </a:lnTo>
                  <a:lnTo>
                    <a:pt x="263" y="17"/>
                  </a:lnTo>
                  <a:lnTo>
                    <a:pt x="262" y="17"/>
                  </a:lnTo>
                  <a:lnTo>
                    <a:pt x="256" y="20"/>
                  </a:lnTo>
                  <a:lnTo>
                    <a:pt x="257" y="20"/>
                  </a:lnTo>
                  <a:lnTo>
                    <a:pt x="257" y="21"/>
                  </a:lnTo>
                  <a:lnTo>
                    <a:pt x="256" y="21"/>
                  </a:lnTo>
                  <a:lnTo>
                    <a:pt x="256" y="20"/>
                  </a:lnTo>
                  <a:lnTo>
                    <a:pt x="255" y="21"/>
                  </a:lnTo>
                  <a:lnTo>
                    <a:pt x="254" y="21"/>
                  </a:lnTo>
                  <a:lnTo>
                    <a:pt x="253" y="21"/>
                  </a:lnTo>
                  <a:lnTo>
                    <a:pt x="251" y="23"/>
                  </a:lnTo>
                  <a:lnTo>
                    <a:pt x="250" y="23"/>
                  </a:lnTo>
                  <a:lnTo>
                    <a:pt x="249" y="23"/>
                  </a:lnTo>
                  <a:lnTo>
                    <a:pt x="245" y="22"/>
                  </a:lnTo>
                  <a:lnTo>
                    <a:pt x="244" y="21"/>
                  </a:lnTo>
                  <a:lnTo>
                    <a:pt x="244" y="20"/>
                  </a:lnTo>
                  <a:lnTo>
                    <a:pt x="243" y="19"/>
                  </a:lnTo>
                  <a:lnTo>
                    <a:pt x="243" y="19"/>
                  </a:lnTo>
                  <a:lnTo>
                    <a:pt x="242" y="19"/>
                  </a:lnTo>
                  <a:lnTo>
                    <a:pt x="240" y="17"/>
                  </a:lnTo>
                  <a:lnTo>
                    <a:pt x="238" y="15"/>
                  </a:lnTo>
                  <a:lnTo>
                    <a:pt x="237" y="15"/>
                  </a:lnTo>
                  <a:lnTo>
                    <a:pt x="235" y="13"/>
                  </a:lnTo>
                  <a:lnTo>
                    <a:pt x="236" y="15"/>
                  </a:lnTo>
                  <a:lnTo>
                    <a:pt x="237" y="16"/>
                  </a:lnTo>
                  <a:lnTo>
                    <a:pt x="237" y="17"/>
                  </a:lnTo>
                  <a:lnTo>
                    <a:pt x="236" y="19"/>
                  </a:lnTo>
                  <a:lnTo>
                    <a:pt x="236" y="20"/>
                  </a:lnTo>
                  <a:lnTo>
                    <a:pt x="231" y="22"/>
                  </a:lnTo>
                  <a:lnTo>
                    <a:pt x="231" y="23"/>
                  </a:lnTo>
                  <a:lnTo>
                    <a:pt x="230" y="22"/>
                  </a:lnTo>
                  <a:lnTo>
                    <a:pt x="222" y="16"/>
                  </a:lnTo>
                  <a:lnTo>
                    <a:pt x="221" y="13"/>
                  </a:lnTo>
                  <a:lnTo>
                    <a:pt x="221" y="12"/>
                  </a:lnTo>
                  <a:lnTo>
                    <a:pt x="221" y="11"/>
                  </a:lnTo>
                  <a:lnTo>
                    <a:pt x="222" y="9"/>
                  </a:lnTo>
                  <a:lnTo>
                    <a:pt x="223" y="9"/>
                  </a:lnTo>
                  <a:lnTo>
                    <a:pt x="222" y="7"/>
                  </a:lnTo>
                  <a:lnTo>
                    <a:pt x="223" y="6"/>
                  </a:lnTo>
                  <a:lnTo>
                    <a:pt x="224" y="5"/>
                  </a:lnTo>
                  <a:lnTo>
                    <a:pt x="225" y="6"/>
                  </a:lnTo>
                  <a:lnTo>
                    <a:pt x="227" y="7"/>
                  </a:lnTo>
                  <a:lnTo>
                    <a:pt x="226" y="7"/>
                  </a:lnTo>
                  <a:lnTo>
                    <a:pt x="226" y="8"/>
                  </a:lnTo>
                  <a:lnTo>
                    <a:pt x="227" y="9"/>
                  </a:lnTo>
                  <a:lnTo>
                    <a:pt x="228" y="10"/>
                  </a:lnTo>
                  <a:lnTo>
                    <a:pt x="228" y="11"/>
                  </a:lnTo>
                  <a:lnTo>
                    <a:pt x="231" y="11"/>
                  </a:lnTo>
                  <a:lnTo>
                    <a:pt x="232" y="12"/>
                  </a:lnTo>
                  <a:lnTo>
                    <a:pt x="233" y="13"/>
                  </a:lnTo>
                  <a:lnTo>
                    <a:pt x="226" y="6"/>
                  </a:lnTo>
                  <a:lnTo>
                    <a:pt x="224" y="4"/>
                  </a:lnTo>
                  <a:lnTo>
                    <a:pt x="223" y="4"/>
                  </a:lnTo>
                  <a:lnTo>
                    <a:pt x="222" y="5"/>
                  </a:lnTo>
                  <a:lnTo>
                    <a:pt x="221" y="5"/>
                  </a:lnTo>
                  <a:lnTo>
                    <a:pt x="220" y="6"/>
                  </a:lnTo>
                  <a:lnTo>
                    <a:pt x="220" y="7"/>
                  </a:lnTo>
                  <a:lnTo>
                    <a:pt x="216" y="7"/>
                  </a:lnTo>
                  <a:lnTo>
                    <a:pt x="215" y="7"/>
                  </a:lnTo>
                  <a:lnTo>
                    <a:pt x="200" y="6"/>
                  </a:lnTo>
                  <a:lnTo>
                    <a:pt x="193" y="8"/>
                  </a:lnTo>
                  <a:lnTo>
                    <a:pt x="191" y="8"/>
                  </a:lnTo>
                  <a:lnTo>
                    <a:pt x="190" y="7"/>
                  </a:lnTo>
                  <a:lnTo>
                    <a:pt x="177" y="7"/>
                  </a:lnTo>
                  <a:lnTo>
                    <a:pt x="174" y="16"/>
                  </a:lnTo>
                  <a:lnTo>
                    <a:pt x="172" y="16"/>
                  </a:lnTo>
                  <a:lnTo>
                    <a:pt x="169" y="16"/>
                  </a:lnTo>
                  <a:lnTo>
                    <a:pt x="167" y="12"/>
                  </a:lnTo>
                  <a:lnTo>
                    <a:pt x="162" y="16"/>
                  </a:lnTo>
                  <a:lnTo>
                    <a:pt x="159" y="19"/>
                  </a:lnTo>
                  <a:lnTo>
                    <a:pt x="150" y="25"/>
                  </a:lnTo>
                  <a:lnTo>
                    <a:pt x="148" y="26"/>
                  </a:lnTo>
                  <a:lnTo>
                    <a:pt x="145" y="27"/>
                  </a:lnTo>
                  <a:lnTo>
                    <a:pt x="143" y="28"/>
                  </a:lnTo>
                  <a:lnTo>
                    <a:pt x="143" y="28"/>
                  </a:lnTo>
                  <a:lnTo>
                    <a:pt x="140" y="29"/>
                  </a:lnTo>
                  <a:lnTo>
                    <a:pt x="139" y="30"/>
                  </a:lnTo>
                  <a:lnTo>
                    <a:pt x="138" y="30"/>
                  </a:lnTo>
                  <a:lnTo>
                    <a:pt x="137" y="30"/>
                  </a:lnTo>
                  <a:lnTo>
                    <a:pt x="136" y="30"/>
                  </a:lnTo>
                  <a:lnTo>
                    <a:pt x="135" y="30"/>
                  </a:lnTo>
                  <a:lnTo>
                    <a:pt x="134" y="30"/>
                  </a:lnTo>
                  <a:lnTo>
                    <a:pt x="127" y="26"/>
                  </a:lnTo>
                  <a:lnTo>
                    <a:pt x="125" y="25"/>
                  </a:lnTo>
                  <a:lnTo>
                    <a:pt x="124" y="24"/>
                  </a:lnTo>
                  <a:lnTo>
                    <a:pt x="119" y="22"/>
                  </a:lnTo>
                  <a:lnTo>
                    <a:pt x="115" y="21"/>
                  </a:lnTo>
                  <a:lnTo>
                    <a:pt x="113" y="21"/>
                  </a:lnTo>
                  <a:lnTo>
                    <a:pt x="111" y="22"/>
                  </a:lnTo>
                  <a:lnTo>
                    <a:pt x="108" y="21"/>
                  </a:lnTo>
                  <a:lnTo>
                    <a:pt x="100" y="20"/>
                  </a:lnTo>
                  <a:lnTo>
                    <a:pt x="99" y="20"/>
                  </a:lnTo>
                  <a:lnTo>
                    <a:pt x="84" y="16"/>
                  </a:lnTo>
                  <a:lnTo>
                    <a:pt x="83" y="16"/>
                  </a:lnTo>
                  <a:lnTo>
                    <a:pt x="82" y="15"/>
                  </a:lnTo>
                  <a:lnTo>
                    <a:pt x="78" y="10"/>
                  </a:lnTo>
                  <a:lnTo>
                    <a:pt x="63" y="7"/>
                  </a:lnTo>
                  <a:lnTo>
                    <a:pt x="39" y="2"/>
                  </a:lnTo>
                  <a:lnTo>
                    <a:pt x="37" y="1"/>
                  </a:lnTo>
                  <a:lnTo>
                    <a:pt x="36" y="1"/>
                  </a:lnTo>
                  <a:lnTo>
                    <a:pt x="35" y="1"/>
                  </a:lnTo>
                  <a:lnTo>
                    <a:pt x="34" y="1"/>
                  </a:lnTo>
                  <a:lnTo>
                    <a:pt x="33" y="2"/>
                  </a:lnTo>
                  <a:lnTo>
                    <a:pt x="28" y="4"/>
                  </a:lnTo>
                  <a:lnTo>
                    <a:pt x="27" y="4"/>
                  </a:lnTo>
                  <a:lnTo>
                    <a:pt x="26" y="4"/>
                  </a:lnTo>
                  <a:lnTo>
                    <a:pt x="23" y="5"/>
                  </a:lnTo>
                  <a:lnTo>
                    <a:pt x="20" y="6"/>
                  </a:lnTo>
                  <a:lnTo>
                    <a:pt x="18" y="6"/>
                  </a:lnTo>
                  <a:lnTo>
                    <a:pt x="17" y="6"/>
                  </a:lnTo>
                  <a:lnTo>
                    <a:pt x="14" y="4"/>
                  </a:lnTo>
                  <a:lnTo>
                    <a:pt x="13" y="4"/>
                  </a:lnTo>
                  <a:lnTo>
                    <a:pt x="12" y="1"/>
                  </a:lnTo>
                  <a:lnTo>
                    <a:pt x="12" y="0"/>
                  </a:lnTo>
                  <a:lnTo>
                    <a:pt x="12" y="1"/>
                  </a:lnTo>
                  <a:lnTo>
                    <a:pt x="11" y="2"/>
                  </a:lnTo>
                  <a:close/>
                </a:path>
              </a:pathLst>
            </a:custGeom>
            <a:solidFill>
              <a:srgbClr val="E95C2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78" name="Freeform 764"/>
            <p:cNvSpPr>
              <a:spLocks/>
            </p:cNvSpPr>
            <p:nvPr/>
          </p:nvSpPr>
          <p:spPr bwMode="auto">
            <a:xfrm>
              <a:off x="2948898" y="4300776"/>
              <a:ext cx="315928" cy="195284"/>
            </a:xfrm>
            <a:custGeom>
              <a:avLst/>
              <a:gdLst>
                <a:gd name="T0" fmla="*/ 126 w 230"/>
                <a:gd name="T1" fmla="*/ 58 h 142"/>
                <a:gd name="T2" fmla="*/ 141 w 230"/>
                <a:gd name="T3" fmla="*/ 58 h 142"/>
                <a:gd name="T4" fmla="*/ 191 w 230"/>
                <a:gd name="T5" fmla="*/ 58 h 142"/>
                <a:gd name="T6" fmla="*/ 202 w 230"/>
                <a:gd name="T7" fmla="*/ 58 h 142"/>
                <a:gd name="T8" fmla="*/ 230 w 230"/>
                <a:gd name="T9" fmla="*/ 58 h 142"/>
                <a:gd name="T10" fmla="*/ 230 w 230"/>
                <a:gd name="T11" fmla="*/ 15 h 142"/>
                <a:gd name="T12" fmla="*/ 230 w 230"/>
                <a:gd name="T13" fmla="*/ 14 h 142"/>
                <a:gd name="T14" fmla="*/ 230 w 230"/>
                <a:gd name="T15" fmla="*/ 0 h 142"/>
                <a:gd name="T16" fmla="*/ 92 w 230"/>
                <a:gd name="T17" fmla="*/ 0 h 142"/>
                <a:gd name="T18" fmla="*/ 89 w 230"/>
                <a:gd name="T19" fmla="*/ 0 h 142"/>
                <a:gd name="T20" fmla="*/ 89 w 230"/>
                <a:gd name="T21" fmla="*/ 1 h 142"/>
                <a:gd name="T22" fmla="*/ 89 w 230"/>
                <a:gd name="T23" fmla="*/ 2 h 142"/>
                <a:gd name="T24" fmla="*/ 88 w 230"/>
                <a:gd name="T25" fmla="*/ 6 h 142"/>
                <a:gd name="T26" fmla="*/ 87 w 230"/>
                <a:gd name="T27" fmla="*/ 7 h 142"/>
                <a:gd name="T28" fmla="*/ 80 w 230"/>
                <a:gd name="T29" fmla="*/ 27 h 142"/>
                <a:gd name="T30" fmla="*/ 79 w 230"/>
                <a:gd name="T31" fmla="*/ 31 h 142"/>
                <a:gd name="T32" fmla="*/ 78 w 230"/>
                <a:gd name="T33" fmla="*/ 32 h 142"/>
                <a:gd name="T34" fmla="*/ 77 w 230"/>
                <a:gd name="T35" fmla="*/ 33 h 142"/>
                <a:gd name="T36" fmla="*/ 75 w 230"/>
                <a:gd name="T37" fmla="*/ 34 h 142"/>
                <a:gd name="T38" fmla="*/ 75 w 230"/>
                <a:gd name="T39" fmla="*/ 35 h 142"/>
                <a:gd name="T40" fmla="*/ 74 w 230"/>
                <a:gd name="T41" fmla="*/ 35 h 142"/>
                <a:gd name="T42" fmla="*/ 72 w 230"/>
                <a:gd name="T43" fmla="*/ 37 h 142"/>
                <a:gd name="T44" fmla="*/ 67 w 230"/>
                <a:gd name="T45" fmla="*/ 41 h 142"/>
                <a:gd name="T46" fmla="*/ 63 w 230"/>
                <a:gd name="T47" fmla="*/ 43 h 142"/>
                <a:gd name="T48" fmla="*/ 48 w 230"/>
                <a:gd name="T49" fmla="*/ 55 h 142"/>
                <a:gd name="T50" fmla="*/ 42 w 230"/>
                <a:gd name="T51" fmla="*/ 73 h 142"/>
                <a:gd name="T52" fmla="*/ 37 w 230"/>
                <a:gd name="T53" fmla="*/ 92 h 142"/>
                <a:gd name="T54" fmla="*/ 37 w 230"/>
                <a:gd name="T55" fmla="*/ 96 h 142"/>
                <a:gd name="T56" fmla="*/ 36 w 230"/>
                <a:gd name="T57" fmla="*/ 104 h 142"/>
                <a:gd name="T58" fmla="*/ 35 w 230"/>
                <a:gd name="T59" fmla="*/ 104 h 142"/>
                <a:gd name="T60" fmla="*/ 35 w 230"/>
                <a:gd name="T61" fmla="*/ 104 h 142"/>
                <a:gd name="T62" fmla="*/ 31 w 230"/>
                <a:gd name="T63" fmla="*/ 109 h 142"/>
                <a:gd name="T64" fmla="*/ 30 w 230"/>
                <a:gd name="T65" fmla="*/ 109 h 142"/>
                <a:gd name="T66" fmla="*/ 29 w 230"/>
                <a:gd name="T67" fmla="*/ 109 h 142"/>
                <a:gd name="T68" fmla="*/ 28 w 230"/>
                <a:gd name="T69" fmla="*/ 110 h 142"/>
                <a:gd name="T70" fmla="*/ 28 w 230"/>
                <a:gd name="T71" fmla="*/ 110 h 142"/>
                <a:gd name="T72" fmla="*/ 27 w 230"/>
                <a:gd name="T73" fmla="*/ 110 h 142"/>
                <a:gd name="T74" fmla="*/ 27 w 230"/>
                <a:gd name="T75" fmla="*/ 111 h 142"/>
                <a:gd name="T76" fmla="*/ 25 w 230"/>
                <a:gd name="T77" fmla="*/ 112 h 142"/>
                <a:gd name="T78" fmla="*/ 14 w 230"/>
                <a:gd name="T79" fmla="*/ 124 h 142"/>
                <a:gd name="T80" fmla="*/ 11 w 230"/>
                <a:gd name="T81" fmla="*/ 127 h 142"/>
                <a:gd name="T82" fmla="*/ 9 w 230"/>
                <a:gd name="T83" fmla="*/ 129 h 142"/>
                <a:gd name="T84" fmla="*/ 8 w 230"/>
                <a:gd name="T85" fmla="*/ 129 h 142"/>
                <a:gd name="T86" fmla="*/ 4 w 230"/>
                <a:gd name="T87" fmla="*/ 131 h 142"/>
                <a:gd name="T88" fmla="*/ 3 w 230"/>
                <a:gd name="T89" fmla="*/ 134 h 142"/>
                <a:gd name="T90" fmla="*/ 1 w 230"/>
                <a:gd name="T91" fmla="*/ 139 h 142"/>
                <a:gd name="T92" fmla="*/ 0 w 230"/>
                <a:gd name="T93" fmla="*/ 139 h 142"/>
                <a:gd name="T94" fmla="*/ 1 w 230"/>
                <a:gd name="T95" fmla="*/ 139 h 142"/>
                <a:gd name="T96" fmla="*/ 1 w 230"/>
                <a:gd name="T97" fmla="*/ 142 h 142"/>
                <a:gd name="T98" fmla="*/ 126 w 230"/>
                <a:gd name="T99" fmla="*/ 142 h 142"/>
                <a:gd name="T100" fmla="*/ 126 w 230"/>
                <a:gd name="T101" fmla="*/ 5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0" h="142">
                  <a:moveTo>
                    <a:pt x="126" y="58"/>
                  </a:moveTo>
                  <a:lnTo>
                    <a:pt x="141" y="58"/>
                  </a:lnTo>
                  <a:lnTo>
                    <a:pt x="191" y="58"/>
                  </a:lnTo>
                  <a:lnTo>
                    <a:pt x="202" y="58"/>
                  </a:lnTo>
                  <a:lnTo>
                    <a:pt x="230" y="58"/>
                  </a:lnTo>
                  <a:lnTo>
                    <a:pt x="230" y="15"/>
                  </a:lnTo>
                  <a:lnTo>
                    <a:pt x="230" y="14"/>
                  </a:lnTo>
                  <a:lnTo>
                    <a:pt x="230" y="0"/>
                  </a:lnTo>
                  <a:lnTo>
                    <a:pt x="92" y="0"/>
                  </a:lnTo>
                  <a:lnTo>
                    <a:pt x="89" y="0"/>
                  </a:lnTo>
                  <a:lnTo>
                    <a:pt x="89" y="1"/>
                  </a:lnTo>
                  <a:lnTo>
                    <a:pt x="89" y="2"/>
                  </a:lnTo>
                  <a:lnTo>
                    <a:pt x="88" y="6"/>
                  </a:lnTo>
                  <a:lnTo>
                    <a:pt x="87" y="7"/>
                  </a:lnTo>
                  <a:lnTo>
                    <a:pt x="80" y="27"/>
                  </a:lnTo>
                  <a:lnTo>
                    <a:pt x="79" y="31"/>
                  </a:lnTo>
                  <a:lnTo>
                    <a:pt x="78" y="32"/>
                  </a:lnTo>
                  <a:lnTo>
                    <a:pt x="77" y="33"/>
                  </a:lnTo>
                  <a:lnTo>
                    <a:pt x="75" y="34"/>
                  </a:lnTo>
                  <a:lnTo>
                    <a:pt x="75" y="35"/>
                  </a:lnTo>
                  <a:lnTo>
                    <a:pt x="74" y="35"/>
                  </a:lnTo>
                  <a:lnTo>
                    <a:pt x="72" y="37"/>
                  </a:lnTo>
                  <a:lnTo>
                    <a:pt x="67" y="41"/>
                  </a:lnTo>
                  <a:lnTo>
                    <a:pt x="63" y="43"/>
                  </a:lnTo>
                  <a:lnTo>
                    <a:pt x="48" y="55"/>
                  </a:lnTo>
                  <a:lnTo>
                    <a:pt x="42" y="73"/>
                  </a:lnTo>
                  <a:lnTo>
                    <a:pt x="37" y="92"/>
                  </a:lnTo>
                  <a:lnTo>
                    <a:pt x="37" y="96"/>
                  </a:lnTo>
                  <a:lnTo>
                    <a:pt x="36" y="104"/>
                  </a:lnTo>
                  <a:lnTo>
                    <a:pt x="35" y="104"/>
                  </a:lnTo>
                  <a:lnTo>
                    <a:pt x="35" y="104"/>
                  </a:lnTo>
                  <a:lnTo>
                    <a:pt x="31" y="109"/>
                  </a:lnTo>
                  <a:lnTo>
                    <a:pt x="30" y="109"/>
                  </a:lnTo>
                  <a:lnTo>
                    <a:pt x="29" y="109"/>
                  </a:lnTo>
                  <a:lnTo>
                    <a:pt x="28" y="110"/>
                  </a:lnTo>
                  <a:lnTo>
                    <a:pt x="28" y="110"/>
                  </a:lnTo>
                  <a:lnTo>
                    <a:pt x="27" y="110"/>
                  </a:lnTo>
                  <a:lnTo>
                    <a:pt x="27" y="111"/>
                  </a:lnTo>
                  <a:lnTo>
                    <a:pt x="25" y="112"/>
                  </a:lnTo>
                  <a:lnTo>
                    <a:pt x="14" y="124"/>
                  </a:lnTo>
                  <a:lnTo>
                    <a:pt x="11" y="127"/>
                  </a:lnTo>
                  <a:lnTo>
                    <a:pt x="9" y="129"/>
                  </a:lnTo>
                  <a:lnTo>
                    <a:pt x="8" y="129"/>
                  </a:lnTo>
                  <a:lnTo>
                    <a:pt x="4" y="131"/>
                  </a:lnTo>
                  <a:lnTo>
                    <a:pt x="3" y="134"/>
                  </a:lnTo>
                  <a:lnTo>
                    <a:pt x="1" y="139"/>
                  </a:lnTo>
                  <a:lnTo>
                    <a:pt x="0" y="139"/>
                  </a:lnTo>
                  <a:lnTo>
                    <a:pt x="1" y="139"/>
                  </a:lnTo>
                  <a:lnTo>
                    <a:pt x="1" y="142"/>
                  </a:lnTo>
                  <a:lnTo>
                    <a:pt x="126" y="142"/>
                  </a:lnTo>
                  <a:lnTo>
                    <a:pt x="126" y="58"/>
                  </a:lnTo>
                  <a:close/>
                </a:path>
              </a:pathLst>
            </a:custGeom>
            <a:solidFill>
              <a:srgbClr val="E69A7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79" name="Freeform 765"/>
            <p:cNvSpPr>
              <a:spLocks/>
            </p:cNvSpPr>
            <p:nvPr/>
          </p:nvSpPr>
          <p:spPr bwMode="auto">
            <a:xfrm>
              <a:off x="3121944" y="4319828"/>
              <a:ext cx="311165" cy="176232"/>
            </a:xfrm>
            <a:custGeom>
              <a:avLst/>
              <a:gdLst>
                <a:gd name="T0" fmla="*/ 104 w 226"/>
                <a:gd name="T1" fmla="*/ 44 h 128"/>
                <a:gd name="T2" fmla="*/ 76 w 226"/>
                <a:gd name="T3" fmla="*/ 44 h 128"/>
                <a:gd name="T4" fmla="*/ 65 w 226"/>
                <a:gd name="T5" fmla="*/ 44 h 128"/>
                <a:gd name="T6" fmla="*/ 15 w 226"/>
                <a:gd name="T7" fmla="*/ 44 h 128"/>
                <a:gd name="T8" fmla="*/ 0 w 226"/>
                <a:gd name="T9" fmla="*/ 44 h 128"/>
                <a:gd name="T10" fmla="*/ 0 w 226"/>
                <a:gd name="T11" fmla="*/ 128 h 128"/>
                <a:gd name="T12" fmla="*/ 175 w 226"/>
                <a:gd name="T13" fmla="*/ 128 h 128"/>
                <a:gd name="T14" fmla="*/ 175 w 226"/>
                <a:gd name="T15" fmla="*/ 123 h 128"/>
                <a:gd name="T16" fmla="*/ 173 w 226"/>
                <a:gd name="T17" fmla="*/ 108 h 128"/>
                <a:gd name="T18" fmla="*/ 170 w 226"/>
                <a:gd name="T19" fmla="*/ 79 h 128"/>
                <a:gd name="T20" fmla="*/ 226 w 226"/>
                <a:gd name="T21" fmla="*/ 79 h 128"/>
                <a:gd name="T22" fmla="*/ 226 w 226"/>
                <a:gd name="T23" fmla="*/ 78 h 128"/>
                <a:gd name="T24" fmla="*/ 223 w 226"/>
                <a:gd name="T25" fmla="*/ 78 h 128"/>
                <a:gd name="T26" fmla="*/ 211 w 226"/>
                <a:gd name="T27" fmla="*/ 69 h 128"/>
                <a:gd name="T28" fmla="*/ 194 w 226"/>
                <a:gd name="T29" fmla="*/ 58 h 128"/>
                <a:gd name="T30" fmla="*/ 179 w 226"/>
                <a:gd name="T31" fmla="*/ 47 h 128"/>
                <a:gd name="T32" fmla="*/ 168 w 226"/>
                <a:gd name="T33" fmla="*/ 40 h 128"/>
                <a:gd name="T34" fmla="*/ 150 w 226"/>
                <a:gd name="T35" fmla="*/ 28 h 128"/>
                <a:gd name="T36" fmla="*/ 134 w 226"/>
                <a:gd name="T37" fmla="*/ 19 h 128"/>
                <a:gd name="T38" fmla="*/ 121 w 226"/>
                <a:gd name="T39" fmla="*/ 10 h 128"/>
                <a:gd name="T40" fmla="*/ 105 w 226"/>
                <a:gd name="T41" fmla="*/ 0 h 128"/>
                <a:gd name="T42" fmla="*/ 104 w 226"/>
                <a:gd name="T43" fmla="*/ 0 h 128"/>
                <a:gd name="T44" fmla="*/ 104 w 226"/>
                <a:gd name="T45" fmla="*/ 1 h 128"/>
                <a:gd name="T46" fmla="*/ 104 w 226"/>
                <a:gd name="T47"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6" h="128">
                  <a:moveTo>
                    <a:pt x="104" y="44"/>
                  </a:moveTo>
                  <a:lnTo>
                    <a:pt x="76" y="44"/>
                  </a:lnTo>
                  <a:lnTo>
                    <a:pt x="65" y="44"/>
                  </a:lnTo>
                  <a:lnTo>
                    <a:pt x="15" y="44"/>
                  </a:lnTo>
                  <a:lnTo>
                    <a:pt x="0" y="44"/>
                  </a:lnTo>
                  <a:lnTo>
                    <a:pt x="0" y="128"/>
                  </a:lnTo>
                  <a:lnTo>
                    <a:pt x="175" y="128"/>
                  </a:lnTo>
                  <a:lnTo>
                    <a:pt x="175" y="123"/>
                  </a:lnTo>
                  <a:lnTo>
                    <a:pt x="173" y="108"/>
                  </a:lnTo>
                  <a:lnTo>
                    <a:pt x="170" y="79"/>
                  </a:lnTo>
                  <a:lnTo>
                    <a:pt x="226" y="79"/>
                  </a:lnTo>
                  <a:lnTo>
                    <a:pt x="226" y="78"/>
                  </a:lnTo>
                  <a:lnTo>
                    <a:pt x="223" y="78"/>
                  </a:lnTo>
                  <a:lnTo>
                    <a:pt x="211" y="69"/>
                  </a:lnTo>
                  <a:lnTo>
                    <a:pt x="194" y="58"/>
                  </a:lnTo>
                  <a:lnTo>
                    <a:pt x="179" y="47"/>
                  </a:lnTo>
                  <a:lnTo>
                    <a:pt x="168" y="40"/>
                  </a:lnTo>
                  <a:lnTo>
                    <a:pt x="150" y="28"/>
                  </a:lnTo>
                  <a:lnTo>
                    <a:pt x="134" y="19"/>
                  </a:lnTo>
                  <a:lnTo>
                    <a:pt x="121" y="10"/>
                  </a:lnTo>
                  <a:lnTo>
                    <a:pt x="105" y="0"/>
                  </a:lnTo>
                  <a:lnTo>
                    <a:pt x="104" y="0"/>
                  </a:lnTo>
                  <a:lnTo>
                    <a:pt x="104" y="1"/>
                  </a:lnTo>
                  <a:lnTo>
                    <a:pt x="104" y="44"/>
                  </a:lnTo>
                  <a:close/>
                </a:path>
              </a:pathLst>
            </a:custGeom>
            <a:solidFill>
              <a:srgbClr val="D9DE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80" name="Freeform 766"/>
            <p:cNvSpPr>
              <a:spLocks/>
            </p:cNvSpPr>
            <p:nvPr/>
          </p:nvSpPr>
          <p:spPr bwMode="auto">
            <a:xfrm>
              <a:off x="3355317" y="4428187"/>
              <a:ext cx="173046" cy="67873"/>
            </a:xfrm>
            <a:custGeom>
              <a:avLst/>
              <a:gdLst>
                <a:gd name="T0" fmla="*/ 125 w 125"/>
                <a:gd name="T1" fmla="*/ 49 h 49"/>
                <a:gd name="T2" fmla="*/ 125 w 125"/>
                <a:gd name="T3" fmla="*/ 49 h 49"/>
                <a:gd name="T4" fmla="*/ 118 w 125"/>
                <a:gd name="T5" fmla="*/ 44 h 49"/>
                <a:gd name="T6" fmla="*/ 107 w 125"/>
                <a:gd name="T7" fmla="*/ 35 h 49"/>
                <a:gd name="T8" fmla="*/ 98 w 125"/>
                <a:gd name="T9" fmla="*/ 30 h 49"/>
                <a:gd name="T10" fmla="*/ 77 w 125"/>
                <a:gd name="T11" fmla="*/ 15 h 49"/>
                <a:gd name="T12" fmla="*/ 64 w 125"/>
                <a:gd name="T13" fmla="*/ 7 h 49"/>
                <a:gd name="T14" fmla="*/ 56 w 125"/>
                <a:gd name="T15" fmla="*/ 0 h 49"/>
                <a:gd name="T16" fmla="*/ 0 w 125"/>
                <a:gd name="T17" fmla="*/ 0 h 49"/>
                <a:gd name="T18" fmla="*/ 3 w 125"/>
                <a:gd name="T19" fmla="*/ 29 h 49"/>
                <a:gd name="T20" fmla="*/ 5 w 125"/>
                <a:gd name="T21" fmla="*/ 44 h 49"/>
                <a:gd name="T22" fmla="*/ 5 w 125"/>
                <a:gd name="T23" fmla="*/ 49 h 49"/>
                <a:gd name="T24" fmla="*/ 5 w 125"/>
                <a:gd name="T25" fmla="*/ 49 h 49"/>
                <a:gd name="T26" fmla="*/ 125 w 125"/>
                <a:gd name="T2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49">
                  <a:moveTo>
                    <a:pt x="125" y="49"/>
                  </a:moveTo>
                  <a:lnTo>
                    <a:pt x="125" y="49"/>
                  </a:lnTo>
                  <a:lnTo>
                    <a:pt x="118" y="44"/>
                  </a:lnTo>
                  <a:lnTo>
                    <a:pt x="107" y="35"/>
                  </a:lnTo>
                  <a:lnTo>
                    <a:pt x="98" y="30"/>
                  </a:lnTo>
                  <a:lnTo>
                    <a:pt x="77" y="15"/>
                  </a:lnTo>
                  <a:lnTo>
                    <a:pt x="64" y="7"/>
                  </a:lnTo>
                  <a:lnTo>
                    <a:pt x="56" y="0"/>
                  </a:lnTo>
                  <a:lnTo>
                    <a:pt x="0" y="0"/>
                  </a:lnTo>
                  <a:lnTo>
                    <a:pt x="3" y="29"/>
                  </a:lnTo>
                  <a:lnTo>
                    <a:pt x="5" y="44"/>
                  </a:lnTo>
                  <a:lnTo>
                    <a:pt x="5" y="49"/>
                  </a:lnTo>
                  <a:lnTo>
                    <a:pt x="5" y="49"/>
                  </a:lnTo>
                  <a:lnTo>
                    <a:pt x="125" y="49"/>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81" name="Freeform 767"/>
            <p:cNvSpPr>
              <a:spLocks/>
            </p:cNvSpPr>
            <p:nvPr/>
          </p:nvSpPr>
          <p:spPr bwMode="auto">
            <a:xfrm>
              <a:off x="6263757" y="2813521"/>
              <a:ext cx="2633790" cy="1678967"/>
            </a:xfrm>
            <a:custGeom>
              <a:avLst/>
              <a:gdLst>
                <a:gd name="T0" fmla="*/ 900 w 1916"/>
                <a:gd name="T1" fmla="*/ 1216 h 1221"/>
                <a:gd name="T2" fmla="*/ 913 w 1916"/>
                <a:gd name="T3" fmla="*/ 1221 h 1221"/>
                <a:gd name="T4" fmla="*/ 1786 w 1916"/>
                <a:gd name="T5" fmla="*/ 1194 h 1221"/>
                <a:gd name="T6" fmla="*/ 1831 w 1916"/>
                <a:gd name="T7" fmla="*/ 1142 h 1221"/>
                <a:gd name="T8" fmla="*/ 1845 w 1916"/>
                <a:gd name="T9" fmla="*/ 1113 h 1221"/>
                <a:gd name="T10" fmla="*/ 1903 w 1916"/>
                <a:gd name="T11" fmla="*/ 1031 h 1221"/>
                <a:gd name="T12" fmla="*/ 1902 w 1916"/>
                <a:gd name="T13" fmla="*/ 1019 h 1221"/>
                <a:gd name="T14" fmla="*/ 1895 w 1916"/>
                <a:gd name="T15" fmla="*/ 989 h 1221"/>
                <a:gd name="T16" fmla="*/ 1900 w 1916"/>
                <a:gd name="T17" fmla="*/ 969 h 1221"/>
                <a:gd name="T18" fmla="*/ 1906 w 1916"/>
                <a:gd name="T19" fmla="*/ 951 h 1221"/>
                <a:gd name="T20" fmla="*/ 1847 w 1916"/>
                <a:gd name="T21" fmla="*/ 922 h 1221"/>
                <a:gd name="T22" fmla="*/ 1856 w 1916"/>
                <a:gd name="T23" fmla="*/ 927 h 1221"/>
                <a:gd name="T24" fmla="*/ 1905 w 1916"/>
                <a:gd name="T25" fmla="*/ 937 h 1221"/>
                <a:gd name="T26" fmla="*/ 1882 w 1916"/>
                <a:gd name="T27" fmla="*/ 889 h 1221"/>
                <a:gd name="T28" fmla="*/ 1834 w 1916"/>
                <a:gd name="T29" fmla="*/ 823 h 1221"/>
                <a:gd name="T30" fmla="*/ 1904 w 1916"/>
                <a:gd name="T31" fmla="*/ 746 h 1221"/>
                <a:gd name="T32" fmla="*/ 1845 w 1916"/>
                <a:gd name="T33" fmla="*/ 731 h 1221"/>
                <a:gd name="T34" fmla="*/ 1818 w 1916"/>
                <a:gd name="T35" fmla="*/ 691 h 1221"/>
                <a:gd name="T36" fmla="*/ 1788 w 1916"/>
                <a:gd name="T37" fmla="*/ 650 h 1221"/>
                <a:gd name="T38" fmla="*/ 1861 w 1916"/>
                <a:gd name="T39" fmla="*/ 612 h 1221"/>
                <a:gd name="T40" fmla="*/ 1880 w 1916"/>
                <a:gd name="T41" fmla="*/ 8 h 1221"/>
                <a:gd name="T42" fmla="*/ 1830 w 1916"/>
                <a:gd name="T43" fmla="*/ 153 h 1221"/>
                <a:gd name="T44" fmla="*/ 1758 w 1916"/>
                <a:gd name="T45" fmla="*/ 185 h 1221"/>
                <a:gd name="T46" fmla="*/ 1701 w 1916"/>
                <a:gd name="T47" fmla="*/ 170 h 1221"/>
                <a:gd name="T48" fmla="*/ 1636 w 1916"/>
                <a:gd name="T49" fmla="*/ 193 h 1221"/>
                <a:gd name="T50" fmla="*/ 1571 w 1916"/>
                <a:gd name="T51" fmla="*/ 212 h 1221"/>
                <a:gd name="T52" fmla="*/ 1496 w 1916"/>
                <a:gd name="T53" fmla="*/ 205 h 1221"/>
                <a:gd name="T54" fmla="*/ 1440 w 1916"/>
                <a:gd name="T55" fmla="*/ 158 h 1221"/>
                <a:gd name="T56" fmla="*/ 1301 w 1916"/>
                <a:gd name="T57" fmla="*/ 145 h 1221"/>
                <a:gd name="T58" fmla="*/ 1192 w 1916"/>
                <a:gd name="T59" fmla="*/ 72 h 1221"/>
                <a:gd name="T60" fmla="*/ 1169 w 1916"/>
                <a:gd name="T61" fmla="*/ 145 h 1221"/>
                <a:gd name="T62" fmla="*/ 1142 w 1916"/>
                <a:gd name="T63" fmla="*/ 185 h 1221"/>
                <a:gd name="T64" fmla="*/ 1051 w 1916"/>
                <a:gd name="T65" fmla="*/ 162 h 1221"/>
                <a:gd name="T66" fmla="*/ 1007 w 1916"/>
                <a:gd name="T67" fmla="*/ 139 h 1221"/>
                <a:gd name="T68" fmla="*/ 930 w 1916"/>
                <a:gd name="T69" fmla="*/ 162 h 1221"/>
                <a:gd name="T70" fmla="*/ 862 w 1916"/>
                <a:gd name="T71" fmla="*/ 197 h 1221"/>
                <a:gd name="T72" fmla="*/ 833 w 1916"/>
                <a:gd name="T73" fmla="*/ 217 h 1221"/>
                <a:gd name="T74" fmla="*/ 793 w 1916"/>
                <a:gd name="T75" fmla="*/ 248 h 1221"/>
                <a:gd name="T76" fmla="*/ 773 w 1916"/>
                <a:gd name="T77" fmla="*/ 312 h 1221"/>
                <a:gd name="T78" fmla="*/ 699 w 1916"/>
                <a:gd name="T79" fmla="*/ 304 h 1221"/>
                <a:gd name="T80" fmla="*/ 673 w 1916"/>
                <a:gd name="T81" fmla="*/ 383 h 1221"/>
                <a:gd name="T82" fmla="*/ 678 w 1916"/>
                <a:gd name="T83" fmla="*/ 400 h 1221"/>
                <a:gd name="T84" fmla="*/ 607 w 1916"/>
                <a:gd name="T85" fmla="*/ 412 h 1221"/>
                <a:gd name="T86" fmla="*/ 623 w 1916"/>
                <a:gd name="T87" fmla="*/ 487 h 1221"/>
                <a:gd name="T88" fmla="*/ 585 w 1916"/>
                <a:gd name="T89" fmla="*/ 541 h 1221"/>
                <a:gd name="T90" fmla="*/ 508 w 1916"/>
                <a:gd name="T91" fmla="*/ 574 h 1221"/>
                <a:gd name="T92" fmla="*/ 456 w 1916"/>
                <a:gd name="T93" fmla="*/ 594 h 1221"/>
                <a:gd name="T94" fmla="*/ 406 w 1916"/>
                <a:gd name="T95" fmla="*/ 672 h 1221"/>
                <a:gd name="T96" fmla="*/ 445 w 1916"/>
                <a:gd name="T97" fmla="*/ 717 h 1221"/>
                <a:gd name="T98" fmla="*/ 369 w 1916"/>
                <a:gd name="T99" fmla="*/ 743 h 1221"/>
                <a:gd name="T100" fmla="*/ 331 w 1916"/>
                <a:gd name="T101" fmla="*/ 818 h 1221"/>
                <a:gd name="T102" fmla="*/ 297 w 1916"/>
                <a:gd name="T103" fmla="*/ 854 h 1221"/>
                <a:gd name="T104" fmla="*/ 278 w 1916"/>
                <a:gd name="T105" fmla="*/ 887 h 1221"/>
                <a:gd name="T106" fmla="*/ 231 w 1916"/>
                <a:gd name="T107" fmla="*/ 933 h 1221"/>
                <a:gd name="T108" fmla="*/ 172 w 1916"/>
                <a:gd name="T109" fmla="*/ 983 h 1221"/>
                <a:gd name="T110" fmla="*/ 70 w 1916"/>
                <a:gd name="T111" fmla="*/ 1018 h 1221"/>
                <a:gd name="T112" fmla="*/ 33 w 1916"/>
                <a:gd name="T113" fmla="*/ 1051 h 1221"/>
                <a:gd name="T114" fmla="*/ 70 w 1916"/>
                <a:gd name="T115" fmla="*/ 1118 h 1221"/>
                <a:gd name="T116" fmla="*/ 86 w 1916"/>
                <a:gd name="T117" fmla="*/ 1162 h 1221"/>
                <a:gd name="T118" fmla="*/ 175 w 1916"/>
                <a:gd name="T119" fmla="*/ 1155 h 1221"/>
                <a:gd name="T120" fmla="*/ 212 w 1916"/>
                <a:gd name="T121" fmla="*/ 1212 h 1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16" h="1221">
                  <a:moveTo>
                    <a:pt x="909" y="1220"/>
                  </a:moveTo>
                  <a:lnTo>
                    <a:pt x="909" y="1219"/>
                  </a:lnTo>
                  <a:lnTo>
                    <a:pt x="908" y="1219"/>
                  </a:lnTo>
                  <a:lnTo>
                    <a:pt x="906" y="1218"/>
                  </a:lnTo>
                  <a:lnTo>
                    <a:pt x="906" y="1218"/>
                  </a:lnTo>
                  <a:lnTo>
                    <a:pt x="903" y="1217"/>
                  </a:lnTo>
                  <a:lnTo>
                    <a:pt x="903" y="1217"/>
                  </a:lnTo>
                  <a:lnTo>
                    <a:pt x="902" y="1217"/>
                  </a:lnTo>
                  <a:lnTo>
                    <a:pt x="901" y="1217"/>
                  </a:lnTo>
                  <a:lnTo>
                    <a:pt x="896" y="1216"/>
                  </a:lnTo>
                  <a:lnTo>
                    <a:pt x="892" y="1213"/>
                  </a:lnTo>
                  <a:lnTo>
                    <a:pt x="888" y="1212"/>
                  </a:lnTo>
                  <a:lnTo>
                    <a:pt x="891" y="1211"/>
                  </a:lnTo>
                  <a:lnTo>
                    <a:pt x="892" y="1211"/>
                  </a:lnTo>
                  <a:lnTo>
                    <a:pt x="893" y="1211"/>
                  </a:lnTo>
                  <a:lnTo>
                    <a:pt x="895" y="1212"/>
                  </a:lnTo>
                  <a:lnTo>
                    <a:pt x="895" y="1213"/>
                  </a:lnTo>
                  <a:lnTo>
                    <a:pt x="896" y="1213"/>
                  </a:lnTo>
                  <a:lnTo>
                    <a:pt x="896" y="1214"/>
                  </a:lnTo>
                  <a:lnTo>
                    <a:pt x="898" y="1216"/>
                  </a:lnTo>
                  <a:lnTo>
                    <a:pt x="899" y="1216"/>
                  </a:lnTo>
                  <a:lnTo>
                    <a:pt x="900" y="1216"/>
                  </a:lnTo>
                  <a:lnTo>
                    <a:pt x="901" y="1216"/>
                  </a:lnTo>
                  <a:lnTo>
                    <a:pt x="902" y="1217"/>
                  </a:lnTo>
                  <a:lnTo>
                    <a:pt x="903" y="1216"/>
                  </a:lnTo>
                  <a:lnTo>
                    <a:pt x="904" y="1216"/>
                  </a:lnTo>
                  <a:lnTo>
                    <a:pt x="904" y="1214"/>
                  </a:lnTo>
                  <a:lnTo>
                    <a:pt x="904" y="1213"/>
                  </a:lnTo>
                  <a:lnTo>
                    <a:pt x="904" y="1213"/>
                  </a:lnTo>
                  <a:lnTo>
                    <a:pt x="903" y="1211"/>
                  </a:lnTo>
                  <a:lnTo>
                    <a:pt x="903" y="1209"/>
                  </a:lnTo>
                  <a:lnTo>
                    <a:pt x="903" y="1209"/>
                  </a:lnTo>
                  <a:lnTo>
                    <a:pt x="906" y="1209"/>
                  </a:lnTo>
                  <a:lnTo>
                    <a:pt x="905" y="1210"/>
                  </a:lnTo>
                  <a:lnTo>
                    <a:pt x="904" y="1210"/>
                  </a:lnTo>
                  <a:lnTo>
                    <a:pt x="904" y="1211"/>
                  </a:lnTo>
                  <a:lnTo>
                    <a:pt x="906" y="1217"/>
                  </a:lnTo>
                  <a:lnTo>
                    <a:pt x="908" y="1217"/>
                  </a:lnTo>
                  <a:lnTo>
                    <a:pt x="908" y="1218"/>
                  </a:lnTo>
                  <a:lnTo>
                    <a:pt x="909" y="1219"/>
                  </a:lnTo>
                  <a:lnTo>
                    <a:pt x="911" y="1221"/>
                  </a:lnTo>
                  <a:lnTo>
                    <a:pt x="911" y="1221"/>
                  </a:lnTo>
                  <a:lnTo>
                    <a:pt x="912" y="1221"/>
                  </a:lnTo>
                  <a:lnTo>
                    <a:pt x="913" y="1221"/>
                  </a:lnTo>
                  <a:lnTo>
                    <a:pt x="1769" y="1221"/>
                  </a:lnTo>
                  <a:lnTo>
                    <a:pt x="1769" y="1219"/>
                  </a:lnTo>
                  <a:lnTo>
                    <a:pt x="1770" y="1218"/>
                  </a:lnTo>
                  <a:lnTo>
                    <a:pt x="1776" y="1214"/>
                  </a:lnTo>
                  <a:lnTo>
                    <a:pt x="1779" y="1213"/>
                  </a:lnTo>
                  <a:lnTo>
                    <a:pt x="1785" y="1210"/>
                  </a:lnTo>
                  <a:lnTo>
                    <a:pt x="1788" y="1208"/>
                  </a:lnTo>
                  <a:lnTo>
                    <a:pt x="1789" y="1207"/>
                  </a:lnTo>
                  <a:lnTo>
                    <a:pt x="1790" y="1205"/>
                  </a:lnTo>
                  <a:lnTo>
                    <a:pt x="1791" y="1203"/>
                  </a:lnTo>
                  <a:lnTo>
                    <a:pt x="1791" y="1204"/>
                  </a:lnTo>
                  <a:lnTo>
                    <a:pt x="1795" y="1201"/>
                  </a:lnTo>
                  <a:lnTo>
                    <a:pt x="1795" y="1200"/>
                  </a:lnTo>
                  <a:lnTo>
                    <a:pt x="1795" y="1198"/>
                  </a:lnTo>
                  <a:lnTo>
                    <a:pt x="1793" y="1195"/>
                  </a:lnTo>
                  <a:lnTo>
                    <a:pt x="1792" y="1195"/>
                  </a:lnTo>
                  <a:lnTo>
                    <a:pt x="1791" y="1196"/>
                  </a:lnTo>
                  <a:lnTo>
                    <a:pt x="1791" y="1196"/>
                  </a:lnTo>
                  <a:lnTo>
                    <a:pt x="1789" y="1196"/>
                  </a:lnTo>
                  <a:lnTo>
                    <a:pt x="1788" y="1196"/>
                  </a:lnTo>
                  <a:lnTo>
                    <a:pt x="1787" y="1194"/>
                  </a:lnTo>
                  <a:lnTo>
                    <a:pt x="1786" y="1194"/>
                  </a:lnTo>
                  <a:lnTo>
                    <a:pt x="1792" y="1194"/>
                  </a:lnTo>
                  <a:lnTo>
                    <a:pt x="1793" y="1192"/>
                  </a:lnTo>
                  <a:lnTo>
                    <a:pt x="1794" y="1192"/>
                  </a:lnTo>
                  <a:lnTo>
                    <a:pt x="1795" y="1189"/>
                  </a:lnTo>
                  <a:lnTo>
                    <a:pt x="1796" y="1187"/>
                  </a:lnTo>
                  <a:lnTo>
                    <a:pt x="1803" y="1190"/>
                  </a:lnTo>
                  <a:lnTo>
                    <a:pt x="1809" y="1192"/>
                  </a:lnTo>
                  <a:lnTo>
                    <a:pt x="1810" y="1192"/>
                  </a:lnTo>
                  <a:lnTo>
                    <a:pt x="1810" y="1191"/>
                  </a:lnTo>
                  <a:lnTo>
                    <a:pt x="1811" y="1190"/>
                  </a:lnTo>
                  <a:lnTo>
                    <a:pt x="1812" y="1190"/>
                  </a:lnTo>
                  <a:lnTo>
                    <a:pt x="1826" y="1171"/>
                  </a:lnTo>
                  <a:lnTo>
                    <a:pt x="1829" y="1162"/>
                  </a:lnTo>
                  <a:lnTo>
                    <a:pt x="1826" y="1161"/>
                  </a:lnTo>
                  <a:lnTo>
                    <a:pt x="1826" y="1160"/>
                  </a:lnTo>
                  <a:lnTo>
                    <a:pt x="1833" y="1155"/>
                  </a:lnTo>
                  <a:lnTo>
                    <a:pt x="1841" y="1159"/>
                  </a:lnTo>
                  <a:lnTo>
                    <a:pt x="1843" y="1149"/>
                  </a:lnTo>
                  <a:lnTo>
                    <a:pt x="1845" y="1140"/>
                  </a:lnTo>
                  <a:lnTo>
                    <a:pt x="1834" y="1143"/>
                  </a:lnTo>
                  <a:lnTo>
                    <a:pt x="1833" y="1143"/>
                  </a:lnTo>
                  <a:lnTo>
                    <a:pt x="1831" y="1142"/>
                  </a:lnTo>
                  <a:lnTo>
                    <a:pt x="1830" y="1141"/>
                  </a:lnTo>
                  <a:lnTo>
                    <a:pt x="1826" y="1136"/>
                  </a:lnTo>
                  <a:lnTo>
                    <a:pt x="1830" y="1137"/>
                  </a:lnTo>
                  <a:lnTo>
                    <a:pt x="1833" y="1139"/>
                  </a:lnTo>
                  <a:lnTo>
                    <a:pt x="1835" y="1140"/>
                  </a:lnTo>
                  <a:lnTo>
                    <a:pt x="1839" y="1139"/>
                  </a:lnTo>
                  <a:lnTo>
                    <a:pt x="1849" y="1125"/>
                  </a:lnTo>
                  <a:lnTo>
                    <a:pt x="1849" y="1124"/>
                  </a:lnTo>
                  <a:lnTo>
                    <a:pt x="1848" y="1120"/>
                  </a:lnTo>
                  <a:lnTo>
                    <a:pt x="1847" y="1120"/>
                  </a:lnTo>
                  <a:lnTo>
                    <a:pt x="1846" y="1120"/>
                  </a:lnTo>
                  <a:lnTo>
                    <a:pt x="1845" y="1119"/>
                  </a:lnTo>
                  <a:lnTo>
                    <a:pt x="1844" y="1120"/>
                  </a:lnTo>
                  <a:lnTo>
                    <a:pt x="1843" y="1120"/>
                  </a:lnTo>
                  <a:lnTo>
                    <a:pt x="1842" y="1120"/>
                  </a:lnTo>
                  <a:lnTo>
                    <a:pt x="1842" y="1120"/>
                  </a:lnTo>
                  <a:lnTo>
                    <a:pt x="1841" y="1119"/>
                  </a:lnTo>
                  <a:lnTo>
                    <a:pt x="1840" y="1118"/>
                  </a:lnTo>
                  <a:lnTo>
                    <a:pt x="1841" y="1115"/>
                  </a:lnTo>
                  <a:lnTo>
                    <a:pt x="1841" y="1114"/>
                  </a:lnTo>
                  <a:lnTo>
                    <a:pt x="1842" y="1113"/>
                  </a:lnTo>
                  <a:lnTo>
                    <a:pt x="1845" y="1113"/>
                  </a:lnTo>
                  <a:lnTo>
                    <a:pt x="1847" y="1113"/>
                  </a:lnTo>
                  <a:lnTo>
                    <a:pt x="1857" y="1113"/>
                  </a:lnTo>
                  <a:lnTo>
                    <a:pt x="1857" y="1113"/>
                  </a:lnTo>
                  <a:lnTo>
                    <a:pt x="1858" y="1113"/>
                  </a:lnTo>
                  <a:lnTo>
                    <a:pt x="1869" y="1100"/>
                  </a:lnTo>
                  <a:lnTo>
                    <a:pt x="1871" y="1094"/>
                  </a:lnTo>
                  <a:lnTo>
                    <a:pt x="1873" y="1092"/>
                  </a:lnTo>
                  <a:lnTo>
                    <a:pt x="1876" y="1088"/>
                  </a:lnTo>
                  <a:lnTo>
                    <a:pt x="1880" y="1076"/>
                  </a:lnTo>
                  <a:lnTo>
                    <a:pt x="1875" y="1070"/>
                  </a:lnTo>
                  <a:lnTo>
                    <a:pt x="1873" y="1068"/>
                  </a:lnTo>
                  <a:lnTo>
                    <a:pt x="1876" y="1069"/>
                  </a:lnTo>
                  <a:lnTo>
                    <a:pt x="1881" y="1070"/>
                  </a:lnTo>
                  <a:lnTo>
                    <a:pt x="1884" y="1071"/>
                  </a:lnTo>
                  <a:lnTo>
                    <a:pt x="1884" y="1071"/>
                  </a:lnTo>
                  <a:lnTo>
                    <a:pt x="1884" y="1070"/>
                  </a:lnTo>
                  <a:lnTo>
                    <a:pt x="1890" y="1063"/>
                  </a:lnTo>
                  <a:lnTo>
                    <a:pt x="1904" y="1061"/>
                  </a:lnTo>
                  <a:lnTo>
                    <a:pt x="1909" y="1036"/>
                  </a:lnTo>
                  <a:lnTo>
                    <a:pt x="1908" y="1034"/>
                  </a:lnTo>
                  <a:lnTo>
                    <a:pt x="1905" y="1032"/>
                  </a:lnTo>
                  <a:lnTo>
                    <a:pt x="1903" y="1031"/>
                  </a:lnTo>
                  <a:lnTo>
                    <a:pt x="1903" y="1031"/>
                  </a:lnTo>
                  <a:lnTo>
                    <a:pt x="1901" y="1032"/>
                  </a:lnTo>
                  <a:lnTo>
                    <a:pt x="1900" y="1032"/>
                  </a:lnTo>
                  <a:lnTo>
                    <a:pt x="1899" y="1032"/>
                  </a:lnTo>
                  <a:lnTo>
                    <a:pt x="1899" y="1031"/>
                  </a:lnTo>
                  <a:lnTo>
                    <a:pt x="1900" y="1028"/>
                  </a:lnTo>
                  <a:lnTo>
                    <a:pt x="1903" y="1024"/>
                  </a:lnTo>
                  <a:lnTo>
                    <a:pt x="1905" y="1024"/>
                  </a:lnTo>
                  <a:lnTo>
                    <a:pt x="1906" y="1024"/>
                  </a:lnTo>
                  <a:lnTo>
                    <a:pt x="1911" y="1028"/>
                  </a:lnTo>
                  <a:lnTo>
                    <a:pt x="1913" y="1029"/>
                  </a:lnTo>
                  <a:lnTo>
                    <a:pt x="1915" y="1028"/>
                  </a:lnTo>
                  <a:lnTo>
                    <a:pt x="1916" y="1027"/>
                  </a:lnTo>
                  <a:lnTo>
                    <a:pt x="1916" y="1014"/>
                  </a:lnTo>
                  <a:lnTo>
                    <a:pt x="1916" y="1013"/>
                  </a:lnTo>
                  <a:lnTo>
                    <a:pt x="1915" y="1012"/>
                  </a:lnTo>
                  <a:lnTo>
                    <a:pt x="1915" y="1012"/>
                  </a:lnTo>
                  <a:lnTo>
                    <a:pt x="1911" y="1013"/>
                  </a:lnTo>
                  <a:lnTo>
                    <a:pt x="1911" y="1013"/>
                  </a:lnTo>
                  <a:lnTo>
                    <a:pt x="1909" y="1015"/>
                  </a:lnTo>
                  <a:lnTo>
                    <a:pt x="1906" y="1016"/>
                  </a:lnTo>
                  <a:lnTo>
                    <a:pt x="1902" y="1019"/>
                  </a:lnTo>
                  <a:lnTo>
                    <a:pt x="1900" y="1020"/>
                  </a:lnTo>
                  <a:lnTo>
                    <a:pt x="1899" y="1020"/>
                  </a:lnTo>
                  <a:lnTo>
                    <a:pt x="1899" y="1018"/>
                  </a:lnTo>
                  <a:lnTo>
                    <a:pt x="1899" y="1017"/>
                  </a:lnTo>
                  <a:lnTo>
                    <a:pt x="1900" y="1016"/>
                  </a:lnTo>
                  <a:lnTo>
                    <a:pt x="1901" y="1016"/>
                  </a:lnTo>
                  <a:lnTo>
                    <a:pt x="1902" y="1016"/>
                  </a:lnTo>
                  <a:lnTo>
                    <a:pt x="1902" y="1016"/>
                  </a:lnTo>
                  <a:lnTo>
                    <a:pt x="1906" y="1015"/>
                  </a:lnTo>
                  <a:lnTo>
                    <a:pt x="1908" y="1015"/>
                  </a:lnTo>
                  <a:lnTo>
                    <a:pt x="1916" y="1007"/>
                  </a:lnTo>
                  <a:lnTo>
                    <a:pt x="1916" y="1003"/>
                  </a:lnTo>
                  <a:lnTo>
                    <a:pt x="1915" y="1003"/>
                  </a:lnTo>
                  <a:lnTo>
                    <a:pt x="1915" y="1003"/>
                  </a:lnTo>
                  <a:lnTo>
                    <a:pt x="1915" y="1002"/>
                  </a:lnTo>
                  <a:lnTo>
                    <a:pt x="1914" y="1002"/>
                  </a:lnTo>
                  <a:lnTo>
                    <a:pt x="1901" y="993"/>
                  </a:lnTo>
                  <a:lnTo>
                    <a:pt x="1901" y="993"/>
                  </a:lnTo>
                  <a:lnTo>
                    <a:pt x="1899" y="991"/>
                  </a:lnTo>
                  <a:lnTo>
                    <a:pt x="1899" y="990"/>
                  </a:lnTo>
                  <a:lnTo>
                    <a:pt x="1897" y="990"/>
                  </a:lnTo>
                  <a:lnTo>
                    <a:pt x="1895" y="989"/>
                  </a:lnTo>
                  <a:lnTo>
                    <a:pt x="1895" y="989"/>
                  </a:lnTo>
                  <a:lnTo>
                    <a:pt x="1893" y="989"/>
                  </a:lnTo>
                  <a:lnTo>
                    <a:pt x="1892" y="989"/>
                  </a:lnTo>
                  <a:lnTo>
                    <a:pt x="1891" y="989"/>
                  </a:lnTo>
                  <a:lnTo>
                    <a:pt x="1887" y="990"/>
                  </a:lnTo>
                  <a:lnTo>
                    <a:pt x="1884" y="993"/>
                  </a:lnTo>
                  <a:lnTo>
                    <a:pt x="1880" y="997"/>
                  </a:lnTo>
                  <a:lnTo>
                    <a:pt x="1876" y="997"/>
                  </a:lnTo>
                  <a:lnTo>
                    <a:pt x="1874" y="996"/>
                  </a:lnTo>
                  <a:lnTo>
                    <a:pt x="1874" y="995"/>
                  </a:lnTo>
                  <a:lnTo>
                    <a:pt x="1873" y="993"/>
                  </a:lnTo>
                  <a:lnTo>
                    <a:pt x="1864" y="992"/>
                  </a:lnTo>
                  <a:lnTo>
                    <a:pt x="1859" y="993"/>
                  </a:lnTo>
                  <a:lnTo>
                    <a:pt x="1861" y="990"/>
                  </a:lnTo>
                  <a:lnTo>
                    <a:pt x="1866" y="985"/>
                  </a:lnTo>
                  <a:lnTo>
                    <a:pt x="1867" y="985"/>
                  </a:lnTo>
                  <a:lnTo>
                    <a:pt x="1868" y="985"/>
                  </a:lnTo>
                  <a:lnTo>
                    <a:pt x="1869" y="985"/>
                  </a:lnTo>
                  <a:lnTo>
                    <a:pt x="1875" y="985"/>
                  </a:lnTo>
                  <a:lnTo>
                    <a:pt x="1885" y="978"/>
                  </a:lnTo>
                  <a:lnTo>
                    <a:pt x="1899" y="969"/>
                  </a:lnTo>
                  <a:lnTo>
                    <a:pt x="1900" y="969"/>
                  </a:lnTo>
                  <a:lnTo>
                    <a:pt x="1903" y="969"/>
                  </a:lnTo>
                  <a:lnTo>
                    <a:pt x="1903" y="968"/>
                  </a:lnTo>
                  <a:lnTo>
                    <a:pt x="1905" y="968"/>
                  </a:lnTo>
                  <a:lnTo>
                    <a:pt x="1906" y="968"/>
                  </a:lnTo>
                  <a:lnTo>
                    <a:pt x="1908" y="968"/>
                  </a:lnTo>
                  <a:lnTo>
                    <a:pt x="1909" y="968"/>
                  </a:lnTo>
                  <a:lnTo>
                    <a:pt x="1910" y="968"/>
                  </a:lnTo>
                  <a:lnTo>
                    <a:pt x="1911" y="968"/>
                  </a:lnTo>
                  <a:lnTo>
                    <a:pt x="1911" y="968"/>
                  </a:lnTo>
                  <a:lnTo>
                    <a:pt x="1912" y="968"/>
                  </a:lnTo>
                  <a:lnTo>
                    <a:pt x="1913" y="968"/>
                  </a:lnTo>
                  <a:lnTo>
                    <a:pt x="1914" y="967"/>
                  </a:lnTo>
                  <a:lnTo>
                    <a:pt x="1914" y="966"/>
                  </a:lnTo>
                  <a:lnTo>
                    <a:pt x="1914" y="964"/>
                  </a:lnTo>
                  <a:lnTo>
                    <a:pt x="1913" y="962"/>
                  </a:lnTo>
                  <a:lnTo>
                    <a:pt x="1911" y="958"/>
                  </a:lnTo>
                  <a:lnTo>
                    <a:pt x="1911" y="957"/>
                  </a:lnTo>
                  <a:lnTo>
                    <a:pt x="1910" y="955"/>
                  </a:lnTo>
                  <a:lnTo>
                    <a:pt x="1910" y="955"/>
                  </a:lnTo>
                  <a:lnTo>
                    <a:pt x="1909" y="954"/>
                  </a:lnTo>
                  <a:lnTo>
                    <a:pt x="1908" y="952"/>
                  </a:lnTo>
                  <a:lnTo>
                    <a:pt x="1906" y="951"/>
                  </a:lnTo>
                  <a:lnTo>
                    <a:pt x="1906" y="950"/>
                  </a:lnTo>
                  <a:lnTo>
                    <a:pt x="1905" y="950"/>
                  </a:lnTo>
                  <a:lnTo>
                    <a:pt x="1902" y="949"/>
                  </a:lnTo>
                  <a:lnTo>
                    <a:pt x="1902" y="948"/>
                  </a:lnTo>
                  <a:lnTo>
                    <a:pt x="1901" y="948"/>
                  </a:lnTo>
                  <a:lnTo>
                    <a:pt x="1893" y="940"/>
                  </a:lnTo>
                  <a:lnTo>
                    <a:pt x="1880" y="931"/>
                  </a:lnTo>
                  <a:lnTo>
                    <a:pt x="1868" y="926"/>
                  </a:lnTo>
                  <a:lnTo>
                    <a:pt x="1868" y="927"/>
                  </a:lnTo>
                  <a:lnTo>
                    <a:pt x="1868" y="927"/>
                  </a:lnTo>
                  <a:lnTo>
                    <a:pt x="1862" y="930"/>
                  </a:lnTo>
                  <a:lnTo>
                    <a:pt x="1861" y="930"/>
                  </a:lnTo>
                  <a:lnTo>
                    <a:pt x="1859" y="930"/>
                  </a:lnTo>
                  <a:lnTo>
                    <a:pt x="1858" y="929"/>
                  </a:lnTo>
                  <a:lnTo>
                    <a:pt x="1853" y="928"/>
                  </a:lnTo>
                  <a:lnTo>
                    <a:pt x="1852" y="927"/>
                  </a:lnTo>
                  <a:lnTo>
                    <a:pt x="1851" y="927"/>
                  </a:lnTo>
                  <a:lnTo>
                    <a:pt x="1850" y="927"/>
                  </a:lnTo>
                  <a:lnTo>
                    <a:pt x="1850" y="926"/>
                  </a:lnTo>
                  <a:lnTo>
                    <a:pt x="1849" y="923"/>
                  </a:lnTo>
                  <a:lnTo>
                    <a:pt x="1848" y="923"/>
                  </a:lnTo>
                  <a:lnTo>
                    <a:pt x="1847" y="922"/>
                  </a:lnTo>
                  <a:lnTo>
                    <a:pt x="1847" y="921"/>
                  </a:lnTo>
                  <a:lnTo>
                    <a:pt x="1847" y="920"/>
                  </a:lnTo>
                  <a:lnTo>
                    <a:pt x="1848" y="920"/>
                  </a:lnTo>
                  <a:lnTo>
                    <a:pt x="1845" y="918"/>
                  </a:lnTo>
                  <a:lnTo>
                    <a:pt x="1844" y="918"/>
                  </a:lnTo>
                  <a:lnTo>
                    <a:pt x="1842" y="920"/>
                  </a:lnTo>
                  <a:lnTo>
                    <a:pt x="1842" y="913"/>
                  </a:lnTo>
                  <a:lnTo>
                    <a:pt x="1844" y="913"/>
                  </a:lnTo>
                  <a:lnTo>
                    <a:pt x="1847" y="914"/>
                  </a:lnTo>
                  <a:lnTo>
                    <a:pt x="1848" y="914"/>
                  </a:lnTo>
                  <a:lnTo>
                    <a:pt x="1849" y="915"/>
                  </a:lnTo>
                  <a:lnTo>
                    <a:pt x="1849" y="915"/>
                  </a:lnTo>
                  <a:lnTo>
                    <a:pt x="1850" y="915"/>
                  </a:lnTo>
                  <a:lnTo>
                    <a:pt x="1850" y="916"/>
                  </a:lnTo>
                  <a:lnTo>
                    <a:pt x="1852" y="920"/>
                  </a:lnTo>
                  <a:lnTo>
                    <a:pt x="1851" y="920"/>
                  </a:lnTo>
                  <a:lnTo>
                    <a:pt x="1851" y="921"/>
                  </a:lnTo>
                  <a:lnTo>
                    <a:pt x="1851" y="922"/>
                  </a:lnTo>
                  <a:lnTo>
                    <a:pt x="1852" y="923"/>
                  </a:lnTo>
                  <a:lnTo>
                    <a:pt x="1852" y="924"/>
                  </a:lnTo>
                  <a:lnTo>
                    <a:pt x="1855" y="927"/>
                  </a:lnTo>
                  <a:lnTo>
                    <a:pt x="1856" y="927"/>
                  </a:lnTo>
                  <a:lnTo>
                    <a:pt x="1857" y="927"/>
                  </a:lnTo>
                  <a:lnTo>
                    <a:pt x="1857" y="928"/>
                  </a:lnTo>
                  <a:lnTo>
                    <a:pt x="1858" y="928"/>
                  </a:lnTo>
                  <a:lnTo>
                    <a:pt x="1861" y="929"/>
                  </a:lnTo>
                  <a:lnTo>
                    <a:pt x="1861" y="929"/>
                  </a:lnTo>
                  <a:lnTo>
                    <a:pt x="1861" y="928"/>
                  </a:lnTo>
                  <a:lnTo>
                    <a:pt x="1863" y="928"/>
                  </a:lnTo>
                  <a:lnTo>
                    <a:pt x="1864" y="927"/>
                  </a:lnTo>
                  <a:lnTo>
                    <a:pt x="1864" y="927"/>
                  </a:lnTo>
                  <a:lnTo>
                    <a:pt x="1864" y="927"/>
                  </a:lnTo>
                  <a:lnTo>
                    <a:pt x="1865" y="926"/>
                  </a:lnTo>
                  <a:lnTo>
                    <a:pt x="1868" y="924"/>
                  </a:lnTo>
                  <a:lnTo>
                    <a:pt x="1869" y="924"/>
                  </a:lnTo>
                  <a:lnTo>
                    <a:pt x="1870" y="923"/>
                  </a:lnTo>
                  <a:lnTo>
                    <a:pt x="1874" y="923"/>
                  </a:lnTo>
                  <a:lnTo>
                    <a:pt x="1875" y="924"/>
                  </a:lnTo>
                  <a:lnTo>
                    <a:pt x="1877" y="924"/>
                  </a:lnTo>
                  <a:lnTo>
                    <a:pt x="1899" y="932"/>
                  </a:lnTo>
                  <a:lnTo>
                    <a:pt x="1900" y="933"/>
                  </a:lnTo>
                  <a:lnTo>
                    <a:pt x="1903" y="935"/>
                  </a:lnTo>
                  <a:lnTo>
                    <a:pt x="1905" y="935"/>
                  </a:lnTo>
                  <a:lnTo>
                    <a:pt x="1905" y="937"/>
                  </a:lnTo>
                  <a:lnTo>
                    <a:pt x="1906" y="937"/>
                  </a:lnTo>
                  <a:lnTo>
                    <a:pt x="1909" y="938"/>
                  </a:lnTo>
                  <a:lnTo>
                    <a:pt x="1912" y="939"/>
                  </a:lnTo>
                  <a:lnTo>
                    <a:pt x="1913" y="939"/>
                  </a:lnTo>
                  <a:lnTo>
                    <a:pt x="1914" y="939"/>
                  </a:lnTo>
                  <a:lnTo>
                    <a:pt x="1914" y="938"/>
                  </a:lnTo>
                  <a:lnTo>
                    <a:pt x="1914" y="935"/>
                  </a:lnTo>
                  <a:lnTo>
                    <a:pt x="1912" y="929"/>
                  </a:lnTo>
                  <a:lnTo>
                    <a:pt x="1899" y="912"/>
                  </a:lnTo>
                  <a:lnTo>
                    <a:pt x="1896" y="911"/>
                  </a:lnTo>
                  <a:lnTo>
                    <a:pt x="1896" y="910"/>
                  </a:lnTo>
                  <a:lnTo>
                    <a:pt x="1895" y="909"/>
                  </a:lnTo>
                  <a:lnTo>
                    <a:pt x="1894" y="909"/>
                  </a:lnTo>
                  <a:lnTo>
                    <a:pt x="1892" y="909"/>
                  </a:lnTo>
                  <a:lnTo>
                    <a:pt x="1884" y="904"/>
                  </a:lnTo>
                  <a:lnTo>
                    <a:pt x="1881" y="903"/>
                  </a:lnTo>
                  <a:lnTo>
                    <a:pt x="1880" y="903"/>
                  </a:lnTo>
                  <a:lnTo>
                    <a:pt x="1880" y="902"/>
                  </a:lnTo>
                  <a:lnTo>
                    <a:pt x="1880" y="900"/>
                  </a:lnTo>
                  <a:lnTo>
                    <a:pt x="1880" y="900"/>
                  </a:lnTo>
                  <a:lnTo>
                    <a:pt x="1882" y="896"/>
                  </a:lnTo>
                  <a:lnTo>
                    <a:pt x="1882" y="889"/>
                  </a:lnTo>
                  <a:lnTo>
                    <a:pt x="1880" y="886"/>
                  </a:lnTo>
                  <a:lnTo>
                    <a:pt x="1876" y="877"/>
                  </a:lnTo>
                  <a:lnTo>
                    <a:pt x="1871" y="867"/>
                  </a:lnTo>
                  <a:lnTo>
                    <a:pt x="1870" y="865"/>
                  </a:lnTo>
                  <a:lnTo>
                    <a:pt x="1869" y="861"/>
                  </a:lnTo>
                  <a:lnTo>
                    <a:pt x="1865" y="846"/>
                  </a:lnTo>
                  <a:lnTo>
                    <a:pt x="1864" y="845"/>
                  </a:lnTo>
                  <a:lnTo>
                    <a:pt x="1863" y="840"/>
                  </a:lnTo>
                  <a:lnTo>
                    <a:pt x="1862" y="840"/>
                  </a:lnTo>
                  <a:lnTo>
                    <a:pt x="1862" y="839"/>
                  </a:lnTo>
                  <a:lnTo>
                    <a:pt x="1853" y="836"/>
                  </a:lnTo>
                  <a:lnTo>
                    <a:pt x="1852" y="835"/>
                  </a:lnTo>
                  <a:lnTo>
                    <a:pt x="1847" y="833"/>
                  </a:lnTo>
                  <a:lnTo>
                    <a:pt x="1842" y="830"/>
                  </a:lnTo>
                  <a:lnTo>
                    <a:pt x="1841" y="829"/>
                  </a:lnTo>
                  <a:lnTo>
                    <a:pt x="1840" y="828"/>
                  </a:lnTo>
                  <a:lnTo>
                    <a:pt x="1838" y="826"/>
                  </a:lnTo>
                  <a:lnTo>
                    <a:pt x="1838" y="826"/>
                  </a:lnTo>
                  <a:lnTo>
                    <a:pt x="1838" y="825"/>
                  </a:lnTo>
                  <a:lnTo>
                    <a:pt x="1838" y="824"/>
                  </a:lnTo>
                  <a:lnTo>
                    <a:pt x="1838" y="823"/>
                  </a:lnTo>
                  <a:lnTo>
                    <a:pt x="1834" y="823"/>
                  </a:lnTo>
                  <a:lnTo>
                    <a:pt x="1833" y="823"/>
                  </a:lnTo>
                  <a:lnTo>
                    <a:pt x="1830" y="823"/>
                  </a:lnTo>
                  <a:lnTo>
                    <a:pt x="1830" y="823"/>
                  </a:lnTo>
                  <a:lnTo>
                    <a:pt x="1830" y="825"/>
                  </a:lnTo>
                  <a:lnTo>
                    <a:pt x="1829" y="825"/>
                  </a:lnTo>
                  <a:lnTo>
                    <a:pt x="1829" y="824"/>
                  </a:lnTo>
                  <a:lnTo>
                    <a:pt x="1829" y="823"/>
                  </a:lnTo>
                  <a:lnTo>
                    <a:pt x="1829" y="819"/>
                  </a:lnTo>
                  <a:lnTo>
                    <a:pt x="1830" y="812"/>
                  </a:lnTo>
                  <a:lnTo>
                    <a:pt x="1830" y="811"/>
                  </a:lnTo>
                  <a:lnTo>
                    <a:pt x="1843" y="794"/>
                  </a:lnTo>
                  <a:lnTo>
                    <a:pt x="1849" y="791"/>
                  </a:lnTo>
                  <a:lnTo>
                    <a:pt x="1868" y="773"/>
                  </a:lnTo>
                  <a:lnTo>
                    <a:pt x="1876" y="771"/>
                  </a:lnTo>
                  <a:lnTo>
                    <a:pt x="1876" y="770"/>
                  </a:lnTo>
                  <a:lnTo>
                    <a:pt x="1883" y="760"/>
                  </a:lnTo>
                  <a:lnTo>
                    <a:pt x="1884" y="755"/>
                  </a:lnTo>
                  <a:lnTo>
                    <a:pt x="1884" y="754"/>
                  </a:lnTo>
                  <a:lnTo>
                    <a:pt x="1884" y="752"/>
                  </a:lnTo>
                  <a:lnTo>
                    <a:pt x="1898" y="748"/>
                  </a:lnTo>
                  <a:lnTo>
                    <a:pt x="1903" y="747"/>
                  </a:lnTo>
                  <a:lnTo>
                    <a:pt x="1904" y="746"/>
                  </a:lnTo>
                  <a:lnTo>
                    <a:pt x="1915" y="737"/>
                  </a:lnTo>
                  <a:lnTo>
                    <a:pt x="1915" y="737"/>
                  </a:lnTo>
                  <a:lnTo>
                    <a:pt x="1916" y="737"/>
                  </a:lnTo>
                  <a:lnTo>
                    <a:pt x="1916" y="719"/>
                  </a:lnTo>
                  <a:lnTo>
                    <a:pt x="1915" y="719"/>
                  </a:lnTo>
                  <a:lnTo>
                    <a:pt x="1904" y="720"/>
                  </a:lnTo>
                  <a:lnTo>
                    <a:pt x="1903" y="720"/>
                  </a:lnTo>
                  <a:lnTo>
                    <a:pt x="1901" y="719"/>
                  </a:lnTo>
                  <a:lnTo>
                    <a:pt x="1890" y="711"/>
                  </a:lnTo>
                  <a:lnTo>
                    <a:pt x="1884" y="706"/>
                  </a:lnTo>
                  <a:lnTo>
                    <a:pt x="1880" y="704"/>
                  </a:lnTo>
                  <a:lnTo>
                    <a:pt x="1878" y="703"/>
                  </a:lnTo>
                  <a:lnTo>
                    <a:pt x="1877" y="703"/>
                  </a:lnTo>
                  <a:lnTo>
                    <a:pt x="1877" y="704"/>
                  </a:lnTo>
                  <a:lnTo>
                    <a:pt x="1864" y="711"/>
                  </a:lnTo>
                  <a:lnTo>
                    <a:pt x="1864" y="711"/>
                  </a:lnTo>
                  <a:lnTo>
                    <a:pt x="1864" y="712"/>
                  </a:lnTo>
                  <a:lnTo>
                    <a:pt x="1864" y="713"/>
                  </a:lnTo>
                  <a:lnTo>
                    <a:pt x="1850" y="728"/>
                  </a:lnTo>
                  <a:lnTo>
                    <a:pt x="1847" y="731"/>
                  </a:lnTo>
                  <a:lnTo>
                    <a:pt x="1846" y="731"/>
                  </a:lnTo>
                  <a:lnTo>
                    <a:pt x="1845" y="731"/>
                  </a:lnTo>
                  <a:lnTo>
                    <a:pt x="1843" y="732"/>
                  </a:lnTo>
                  <a:lnTo>
                    <a:pt x="1838" y="732"/>
                  </a:lnTo>
                  <a:lnTo>
                    <a:pt x="1835" y="732"/>
                  </a:lnTo>
                  <a:lnTo>
                    <a:pt x="1832" y="732"/>
                  </a:lnTo>
                  <a:lnTo>
                    <a:pt x="1831" y="731"/>
                  </a:lnTo>
                  <a:lnTo>
                    <a:pt x="1830" y="731"/>
                  </a:lnTo>
                  <a:lnTo>
                    <a:pt x="1828" y="731"/>
                  </a:lnTo>
                  <a:lnTo>
                    <a:pt x="1827" y="730"/>
                  </a:lnTo>
                  <a:lnTo>
                    <a:pt x="1822" y="726"/>
                  </a:lnTo>
                  <a:lnTo>
                    <a:pt x="1822" y="725"/>
                  </a:lnTo>
                  <a:lnTo>
                    <a:pt x="1822" y="723"/>
                  </a:lnTo>
                  <a:lnTo>
                    <a:pt x="1822" y="722"/>
                  </a:lnTo>
                  <a:lnTo>
                    <a:pt x="1822" y="722"/>
                  </a:lnTo>
                  <a:lnTo>
                    <a:pt x="1822" y="716"/>
                  </a:lnTo>
                  <a:lnTo>
                    <a:pt x="1822" y="715"/>
                  </a:lnTo>
                  <a:lnTo>
                    <a:pt x="1824" y="705"/>
                  </a:lnTo>
                  <a:lnTo>
                    <a:pt x="1825" y="703"/>
                  </a:lnTo>
                  <a:lnTo>
                    <a:pt x="1825" y="702"/>
                  </a:lnTo>
                  <a:lnTo>
                    <a:pt x="1824" y="701"/>
                  </a:lnTo>
                  <a:lnTo>
                    <a:pt x="1822" y="696"/>
                  </a:lnTo>
                  <a:lnTo>
                    <a:pt x="1822" y="696"/>
                  </a:lnTo>
                  <a:lnTo>
                    <a:pt x="1818" y="691"/>
                  </a:lnTo>
                  <a:lnTo>
                    <a:pt x="1816" y="691"/>
                  </a:lnTo>
                  <a:lnTo>
                    <a:pt x="1797" y="691"/>
                  </a:lnTo>
                  <a:lnTo>
                    <a:pt x="1793" y="691"/>
                  </a:lnTo>
                  <a:lnTo>
                    <a:pt x="1786" y="686"/>
                  </a:lnTo>
                  <a:lnTo>
                    <a:pt x="1783" y="685"/>
                  </a:lnTo>
                  <a:lnTo>
                    <a:pt x="1782" y="683"/>
                  </a:lnTo>
                  <a:lnTo>
                    <a:pt x="1781" y="682"/>
                  </a:lnTo>
                  <a:lnTo>
                    <a:pt x="1780" y="680"/>
                  </a:lnTo>
                  <a:lnTo>
                    <a:pt x="1779" y="679"/>
                  </a:lnTo>
                  <a:lnTo>
                    <a:pt x="1778" y="673"/>
                  </a:lnTo>
                  <a:lnTo>
                    <a:pt x="1777" y="672"/>
                  </a:lnTo>
                  <a:lnTo>
                    <a:pt x="1777" y="672"/>
                  </a:lnTo>
                  <a:lnTo>
                    <a:pt x="1777" y="671"/>
                  </a:lnTo>
                  <a:lnTo>
                    <a:pt x="1777" y="670"/>
                  </a:lnTo>
                  <a:lnTo>
                    <a:pt x="1778" y="666"/>
                  </a:lnTo>
                  <a:lnTo>
                    <a:pt x="1779" y="665"/>
                  </a:lnTo>
                  <a:lnTo>
                    <a:pt x="1779" y="665"/>
                  </a:lnTo>
                  <a:lnTo>
                    <a:pt x="1782" y="658"/>
                  </a:lnTo>
                  <a:lnTo>
                    <a:pt x="1783" y="653"/>
                  </a:lnTo>
                  <a:lnTo>
                    <a:pt x="1786" y="651"/>
                  </a:lnTo>
                  <a:lnTo>
                    <a:pt x="1787" y="650"/>
                  </a:lnTo>
                  <a:lnTo>
                    <a:pt x="1788" y="650"/>
                  </a:lnTo>
                  <a:lnTo>
                    <a:pt x="1788" y="649"/>
                  </a:lnTo>
                  <a:lnTo>
                    <a:pt x="1789" y="649"/>
                  </a:lnTo>
                  <a:lnTo>
                    <a:pt x="1792" y="649"/>
                  </a:lnTo>
                  <a:lnTo>
                    <a:pt x="1793" y="649"/>
                  </a:lnTo>
                  <a:lnTo>
                    <a:pt x="1794" y="649"/>
                  </a:lnTo>
                  <a:lnTo>
                    <a:pt x="1795" y="649"/>
                  </a:lnTo>
                  <a:lnTo>
                    <a:pt x="1796" y="649"/>
                  </a:lnTo>
                  <a:lnTo>
                    <a:pt x="1797" y="650"/>
                  </a:lnTo>
                  <a:lnTo>
                    <a:pt x="1798" y="651"/>
                  </a:lnTo>
                  <a:lnTo>
                    <a:pt x="1798" y="652"/>
                  </a:lnTo>
                  <a:lnTo>
                    <a:pt x="1798" y="653"/>
                  </a:lnTo>
                  <a:lnTo>
                    <a:pt x="1808" y="653"/>
                  </a:lnTo>
                  <a:lnTo>
                    <a:pt x="1814" y="651"/>
                  </a:lnTo>
                  <a:lnTo>
                    <a:pt x="1825" y="648"/>
                  </a:lnTo>
                  <a:lnTo>
                    <a:pt x="1831" y="642"/>
                  </a:lnTo>
                  <a:lnTo>
                    <a:pt x="1830" y="635"/>
                  </a:lnTo>
                  <a:lnTo>
                    <a:pt x="1833" y="629"/>
                  </a:lnTo>
                  <a:lnTo>
                    <a:pt x="1833" y="628"/>
                  </a:lnTo>
                  <a:lnTo>
                    <a:pt x="1840" y="623"/>
                  </a:lnTo>
                  <a:lnTo>
                    <a:pt x="1842" y="620"/>
                  </a:lnTo>
                  <a:lnTo>
                    <a:pt x="1852" y="615"/>
                  </a:lnTo>
                  <a:lnTo>
                    <a:pt x="1861" y="612"/>
                  </a:lnTo>
                  <a:lnTo>
                    <a:pt x="1870" y="606"/>
                  </a:lnTo>
                  <a:lnTo>
                    <a:pt x="1870" y="603"/>
                  </a:lnTo>
                  <a:lnTo>
                    <a:pt x="1871" y="600"/>
                  </a:lnTo>
                  <a:lnTo>
                    <a:pt x="1885" y="583"/>
                  </a:lnTo>
                  <a:lnTo>
                    <a:pt x="1885" y="583"/>
                  </a:lnTo>
                  <a:lnTo>
                    <a:pt x="1891" y="580"/>
                  </a:lnTo>
                  <a:lnTo>
                    <a:pt x="1891" y="580"/>
                  </a:lnTo>
                  <a:lnTo>
                    <a:pt x="1892" y="579"/>
                  </a:lnTo>
                  <a:lnTo>
                    <a:pt x="1892" y="579"/>
                  </a:lnTo>
                  <a:lnTo>
                    <a:pt x="1897" y="579"/>
                  </a:lnTo>
                  <a:lnTo>
                    <a:pt x="1902" y="580"/>
                  </a:lnTo>
                  <a:lnTo>
                    <a:pt x="1903" y="582"/>
                  </a:lnTo>
                  <a:lnTo>
                    <a:pt x="1916" y="586"/>
                  </a:lnTo>
                  <a:lnTo>
                    <a:pt x="1916" y="0"/>
                  </a:lnTo>
                  <a:lnTo>
                    <a:pt x="1912" y="0"/>
                  </a:lnTo>
                  <a:lnTo>
                    <a:pt x="1911" y="0"/>
                  </a:lnTo>
                  <a:lnTo>
                    <a:pt x="1906" y="2"/>
                  </a:lnTo>
                  <a:lnTo>
                    <a:pt x="1900" y="5"/>
                  </a:lnTo>
                  <a:lnTo>
                    <a:pt x="1895" y="7"/>
                  </a:lnTo>
                  <a:lnTo>
                    <a:pt x="1884" y="7"/>
                  </a:lnTo>
                  <a:lnTo>
                    <a:pt x="1881" y="8"/>
                  </a:lnTo>
                  <a:lnTo>
                    <a:pt x="1880" y="8"/>
                  </a:lnTo>
                  <a:lnTo>
                    <a:pt x="1858" y="32"/>
                  </a:lnTo>
                  <a:lnTo>
                    <a:pt x="1861" y="43"/>
                  </a:lnTo>
                  <a:lnTo>
                    <a:pt x="1863" y="43"/>
                  </a:lnTo>
                  <a:lnTo>
                    <a:pt x="1864" y="42"/>
                  </a:lnTo>
                  <a:lnTo>
                    <a:pt x="1868" y="41"/>
                  </a:lnTo>
                  <a:lnTo>
                    <a:pt x="1868" y="41"/>
                  </a:lnTo>
                  <a:lnTo>
                    <a:pt x="1877" y="45"/>
                  </a:lnTo>
                  <a:lnTo>
                    <a:pt x="1877" y="46"/>
                  </a:lnTo>
                  <a:lnTo>
                    <a:pt x="1879" y="66"/>
                  </a:lnTo>
                  <a:lnTo>
                    <a:pt x="1879" y="68"/>
                  </a:lnTo>
                  <a:lnTo>
                    <a:pt x="1878" y="70"/>
                  </a:lnTo>
                  <a:lnTo>
                    <a:pt x="1876" y="72"/>
                  </a:lnTo>
                  <a:lnTo>
                    <a:pt x="1874" y="78"/>
                  </a:lnTo>
                  <a:lnTo>
                    <a:pt x="1867" y="83"/>
                  </a:lnTo>
                  <a:lnTo>
                    <a:pt x="1858" y="91"/>
                  </a:lnTo>
                  <a:lnTo>
                    <a:pt x="1857" y="93"/>
                  </a:lnTo>
                  <a:lnTo>
                    <a:pt x="1853" y="99"/>
                  </a:lnTo>
                  <a:lnTo>
                    <a:pt x="1853" y="101"/>
                  </a:lnTo>
                  <a:lnTo>
                    <a:pt x="1845" y="122"/>
                  </a:lnTo>
                  <a:lnTo>
                    <a:pt x="1840" y="134"/>
                  </a:lnTo>
                  <a:lnTo>
                    <a:pt x="1832" y="143"/>
                  </a:lnTo>
                  <a:lnTo>
                    <a:pt x="1830" y="153"/>
                  </a:lnTo>
                  <a:lnTo>
                    <a:pt x="1832" y="156"/>
                  </a:lnTo>
                  <a:lnTo>
                    <a:pt x="1834" y="158"/>
                  </a:lnTo>
                  <a:lnTo>
                    <a:pt x="1826" y="174"/>
                  </a:lnTo>
                  <a:lnTo>
                    <a:pt x="1822" y="174"/>
                  </a:lnTo>
                  <a:lnTo>
                    <a:pt x="1817" y="174"/>
                  </a:lnTo>
                  <a:lnTo>
                    <a:pt x="1813" y="175"/>
                  </a:lnTo>
                  <a:lnTo>
                    <a:pt x="1812" y="175"/>
                  </a:lnTo>
                  <a:lnTo>
                    <a:pt x="1811" y="176"/>
                  </a:lnTo>
                  <a:lnTo>
                    <a:pt x="1810" y="177"/>
                  </a:lnTo>
                  <a:lnTo>
                    <a:pt x="1810" y="177"/>
                  </a:lnTo>
                  <a:lnTo>
                    <a:pt x="1808" y="178"/>
                  </a:lnTo>
                  <a:lnTo>
                    <a:pt x="1807" y="179"/>
                  </a:lnTo>
                  <a:lnTo>
                    <a:pt x="1807" y="180"/>
                  </a:lnTo>
                  <a:lnTo>
                    <a:pt x="1807" y="181"/>
                  </a:lnTo>
                  <a:lnTo>
                    <a:pt x="1807" y="182"/>
                  </a:lnTo>
                  <a:lnTo>
                    <a:pt x="1788" y="197"/>
                  </a:lnTo>
                  <a:lnTo>
                    <a:pt x="1783" y="195"/>
                  </a:lnTo>
                  <a:lnTo>
                    <a:pt x="1768" y="191"/>
                  </a:lnTo>
                  <a:lnTo>
                    <a:pt x="1765" y="190"/>
                  </a:lnTo>
                  <a:lnTo>
                    <a:pt x="1760" y="186"/>
                  </a:lnTo>
                  <a:lnTo>
                    <a:pt x="1759" y="186"/>
                  </a:lnTo>
                  <a:lnTo>
                    <a:pt x="1758" y="185"/>
                  </a:lnTo>
                  <a:lnTo>
                    <a:pt x="1754" y="182"/>
                  </a:lnTo>
                  <a:lnTo>
                    <a:pt x="1752" y="181"/>
                  </a:lnTo>
                  <a:lnTo>
                    <a:pt x="1751" y="180"/>
                  </a:lnTo>
                  <a:lnTo>
                    <a:pt x="1748" y="177"/>
                  </a:lnTo>
                  <a:lnTo>
                    <a:pt x="1748" y="176"/>
                  </a:lnTo>
                  <a:lnTo>
                    <a:pt x="1737" y="172"/>
                  </a:lnTo>
                  <a:lnTo>
                    <a:pt x="1736" y="172"/>
                  </a:lnTo>
                  <a:lnTo>
                    <a:pt x="1734" y="172"/>
                  </a:lnTo>
                  <a:lnTo>
                    <a:pt x="1733" y="173"/>
                  </a:lnTo>
                  <a:lnTo>
                    <a:pt x="1731" y="173"/>
                  </a:lnTo>
                  <a:lnTo>
                    <a:pt x="1730" y="174"/>
                  </a:lnTo>
                  <a:lnTo>
                    <a:pt x="1725" y="176"/>
                  </a:lnTo>
                  <a:lnTo>
                    <a:pt x="1723" y="178"/>
                  </a:lnTo>
                  <a:lnTo>
                    <a:pt x="1722" y="178"/>
                  </a:lnTo>
                  <a:lnTo>
                    <a:pt x="1722" y="178"/>
                  </a:lnTo>
                  <a:lnTo>
                    <a:pt x="1721" y="178"/>
                  </a:lnTo>
                  <a:lnTo>
                    <a:pt x="1710" y="178"/>
                  </a:lnTo>
                  <a:lnTo>
                    <a:pt x="1710" y="178"/>
                  </a:lnTo>
                  <a:lnTo>
                    <a:pt x="1706" y="174"/>
                  </a:lnTo>
                  <a:lnTo>
                    <a:pt x="1705" y="174"/>
                  </a:lnTo>
                  <a:lnTo>
                    <a:pt x="1704" y="174"/>
                  </a:lnTo>
                  <a:lnTo>
                    <a:pt x="1701" y="170"/>
                  </a:lnTo>
                  <a:lnTo>
                    <a:pt x="1699" y="166"/>
                  </a:lnTo>
                  <a:lnTo>
                    <a:pt x="1699" y="166"/>
                  </a:lnTo>
                  <a:lnTo>
                    <a:pt x="1699" y="165"/>
                  </a:lnTo>
                  <a:lnTo>
                    <a:pt x="1694" y="162"/>
                  </a:lnTo>
                  <a:lnTo>
                    <a:pt x="1693" y="162"/>
                  </a:lnTo>
                  <a:lnTo>
                    <a:pt x="1690" y="161"/>
                  </a:lnTo>
                  <a:lnTo>
                    <a:pt x="1687" y="160"/>
                  </a:lnTo>
                  <a:lnTo>
                    <a:pt x="1676" y="159"/>
                  </a:lnTo>
                  <a:lnTo>
                    <a:pt x="1674" y="160"/>
                  </a:lnTo>
                  <a:lnTo>
                    <a:pt x="1672" y="160"/>
                  </a:lnTo>
                  <a:lnTo>
                    <a:pt x="1672" y="161"/>
                  </a:lnTo>
                  <a:lnTo>
                    <a:pt x="1671" y="161"/>
                  </a:lnTo>
                  <a:lnTo>
                    <a:pt x="1653" y="172"/>
                  </a:lnTo>
                  <a:lnTo>
                    <a:pt x="1652" y="173"/>
                  </a:lnTo>
                  <a:lnTo>
                    <a:pt x="1650" y="175"/>
                  </a:lnTo>
                  <a:lnTo>
                    <a:pt x="1642" y="181"/>
                  </a:lnTo>
                  <a:lnTo>
                    <a:pt x="1641" y="182"/>
                  </a:lnTo>
                  <a:lnTo>
                    <a:pt x="1640" y="182"/>
                  </a:lnTo>
                  <a:lnTo>
                    <a:pt x="1640" y="183"/>
                  </a:lnTo>
                  <a:lnTo>
                    <a:pt x="1640" y="185"/>
                  </a:lnTo>
                  <a:lnTo>
                    <a:pt x="1638" y="190"/>
                  </a:lnTo>
                  <a:lnTo>
                    <a:pt x="1636" y="193"/>
                  </a:lnTo>
                  <a:lnTo>
                    <a:pt x="1632" y="195"/>
                  </a:lnTo>
                  <a:lnTo>
                    <a:pt x="1630" y="196"/>
                  </a:lnTo>
                  <a:lnTo>
                    <a:pt x="1629" y="197"/>
                  </a:lnTo>
                  <a:lnTo>
                    <a:pt x="1628" y="197"/>
                  </a:lnTo>
                  <a:lnTo>
                    <a:pt x="1627" y="197"/>
                  </a:lnTo>
                  <a:lnTo>
                    <a:pt x="1625" y="197"/>
                  </a:lnTo>
                  <a:lnTo>
                    <a:pt x="1625" y="197"/>
                  </a:lnTo>
                  <a:lnTo>
                    <a:pt x="1624" y="196"/>
                  </a:lnTo>
                  <a:lnTo>
                    <a:pt x="1620" y="195"/>
                  </a:lnTo>
                  <a:lnTo>
                    <a:pt x="1619" y="195"/>
                  </a:lnTo>
                  <a:lnTo>
                    <a:pt x="1618" y="195"/>
                  </a:lnTo>
                  <a:lnTo>
                    <a:pt x="1593" y="201"/>
                  </a:lnTo>
                  <a:lnTo>
                    <a:pt x="1582" y="205"/>
                  </a:lnTo>
                  <a:lnTo>
                    <a:pt x="1578" y="207"/>
                  </a:lnTo>
                  <a:lnTo>
                    <a:pt x="1577" y="208"/>
                  </a:lnTo>
                  <a:lnTo>
                    <a:pt x="1576" y="208"/>
                  </a:lnTo>
                  <a:lnTo>
                    <a:pt x="1575" y="209"/>
                  </a:lnTo>
                  <a:lnTo>
                    <a:pt x="1573" y="209"/>
                  </a:lnTo>
                  <a:lnTo>
                    <a:pt x="1573" y="210"/>
                  </a:lnTo>
                  <a:lnTo>
                    <a:pt x="1572" y="211"/>
                  </a:lnTo>
                  <a:lnTo>
                    <a:pt x="1571" y="212"/>
                  </a:lnTo>
                  <a:lnTo>
                    <a:pt x="1571" y="212"/>
                  </a:lnTo>
                  <a:lnTo>
                    <a:pt x="1570" y="213"/>
                  </a:lnTo>
                  <a:lnTo>
                    <a:pt x="1569" y="213"/>
                  </a:lnTo>
                  <a:lnTo>
                    <a:pt x="1566" y="214"/>
                  </a:lnTo>
                  <a:lnTo>
                    <a:pt x="1564" y="214"/>
                  </a:lnTo>
                  <a:lnTo>
                    <a:pt x="1563" y="214"/>
                  </a:lnTo>
                  <a:lnTo>
                    <a:pt x="1548" y="213"/>
                  </a:lnTo>
                  <a:lnTo>
                    <a:pt x="1527" y="210"/>
                  </a:lnTo>
                  <a:lnTo>
                    <a:pt x="1526" y="209"/>
                  </a:lnTo>
                  <a:lnTo>
                    <a:pt x="1525" y="209"/>
                  </a:lnTo>
                  <a:lnTo>
                    <a:pt x="1525" y="209"/>
                  </a:lnTo>
                  <a:lnTo>
                    <a:pt x="1520" y="205"/>
                  </a:lnTo>
                  <a:lnTo>
                    <a:pt x="1520" y="205"/>
                  </a:lnTo>
                  <a:lnTo>
                    <a:pt x="1519" y="205"/>
                  </a:lnTo>
                  <a:lnTo>
                    <a:pt x="1516" y="205"/>
                  </a:lnTo>
                  <a:lnTo>
                    <a:pt x="1508" y="205"/>
                  </a:lnTo>
                  <a:lnTo>
                    <a:pt x="1503" y="205"/>
                  </a:lnTo>
                  <a:lnTo>
                    <a:pt x="1501" y="205"/>
                  </a:lnTo>
                  <a:lnTo>
                    <a:pt x="1500" y="205"/>
                  </a:lnTo>
                  <a:lnTo>
                    <a:pt x="1499" y="205"/>
                  </a:lnTo>
                  <a:lnTo>
                    <a:pt x="1498" y="205"/>
                  </a:lnTo>
                  <a:lnTo>
                    <a:pt x="1497" y="205"/>
                  </a:lnTo>
                  <a:lnTo>
                    <a:pt x="1496" y="205"/>
                  </a:lnTo>
                  <a:lnTo>
                    <a:pt x="1495" y="205"/>
                  </a:lnTo>
                  <a:lnTo>
                    <a:pt x="1494" y="205"/>
                  </a:lnTo>
                  <a:lnTo>
                    <a:pt x="1480" y="193"/>
                  </a:lnTo>
                  <a:lnTo>
                    <a:pt x="1479" y="192"/>
                  </a:lnTo>
                  <a:lnTo>
                    <a:pt x="1477" y="189"/>
                  </a:lnTo>
                  <a:lnTo>
                    <a:pt x="1478" y="176"/>
                  </a:lnTo>
                  <a:lnTo>
                    <a:pt x="1476" y="176"/>
                  </a:lnTo>
                  <a:lnTo>
                    <a:pt x="1473" y="175"/>
                  </a:lnTo>
                  <a:lnTo>
                    <a:pt x="1459" y="174"/>
                  </a:lnTo>
                  <a:lnTo>
                    <a:pt x="1455" y="173"/>
                  </a:lnTo>
                  <a:lnTo>
                    <a:pt x="1455" y="173"/>
                  </a:lnTo>
                  <a:lnTo>
                    <a:pt x="1453" y="172"/>
                  </a:lnTo>
                  <a:lnTo>
                    <a:pt x="1452" y="172"/>
                  </a:lnTo>
                  <a:lnTo>
                    <a:pt x="1452" y="171"/>
                  </a:lnTo>
                  <a:lnTo>
                    <a:pt x="1449" y="170"/>
                  </a:lnTo>
                  <a:lnTo>
                    <a:pt x="1449" y="168"/>
                  </a:lnTo>
                  <a:lnTo>
                    <a:pt x="1447" y="165"/>
                  </a:lnTo>
                  <a:lnTo>
                    <a:pt x="1447" y="164"/>
                  </a:lnTo>
                  <a:lnTo>
                    <a:pt x="1447" y="163"/>
                  </a:lnTo>
                  <a:lnTo>
                    <a:pt x="1441" y="159"/>
                  </a:lnTo>
                  <a:lnTo>
                    <a:pt x="1440" y="158"/>
                  </a:lnTo>
                  <a:lnTo>
                    <a:pt x="1440" y="158"/>
                  </a:lnTo>
                  <a:lnTo>
                    <a:pt x="1439" y="157"/>
                  </a:lnTo>
                  <a:lnTo>
                    <a:pt x="1436" y="156"/>
                  </a:lnTo>
                  <a:lnTo>
                    <a:pt x="1409" y="151"/>
                  </a:lnTo>
                  <a:lnTo>
                    <a:pt x="1399" y="150"/>
                  </a:lnTo>
                  <a:lnTo>
                    <a:pt x="1391" y="150"/>
                  </a:lnTo>
                  <a:lnTo>
                    <a:pt x="1383" y="155"/>
                  </a:lnTo>
                  <a:lnTo>
                    <a:pt x="1382" y="155"/>
                  </a:lnTo>
                  <a:lnTo>
                    <a:pt x="1382" y="155"/>
                  </a:lnTo>
                  <a:lnTo>
                    <a:pt x="1367" y="158"/>
                  </a:lnTo>
                  <a:lnTo>
                    <a:pt x="1367" y="159"/>
                  </a:lnTo>
                  <a:lnTo>
                    <a:pt x="1366" y="159"/>
                  </a:lnTo>
                  <a:lnTo>
                    <a:pt x="1362" y="162"/>
                  </a:lnTo>
                  <a:lnTo>
                    <a:pt x="1361" y="162"/>
                  </a:lnTo>
                  <a:lnTo>
                    <a:pt x="1361" y="163"/>
                  </a:lnTo>
                  <a:lnTo>
                    <a:pt x="1344" y="166"/>
                  </a:lnTo>
                  <a:lnTo>
                    <a:pt x="1340" y="166"/>
                  </a:lnTo>
                  <a:lnTo>
                    <a:pt x="1332" y="163"/>
                  </a:lnTo>
                  <a:lnTo>
                    <a:pt x="1332" y="163"/>
                  </a:lnTo>
                  <a:lnTo>
                    <a:pt x="1318" y="158"/>
                  </a:lnTo>
                  <a:lnTo>
                    <a:pt x="1318" y="157"/>
                  </a:lnTo>
                  <a:lnTo>
                    <a:pt x="1301" y="146"/>
                  </a:lnTo>
                  <a:lnTo>
                    <a:pt x="1301" y="145"/>
                  </a:lnTo>
                  <a:lnTo>
                    <a:pt x="1300" y="143"/>
                  </a:lnTo>
                  <a:lnTo>
                    <a:pt x="1300" y="143"/>
                  </a:lnTo>
                  <a:lnTo>
                    <a:pt x="1299" y="142"/>
                  </a:lnTo>
                  <a:lnTo>
                    <a:pt x="1297" y="120"/>
                  </a:lnTo>
                  <a:lnTo>
                    <a:pt x="1297" y="109"/>
                  </a:lnTo>
                  <a:lnTo>
                    <a:pt x="1297" y="108"/>
                  </a:lnTo>
                  <a:lnTo>
                    <a:pt x="1297" y="108"/>
                  </a:lnTo>
                  <a:lnTo>
                    <a:pt x="1297" y="107"/>
                  </a:lnTo>
                  <a:lnTo>
                    <a:pt x="1292" y="105"/>
                  </a:lnTo>
                  <a:lnTo>
                    <a:pt x="1292" y="105"/>
                  </a:lnTo>
                  <a:lnTo>
                    <a:pt x="1278" y="99"/>
                  </a:lnTo>
                  <a:lnTo>
                    <a:pt x="1277" y="99"/>
                  </a:lnTo>
                  <a:lnTo>
                    <a:pt x="1275" y="99"/>
                  </a:lnTo>
                  <a:lnTo>
                    <a:pt x="1260" y="95"/>
                  </a:lnTo>
                  <a:lnTo>
                    <a:pt x="1235" y="87"/>
                  </a:lnTo>
                  <a:lnTo>
                    <a:pt x="1227" y="87"/>
                  </a:lnTo>
                  <a:lnTo>
                    <a:pt x="1227" y="87"/>
                  </a:lnTo>
                  <a:lnTo>
                    <a:pt x="1226" y="86"/>
                  </a:lnTo>
                  <a:lnTo>
                    <a:pt x="1205" y="76"/>
                  </a:lnTo>
                  <a:lnTo>
                    <a:pt x="1196" y="70"/>
                  </a:lnTo>
                  <a:lnTo>
                    <a:pt x="1194" y="66"/>
                  </a:lnTo>
                  <a:lnTo>
                    <a:pt x="1192" y="72"/>
                  </a:lnTo>
                  <a:lnTo>
                    <a:pt x="1189" y="79"/>
                  </a:lnTo>
                  <a:lnTo>
                    <a:pt x="1187" y="81"/>
                  </a:lnTo>
                  <a:lnTo>
                    <a:pt x="1186" y="81"/>
                  </a:lnTo>
                  <a:lnTo>
                    <a:pt x="1185" y="84"/>
                  </a:lnTo>
                  <a:lnTo>
                    <a:pt x="1184" y="84"/>
                  </a:lnTo>
                  <a:lnTo>
                    <a:pt x="1184" y="85"/>
                  </a:lnTo>
                  <a:lnTo>
                    <a:pt x="1184" y="85"/>
                  </a:lnTo>
                  <a:lnTo>
                    <a:pt x="1183" y="86"/>
                  </a:lnTo>
                  <a:lnTo>
                    <a:pt x="1180" y="86"/>
                  </a:lnTo>
                  <a:lnTo>
                    <a:pt x="1177" y="87"/>
                  </a:lnTo>
                  <a:lnTo>
                    <a:pt x="1177" y="87"/>
                  </a:lnTo>
                  <a:lnTo>
                    <a:pt x="1176" y="87"/>
                  </a:lnTo>
                  <a:lnTo>
                    <a:pt x="1175" y="88"/>
                  </a:lnTo>
                  <a:lnTo>
                    <a:pt x="1174" y="89"/>
                  </a:lnTo>
                  <a:lnTo>
                    <a:pt x="1166" y="101"/>
                  </a:lnTo>
                  <a:lnTo>
                    <a:pt x="1162" y="108"/>
                  </a:lnTo>
                  <a:lnTo>
                    <a:pt x="1159" y="124"/>
                  </a:lnTo>
                  <a:lnTo>
                    <a:pt x="1163" y="136"/>
                  </a:lnTo>
                  <a:lnTo>
                    <a:pt x="1165" y="141"/>
                  </a:lnTo>
                  <a:lnTo>
                    <a:pt x="1166" y="142"/>
                  </a:lnTo>
                  <a:lnTo>
                    <a:pt x="1166" y="143"/>
                  </a:lnTo>
                  <a:lnTo>
                    <a:pt x="1169" y="145"/>
                  </a:lnTo>
                  <a:lnTo>
                    <a:pt x="1173" y="145"/>
                  </a:lnTo>
                  <a:lnTo>
                    <a:pt x="1173" y="145"/>
                  </a:lnTo>
                  <a:lnTo>
                    <a:pt x="1174" y="146"/>
                  </a:lnTo>
                  <a:lnTo>
                    <a:pt x="1174" y="147"/>
                  </a:lnTo>
                  <a:lnTo>
                    <a:pt x="1175" y="147"/>
                  </a:lnTo>
                  <a:lnTo>
                    <a:pt x="1175" y="148"/>
                  </a:lnTo>
                  <a:lnTo>
                    <a:pt x="1175" y="150"/>
                  </a:lnTo>
                  <a:lnTo>
                    <a:pt x="1174" y="158"/>
                  </a:lnTo>
                  <a:lnTo>
                    <a:pt x="1174" y="159"/>
                  </a:lnTo>
                  <a:lnTo>
                    <a:pt x="1173" y="159"/>
                  </a:lnTo>
                  <a:lnTo>
                    <a:pt x="1173" y="159"/>
                  </a:lnTo>
                  <a:lnTo>
                    <a:pt x="1171" y="165"/>
                  </a:lnTo>
                  <a:lnTo>
                    <a:pt x="1169" y="170"/>
                  </a:lnTo>
                  <a:lnTo>
                    <a:pt x="1168" y="171"/>
                  </a:lnTo>
                  <a:lnTo>
                    <a:pt x="1168" y="171"/>
                  </a:lnTo>
                  <a:lnTo>
                    <a:pt x="1166" y="172"/>
                  </a:lnTo>
                  <a:lnTo>
                    <a:pt x="1150" y="182"/>
                  </a:lnTo>
                  <a:lnTo>
                    <a:pt x="1146" y="184"/>
                  </a:lnTo>
                  <a:lnTo>
                    <a:pt x="1144" y="185"/>
                  </a:lnTo>
                  <a:lnTo>
                    <a:pt x="1143" y="185"/>
                  </a:lnTo>
                  <a:lnTo>
                    <a:pt x="1142" y="185"/>
                  </a:lnTo>
                  <a:lnTo>
                    <a:pt x="1142" y="185"/>
                  </a:lnTo>
                  <a:lnTo>
                    <a:pt x="1139" y="185"/>
                  </a:lnTo>
                  <a:lnTo>
                    <a:pt x="1139" y="184"/>
                  </a:lnTo>
                  <a:lnTo>
                    <a:pt x="1136" y="182"/>
                  </a:lnTo>
                  <a:lnTo>
                    <a:pt x="1134" y="181"/>
                  </a:lnTo>
                  <a:lnTo>
                    <a:pt x="1134" y="180"/>
                  </a:lnTo>
                  <a:lnTo>
                    <a:pt x="1134" y="179"/>
                  </a:lnTo>
                  <a:lnTo>
                    <a:pt x="1133" y="178"/>
                  </a:lnTo>
                  <a:lnTo>
                    <a:pt x="1104" y="173"/>
                  </a:lnTo>
                  <a:lnTo>
                    <a:pt x="1097" y="172"/>
                  </a:lnTo>
                  <a:lnTo>
                    <a:pt x="1096" y="172"/>
                  </a:lnTo>
                  <a:lnTo>
                    <a:pt x="1096" y="172"/>
                  </a:lnTo>
                  <a:lnTo>
                    <a:pt x="1096" y="173"/>
                  </a:lnTo>
                  <a:lnTo>
                    <a:pt x="1095" y="173"/>
                  </a:lnTo>
                  <a:lnTo>
                    <a:pt x="1094" y="174"/>
                  </a:lnTo>
                  <a:lnTo>
                    <a:pt x="1085" y="176"/>
                  </a:lnTo>
                  <a:lnTo>
                    <a:pt x="1073" y="175"/>
                  </a:lnTo>
                  <a:lnTo>
                    <a:pt x="1059" y="172"/>
                  </a:lnTo>
                  <a:lnTo>
                    <a:pt x="1058" y="172"/>
                  </a:lnTo>
                  <a:lnTo>
                    <a:pt x="1052" y="163"/>
                  </a:lnTo>
                  <a:lnTo>
                    <a:pt x="1052" y="162"/>
                  </a:lnTo>
                  <a:lnTo>
                    <a:pt x="1051" y="162"/>
                  </a:lnTo>
                  <a:lnTo>
                    <a:pt x="1051" y="162"/>
                  </a:lnTo>
                  <a:lnTo>
                    <a:pt x="1051" y="161"/>
                  </a:lnTo>
                  <a:lnTo>
                    <a:pt x="1050" y="159"/>
                  </a:lnTo>
                  <a:lnTo>
                    <a:pt x="1050" y="158"/>
                  </a:lnTo>
                  <a:lnTo>
                    <a:pt x="1050" y="156"/>
                  </a:lnTo>
                  <a:lnTo>
                    <a:pt x="1050" y="155"/>
                  </a:lnTo>
                  <a:lnTo>
                    <a:pt x="1050" y="153"/>
                  </a:lnTo>
                  <a:lnTo>
                    <a:pt x="1049" y="146"/>
                  </a:lnTo>
                  <a:lnTo>
                    <a:pt x="1049" y="145"/>
                  </a:lnTo>
                  <a:lnTo>
                    <a:pt x="1047" y="145"/>
                  </a:lnTo>
                  <a:lnTo>
                    <a:pt x="1046" y="145"/>
                  </a:lnTo>
                  <a:lnTo>
                    <a:pt x="1045" y="144"/>
                  </a:lnTo>
                  <a:lnTo>
                    <a:pt x="1038" y="144"/>
                  </a:lnTo>
                  <a:lnTo>
                    <a:pt x="1036" y="144"/>
                  </a:lnTo>
                  <a:lnTo>
                    <a:pt x="1025" y="144"/>
                  </a:lnTo>
                  <a:lnTo>
                    <a:pt x="1011" y="143"/>
                  </a:lnTo>
                  <a:lnTo>
                    <a:pt x="1011" y="143"/>
                  </a:lnTo>
                  <a:lnTo>
                    <a:pt x="1010" y="143"/>
                  </a:lnTo>
                  <a:lnTo>
                    <a:pt x="1008" y="143"/>
                  </a:lnTo>
                  <a:lnTo>
                    <a:pt x="1008" y="143"/>
                  </a:lnTo>
                  <a:lnTo>
                    <a:pt x="1007" y="141"/>
                  </a:lnTo>
                  <a:lnTo>
                    <a:pt x="1007" y="140"/>
                  </a:lnTo>
                  <a:lnTo>
                    <a:pt x="1007" y="139"/>
                  </a:lnTo>
                  <a:lnTo>
                    <a:pt x="1007" y="139"/>
                  </a:lnTo>
                  <a:lnTo>
                    <a:pt x="1001" y="134"/>
                  </a:lnTo>
                  <a:lnTo>
                    <a:pt x="973" y="138"/>
                  </a:lnTo>
                  <a:lnTo>
                    <a:pt x="972" y="138"/>
                  </a:lnTo>
                  <a:lnTo>
                    <a:pt x="971" y="139"/>
                  </a:lnTo>
                  <a:lnTo>
                    <a:pt x="969" y="139"/>
                  </a:lnTo>
                  <a:lnTo>
                    <a:pt x="969" y="139"/>
                  </a:lnTo>
                  <a:lnTo>
                    <a:pt x="968" y="140"/>
                  </a:lnTo>
                  <a:lnTo>
                    <a:pt x="967" y="140"/>
                  </a:lnTo>
                  <a:lnTo>
                    <a:pt x="967" y="141"/>
                  </a:lnTo>
                  <a:lnTo>
                    <a:pt x="965" y="142"/>
                  </a:lnTo>
                  <a:lnTo>
                    <a:pt x="965" y="143"/>
                  </a:lnTo>
                  <a:lnTo>
                    <a:pt x="965" y="143"/>
                  </a:lnTo>
                  <a:lnTo>
                    <a:pt x="965" y="144"/>
                  </a:lnTo>
                  <a:lnTo>
                    <a:pt x="965" y="145"/>
                  </a:lnTo>
                  <a:lnTo>
                    <a:pt x="959" y="147"/>
                  </a:lnTo>
                  <a:lnTo>
                    <a:pt x="935" y="162"/>
                  </a:lnTo>
                  <a:lnTo>
                    <a:pt x="934" y="162"/>
                  </a:lnTo>
                  <a:lnTo>
                    <a:pt x="934" y="162"/>
                  </a:lnTo>
                  <a:lnTo>
                    <a:pt x="933" y="162"/>
                  </a:lnTo>
                  <a:lnTo>
                    <a:pt x="931" y="162"/>
                  </a:lnTo>
                  <a:lnTo>
                    <a:pt x="930" y="162"/>
                  </a:lnTo>
                  <a:lnTo>
                    <a:pt x="930" y="162"/>
                  </a:lnTo>
                  <a:lnTo>
                    <a:pt x="926" y="164"/>
                  </a:lnTo>
                  <a:lnTo>
                    <a:pt x="917" y="168"/>
                  </a:lnTo>
                  <a:lnTo>
                    <a:pt x="903" y="177"/>
                  </a:lnTo>
                  <a:lnTo>
                    <a:pt x="903" y="178"/>
                  </a:lnTo>
                  <a:lnTo>
                    <a:pt x="902" y="178"/>
                  </a:lnTo>
                  <a:lnTo>
                    <a:pt x="902" y="179"/>
                  </a:lnTo>
                  <a:lnTo>
                    <a:pt x="902" y="180"/>
                  </a:lnTo>
                  <a:lnTo>
                    <a:pt x="903" y="182"/>
                  </a:lnTo>
                  <a:lnTo>
                    <a:pt x="903" y="183"/>
                  </a:lnTo>
                  <a:lnTo>
                    <a:pt x="903" y="183"/>
                  </a:lnTo>
                  <a:lnTo>
                    <a:pt x="902" y="189"/>
                  </a:lnTo>
                  <a:lnTo>
                    <a:pt x="887" y="197"/>
                  </a:lnTo>
                  <a:lnTo>
                    <a:pt x="887" y="197"/>
                  </a:lnTo>
                  <a:lnTo>
                    <a:pt x="883" y="199"/>
                  </a:lnTo>
                  <a:lnTo>
                    <a:pt x="879" y="200"/>
                  </a:lnTo>
                  <a:lnTo>
                    <a:pt x="878" y="200"/>
                  </a:lnTo>
                  <a:lnTo>
                    <a:pt x="877" y="200"/>
                  </a:lnTo>
                  <a:lnTo>
                    <a:pt x="874" y="199"/>
                  </a:lnTo>
                  <a:lnTo>
                    <a:pt x="873" y="199"/>
                  </a:lnTo>
                  <a:lnTo>
                    <a:pt x="868" y="198"/>
                  </a:lnTo>
                  <a:lnTo>
                    <a:pt x="862" y="197"/>
                  </a:lnTo>
                  <a:lnTo>
                    <a:pt x="858" y="199"/>
                  </a:lnTo>
                  <a:lnTo>
                    <a:pt x="857" y="199"/>
                  </a:lnTo>
                  <a:lnTo>
                    <a:pt x="857" y="200"/>
                  </a:lnTo>
                  <a:lnTo>
                    <a:pt x="856" y="203"/>
                  </a:lnTo>
                  <a:lnTo>
                    <a:pt x="856" y="205"/>
                  </a:lnTo>
                  <a:lnTo>
                    <a:pt x="856" y="205"/>
                  </a:lnTo>
                  <a:lnTo>
                    <a:pt x="857" y="208"/>
                  </a:lnTo>
                  <a:lnTo>
                    <a:pt x="857" y="209"/>
                  </a:lnTo>
                  <a:lnTo>
                    <a:pt x="856" y="209"/>
                  </a:lnTo>
                  <a:lnTo>
                    <a:pt x="851" y="213"/>
                  </a:lnTo>
                  <a:lnTo>
                    <a:pt x="850" y="213"/>
                  </a:lnTo>
                  <a:lnTo>
                    <a:pt x="847" y="213"/>
                  </a:lnTo>
                  <a:lnTo>
                    <a:pt x="846" y="213"/>
                  </a:lnTo>
                  <a:lnTo>
                    <a:pt x="846" y="213"/>
                  </a:lnTo>
                  <a:lnTo>
                    <a:pt x="845" y="213"/>
                  </a:lnTo>
                  <a:lnTo>
                    <a:pt x="843" y="213"/>
                  </a:lnTo>
                  <a:lnTo>
                    <a:pt x="842" y="213"/>
                  </a:lnTo>
                  <a:lnTo>
                    <a:pt x="841" y="213"/>
                  </a:lnTo>
                  <a:lnTo>
                    <a:pt x="835" y="215"/>
                  </a:lnTo>
                  <a:lnTo>
                    <a:pt x="835" y="216"/>
                  </a:lnTo>
                  <a:lnTo>
                    <a:pt x="835" y="216"/>
                  </a:lnTo>
                  <a:lnTo>
                    <a:pt x="833" y="217"/>
                  </a:lnTo>
                  <a:lnTo>
                    <a:pt x="832" y="217"/>
                  </a:lnTo>
                  <a:lnTo>
                    <a:pt x="829" y="216"/>
                  </a:lnTo>
                  <a:lnTo>
                    <a:pt x="828" y="216"/>
                  </a:lnTo>
                  <a:lnTo>
                    <a:pt x="826" y="215"/>
                  </a:lnTo>
                  <a:lnTo>
                    <a:pt x="825" y="215"/>
                  </a:lnTo>
                  <a:lnTo>
                    <a:pt x="823" y="215"/>
                  </a:lnTo>
                  <a:lnTo>
                    <a:pt x="815" y="216"/>
                  </a:lnTo>
                  <a:lnTo>
                    <a:pt x="812" y="220"/>
                  </a:lnTo>
                  <a:lnTo>
                    <a:pt x="811" y="223"/>
                  </a:lnTo>
                  <a:lnTo>
                    <a:pt x="811" y="225"/>
                  </a:lnTo>
                  <a:lnTo>
                    <a:pt x="811" y="225"/>
                  </a:lnTo>
                  <a:lnTo>
                    <a:pt x="812" y="226"/>
                  </a:lnTo>
                  <a:lnTo>
                    <a:pt x="812" y="227"/>
                  </a:lnTo>
                  <a:lnTo>
                    <a:pt x="813" y="230"/>
                  </a:lnTo>
                  <a:lnTo>
                    <a:pt x="813" y="234"/>
                  </a:lnTo>
                  <a:lnTo>
                    <a:pt x="812" y="235"/>
                  </a:lnTo>
                  <a:lnTo>
                    <a:pt x="807" y="244"/>
                  </a:lnTo>
                  <a:lnTo>
                    <a:pt x="804" y="244"/>
                  </a:lnTo>
                  <a:lnTo>
                    <a:pt x="803" y="245"/>
                  </a:lnTo>
                  <a:lnTo>
                    <a:pt x="795" y="248"/>
                  </a:lnTo>
                  <a:lnTo>
                    <a:pt x="794" y="248"/>
                  </a:lnTo>
                  <a:lnTo>
                    <a:pt x="793" y="248"/>
                  </a:lnTo>
                  <a:lnTo>
                    <a:pt x="792" y="248"/>
                  </a:lnTo>
                  <a:lnTo>
                    <a:pt x="791" y="247"/>
                  </a:lnTo>
                  <a:lnTo>
                    <a:pt x="790" y="247"/>
                  </a:lnTo>
                  <a:lnTo>
                    <a:pt x="789" y="247"/>
                  </a:lnTo>
                  <a:lnTo>
                    <a:pt x="786" y="248"/>
                  </a:lnTo>
                  <a:lnTo>
                    <a:pt x="783" y="248"/>
                  </a:lnTo>
                  <a:lnTo>
                    <a:pt x="783" y="248"/>
                  </a:lnTo>
                  <a:lnTo>
                    <a:pt x="781" y="249"/>
                  </a:lnTo>
                  <a:lnTo>
                    <a:pt x="780" y="250"/>
                  </a:lnTo>
                  <a:lnTo>
                    <a:pt x="780" y="251"/>
                  </a:lnTo>
                  <a:lnTo>
                    <a:pt x="776" y="260"/>
                  </a:lnTo>
                  <a:lnTo>
                    <a:pt x="776" y="261"/>
                  </a:lnTo>
                  <a:lnTo>
                    <a:pt x="774" y="270"/>
                  </a:lnTo>
                  <a:lnTo>
                    <a:pt x="774" y="270"/>
                  </a:lnTo>
                  <a:lnTo>
                    <a:pt x="774" y="271"/>
                  </a:lnTo>
                  <a:lnTo>
                    <a:pt x="774" y="273"/>
                  </a:lnTo>
                  <a:lnTo>
                    <a:pt x="776" y="286"/>
                  </a:lnTo>
                  <a:lnTo>
                    <a:pt x="779" y="298"/>
                  </a:lnTo>
                  <a:lnTo>
                    <a:pt x="779" y="301"/>
                  </a:lnTo>
                  <a:lnTo>
                    <a:pt x="779" y="302"/>
                  </a:lnTo>
                  <a:lnTo>
                    <a:pt x="779" y="304"/>
                  </a:lnTo>
                  <a:lnTo>
                    <a:pt x="773" y="312"/>
                  </a:lnTo>
                  <a:lnTo>
                    <a:pt x="759" y="318"/>
                  </a:lnTo>
                  <a:lnTo>
                    <a:pt x="749" y="320"/>
                  </a:lnTo>
                  <a:lnTo>
                    <a:pt x="749" y="319"/>
                  </a:lnTo>
                  <a:lnTo>
                    <a:pt x="749" y="318"/>
                  </a:lnTo>
                  <a:lnTo>
                    <a:pt x="749" y="317"/>
                  </a:lnTo>
                  <a:lnTo>
                    <a:pt x="748" y="317"/>
                  </a:lnTo>
                  <a:lnTo>
                    <a:pt x="748" y="316"/>
                  </a:lnTo>
                  <a:lnTo>
                    <a:pt x="747" y="315"/>
                  </a:lnTo>
                  <a:lnTo>
                    <a:pt x="746" y="315"/>
                  </a:lnTo>
                  <a:lnTo>
                    <a:pt x="735" y="314"/>
                  </a:lnTo>
                  <a:lnTo>
                    <a:pt x="733" y="314"/>
                  </a:lnTo>
                  <a:lnTo>
                    <a:pt x="731" y="315"/>
                  </a:lnTo>
                  <a:lnTo>
                    <a:pt x="730" y="315"/>
                  </a:lnTo>
                  <a:lnTo>
                    <a:pt x="729" y="316"/>
                  </a:lnTo>
                  <a:lnTo>
                    <a:pt x="729" y="316"/>
                  </a:lnTo>
                  <a:lnTo>
                    <a:pt x="728" y="316"/>
                  </a:lnTo>
                  <a:lnTo>
                    <a:pt x="723" y="316"/>
                  </a:lnTo>
                  <a:lnTo>
                    <a:pt x="722" y="316"/>
                  </a:lnTo>
                  <a:lnTo>
                    <a:pt x="721" y="315"/>
                  </a:lnTo>
                  <a:lnTo>
                    <a:pt x="718" y="313"/>
                  </a:lnTo>
                  <a:lnTo>
                    <a:pt x="705" y="307"/>
                  </a:lnTo>
                  <a:lnTo>
                    <a:pt x="699" y="304"/>
                  </a:lnTo>
                  <a:lnTo>
                    <a:pt x="699" y="304"/>
                  </a:lnTo>
                  <a:lnTo>
                    <a:pt x="696" y="304"/>
                  </a:lnTo>
                  <a:lnTo>
                    <a:pt x="695" y="304"/>
                  </a:lnTo>
                  <a:lnTo>
                    <a:pt x="695" y="305"/>
                  </a:lnTo>
                  <a:lnTo>
                    <a:pt x="694" y="305"/>
                  </a:lnTo>
                  <a:lnTo>
                    <a:pt x="694" y="305"/>
                  </a:lnTo>
                  <a:lnTo>
                    <a:pt x="694" y="308"/>
                  </a:lnTo>
                  <a:lnTo>
                    <a:pt x="694" y="311"/>
                  </a:lnTo>
                  <a:lnTo>
                    <a:pt x="694" y="316"/>
                  </a:lnTo>
                  <a:lnTo>
                    <a:pt x="694" y="317"/>
                  </a:lnTo>
                  <a:lnTo>
                    <a:pt x="694" y="317"/>
                  </a:lnTo>
                  <a:lnTo>
                    <a:pt x="694" y="318"/>
                  </a:lnTo>
                  <a:lnTo>
                    <a:pt x="693" y="320"/>
                  </a:lnTo>
                  <a:lnTo>
                    <a:pt x="692" y="321"/>
                  </a:lnTo>
                  <a:lnTo>
                    <a:pt x="687" y="338"/>
                  </a:lnTo>
                  <a:lnTo>
                    <a:pt x="673" y="379"/>
                  </a:lnTo>
                  <a:lnTo>
                    <a:pt x="672" y="379"/>
                  </a:lnTo>
                  <a:lnTo>
                    <a:pt x="672" y="380"/>
                  </a:lnTo>
                  <a:lnTo>
                    <a:pt x="672" y="381"/>
                  </a:lnTo>
                  <a:lnTo>
                    <a:pt x="672" y="382"/>
                  </a:lnTo>
                  <a:lnTo>
                    <a:pt x="673" y="382"/>
                  </a:lnTo>
                  <a:lnTo>
                    <a:pt x="673" y="383"/>
                  </a:lnTo>
                  <a:lnTo>
                    <a:pt x="674" y="383"/>
                  </a:lnTo>
                  <a:lnTo>
                    <a:pt x="675" y="383"/>
                  </a:lnTo>
                  <a:lnTo>
                    <a:pt x="678" y="383"/>
                  </a:lnTo>
                  <a:lnTo>
                    <a:pt x="678" y="383"/>
                  </a:lnTo>
                  <a:lnTo>
                    <a:pt x="681" y="384"/>
                  </a:lnTo>
                  <a:lnTo>
                    <a:pt x="682" y="384"/>
                  </a:lnTo>
                  <a:lnTo>
                    <a:pt x="683" y="385"/>
                  </a:lnTo>
                  <a:lnTo>
                    <a:pt x="683" y="385"/>
                  </a:lnTo>
                  <a:lnTo>
                    <a:pt x="683" y="386"/>
                  </a:lnTo>
                  <a:lnTo>
                    <a:pt x="683" y="387"/>
                  </a:lnTo>
                  <a:lnTo>
                    <a:pt x="683" y="387"/>
                  </a:lnTo>
                  <a:lnTo>
                    <a:pt x="683" y="388"/>
                  </a:lnTo>
                  <a:lnTo>
                    <a:pt x="683" y="389"/>
                  </a:lnTo>
                  <a:lnTo>
                    <a:pt x="683" y="390"/>
                  </a:lnTo>
                  <a:lnTo>
                    <a:pt x="683" y="394"/>
                  </a:lnTo>
                  <a:lnTo>
                    <a:pt x="683" y="394"/>
                  </a:lnTo>
                  <a:lnTo>
                    <a:pt x="682" y="398"/>
                  </a:lnTo>
                  <a:lnTo>
                    <a:pt x="682" y="398"/>
                  </a:lnTo>
                  <a:lnTo>
                    <a:pt x="681" y="398"/>
                  </a:lnTo>
                  <a:lnTo>
                    <a:pt x="681" y="399"/>
                  </a:lnTo>
                  <a:lnTo>
                    <a:pt x="680" y="399"/>
                  </a:lnTo>
                  <a:lnTo>
                    <a:pt x="678" y="400"/>
                  </a:lnTo>
                  <a:lnTo>
                    <a:pt x="678" y="399"/>
                  </a:lnTo>
                  <a:lnTo>
                    <a:pt x="656" y="393"/>
                  </a:lnTo>
                  <a:lnTo>
                    <a:pt x="656" y="392"/>
                  </a:lnTo>
                  <a:lnTo>
                    <a:pt x="656" y="391"/>
                  </a:lnTo>
                  <a:lnTo>
                    <a:pt x="655" y="390"/>
                  </a:lnTo>
                  <a:lnTo>
                    <a:pt x="655" y="389"/>
                  </a:lnTo>
                  <a:lnTo>
                    <a:pt x="654" y="389"/>
                  </a:lnTo>
                  <a:lnTo>
                    <a:pt x="653" y="389"/>
                  </a:lnTo>
                  <a:lnTo>
                    <a:pt x="652" y="389"/>
                  </a:lnTo>
                  <a:lnTo>
                    <a:pt x="623" y="398"/>
                  </a:lnTo>
                  <a:lnTo>
                    <a:pt x="604" y="403"/>
                  </a:lnTo>
                  <a:lnTo>
                    <a:pt x="603" y="403"/>
                  </a:lnTo>
                  <a:lnTo>
                    <a:pt x="602" y="404"/>
                  </a:lnTo>
                  <a:lnTo>
                    <a:pt x="596" y="409"/>
                  </a:lnTo>
                  <a:lnTo>
                    <a:pt x="596" y="409"/>
                  </a:lnTo>
                  <a:lnTo>
                    <a:pt x="596" y="410"/>
                  </a:lnTo>
                  <a:lnTo>
                    <a:pt x="597" y="410"/>
                  </a:lnTo>
                  <a:lnTo>
                    <a:pt x="600" y="414"/>
                  </a:lnTo>
                  <a:lnTo>
                    <a:pt x="601" y="414"/>
                  </a:lnTo>
                  <a:lnTo>
                    <a:pt x="601" y="414"/>
                  </a:lnTo>
                  <a:lnTo>
                    <a:pt x="604" y="414"/>
                  </a:lnTo>
                  <a:lnTo>
                    <a:pt x="607" y="412"/>
                  </a:lnTo>
                  <a:lnTo>
                    <a:pt x="608" y="412"/>
                  </a:lnTo>
                  <a:lnTo>
                    <a:pt x="610" y="412"/>
                  </a:lnTo>
                  <a:lnTo>
                    <a:pt x="613" y="415"/>
                  </a:lnTo>
                  <a:lnTo>
                    <a:pt x="616" y="417"/>
                  </a:lnTo>
                  <a:lnTo>
                    <a:pt x="617" y="417"/>
                  </a:lnTo>
                  <a:lnTo>
                    <a:pt x="617" y="418"/>
                  </a:lnTo>
                  <a:lnTo>
                    <a:pt x="616" y="418"/>
                  </a:lnTo>
                  <a:lnTo>
                    <a:pt x="616" y="418"/>
                  </a:lnTo>
                  <a:lnTo>
                    <a:pt x="612" y="421"/>
                  </a:lnTo>
                  <a:lnTo>
                    <a:pt x="612" y="427"/>
                  </a:lnTo>
                  <a:lnTo>
                    <a:pt x="612" y="442"/>
                  </a:lnTo>
                  <a:lnTo>
                    <a:pt x="612" y="443"/>
                  </a:lnTo>
                  <a:lnTo>
                    <a:pt x="612" y="444"/>
                  </a:lnTo>
                  <a:lnTo>
                    <a:pt x="613" y="449"/>
                  </a:lnTo>
                  <a:lnTo>
                    <a:pt x="617" y="456"/>
                  </a:lnTo>
                  <a:lnTo>
                    <a:pt x="621" y="469"/>
                  </a:lnTo>
                  <a:lnTo>
                    <a:pt x="625" y="484"/>
                  </a:lnTo>
                  <a:lnTo>
                    <a:pt x="625" y="485"/>
                  </a:lnTo>
                  <a:lnTo>
                    <a:pt x="625" y="486"/>
                  </a:lnTo>
                  <a:lnTo>
                    <a:pt x="624" y="487"/>
                  </a:lnTo>
                  <a:lnTo>
                    <a:pt x="624" y="487"/>
                  </a:lnTo>
                  <a:lnTo>
                    <a:pt x="623" y="487"/>
                  </a:lnTo>
                  <a:lnTo>
                    <a:pt x="622" y="487"/>
                  </a:lnTo>
                  <a:lnTo>
                    <a:pt x="621" y="487"/>
                  </a:lnTo>
                  <a:lnTo>
                    <a:pt x="621" y="486"/>
                  </a:lnTo>
                  <a:lnTo>
                    <a:pt x="620" y="486"/>
                  </a:lnTo>
                  <a:lnTo>
                    <a:pt x="619" y="486"/>
                  </a:lnTo>
                  <a:lnTo>
                    <a:pt x="612" y="491"/>
                  </a:lnTo>
                  <a:lnTo>
                    <a:pt x="612" y="491"/>
                  </a:lnTo>
                  <a:lnTo>
                    <a:pt x="613" y="491"/>
                  </a:lnTo>
                  <a:lnTo>
                    <a:pt x="613" y="492"/>
                  </a:lnTo>
                  <a:lnTo>
                    <a:pt x="613" y="493"/>
                  </a:lnTo>
                  <a:lnTo>
                    <a:pt x="614" y="494"/>
                  </a:lnTo>
                  <a:lnTo>
                    <a:pt x="618" y="496"/>
                  </a:lnTo>
                  <a:lnTo>
                    <a:pt x="608" y="499"/>
                  </a:lnTo>
                  <a:lnTo>
                    <a:pt x="607" y="513"/>
                  </a:lnTo>
                  <a:lnTo>
                    <a:pt x="607" y="526"/>
                  </a:lnTo>
                  <a:lnTo>
                    <a:pt x="610" y="530"/>
                  </a:lnTo>
                  <a:lnTo>
                    <a:pt x="610" y="531"/>
                  </a:lnTo>
                  <a:lnTo>
                    <a:pt x="608" y="531"/>
                  </a:lnTo>
                  <a:lnTo>
                    <a:pt x="608" y="532"/>
                  </a:lnTo>
                  <a:lnTo>
                    <a:pt x="607" y="532"/>
                  </a:lnTo>
                  <a:lnTo>
                    <a:pt x="593" y="539"/>
                  </a:lnTo>
                  <a:lnTo>
                    <a:pt x="585" y="541"/>
                  </a:lnTo>
                  <a:lnTo>
                    <a:pt x="579" y="543"/>
                  </a:lnTo>
                  <a:lnTo>
                    <a:pt x="572" y="546"/>
                  </a:lnTo>
                  <a:lnTo>
                    <a:pt x="566" y="549"/>
                  </a:lnTo>
                  <a:lnTo>
                    <a:pt x="559" y="554"/>
                  </a:lnTo>
                  <a:lnTo>
                    <a:pt x="553" y="557"/>
                  </a:lnTo>
                  <a:lnTo>
                    <a:pt x="550" y="560"/>
                  </a:lnTo>
                  <a:lnTo>
                    <a:pt x="549" y="560"/>
                  </a:lnTo>
                  <a:lnTo>
                    <a:pt x="548" y="560"/>
                  </a:lnTo>
                  <a:lnTo>
                    <a:pt x="548" y="561"/>
                  </a:lnTo>
                  <a:lnTo>
                    <a:pt x="548" y="562"/>
                  </a:lnTo>
                  <a:lnTo>
                    <a:pt x="547" y="565"/>
                  </a:lnTo>
                  <a:lnTo>
                    <a:pt x="544" y="569"/>
                  </a:lnTo>
                  <a:lnTo>
                    <a:pt x="544" y="572"/>
                  </a:lnTo>
                  <a:lnTo>
                    <a:pt x="542" y="573"/>
                  </a:lnTo>
                  <a:lnTo>
                    <a:pt x="541" y="573"/>
                  </a:lnTo>
                  <a:lnTo>
                    <a:pt x="540" y="574"/>
                  </a:lnTo>
                  <a:lnTo>
                    <a:pt x="523" y="576"/>
                  </a:lnTo>
                  <a:lnTo>
                    <a:pt x="521" y="576"/>
                  </a:lnTo>
                  <a:lnTo>
                    <a:pt x="510" y="576"/>
                  </a:lnTo>
                  <a:lnTo>
                    <a:pt x="509" y="575"/>
                  </a:lnTo>
                  <a:lnTo>
                    <a:pt x="509" y="574"/>
                  </a:lnTo>
                  <a:lnTo>
                    <a:pt x="508" y="574"/>
                  </a:lnTo>
                  <a:lnTo>
                    <a:pt x="507" y="574"/>
                  </a:lnTo>
                  <a:lnTo>
                    <a:pt x="506" y="574"/>
                  </a:lnTo>
                  <a:lnTo>
                    <a:pt x="505" y="574"/>
                  </a:lnTo>
                  <a:lnTo>
                    <a:pt x="503" y="575"/>
                  </a:lnTo>
                  <a:lnTo>
                    <a:pt x="501" y="576"/>
                  </a:lnTo>
                  <a:lnTo>
                    <a:pt x="499" y="578"/>
                  </a:lnTo>
                  <a:lnTo>
                    <a:pt x="495" y="586"/>
                  </a:lnTo>
                  <a:lnTo>
                    <a:pt x="494" y="590"/>
                  </a:lnTo>
                  <a:lnTo>
                    <a:pt x="494" y="592"/>
                  </a:lnTo>
                  <a:lnTo>
                    <a:pt x="491" y="598"/>
                  </a:lnTo>
                  <a:lnTo>
                    <a:pt x="490" y="599"/>
                  </a:lnTo>
                  <a:lnTo>
                    <a:pt x="490" y="599"/>
                  </a:lnTo>
                  <a:lnTo>
                    <a:pt x="489" y="600"/>
                  </a:lnTo>
                  <a:lnTo>
                    <a:pt x="485" y="602"/>
                  </a:lnTo>
                  <a:lnTo>
                    <a:pt x="472" y="604"/>
                  </a:lnTo>
                  <a:lnTo>
                    <a:pt x="465" y="604"/>
                  </a:lnTo>
                  <a:lnTo>
                    <a:pt x="464" y="604"/>
                  </a:lnTo>
                  <a:lnTo>
                    <a:pt x="464" y="603"/>
                  </a:lnTo>
                  <a:lnTo>
                    <a:pt x="464" y="602"/>
                  </a:lnTo>
                  <a:lnTo>
                    <a:pt x="464" y="601"/>
                  </a:lnTo>
                  <a:lnTo>
                    <a:pt x="462" y="595"/>
                  </a:lnTo>
                  <a:lnTo>
                    <a:pt x="456" y="594"/>
                  </a:lnTo>
                  <a:lnTo>
                    <a:pt x="443" y="598"/>
                  </a:lnTo>
                  <a:lnTo>
                    <a:pt x="418" y="612"/>
                  </a:lnTo>
                  <a:lnTo>
                    <a:pt x="412" y="614"/>
                  </a:lnTo>
                  <a:lnTo>
                    <a:pt x="412" y="614"/>
                  </a:lnTo>
                  <a:lnTo>
                    <a:pt x="412" y="615"/>
                  </a:lnTo>
                  <a:lnTo>
                    <a:pt x="411" y="615"/>
                  </a:lnTo>
                  <a:lnTo>
                    <a:pt x="407" y="624"/>
                  </a:lnTo>
                  <a:lnTo>
                    <a:pt x="407" y="625"/>
                  </a:lnTo>
                  <a:lnTo>
                    <a:pt x="407" y="626"/>
                  </a:lnTo>
                  <a:lnTo>
                    <a:pt x="407" y="627"/>
                  </a:lnTo>
                  <a:lnTo>
                    <a:pt x="408" y="627"/>
                  </a:lnTo>
                  <a:lnTo>
                    <a:pt x="408" y="628"/>
                  </a:lnTo>
                  <a:lnTo>
                    <a:pt x="409" y="630"/>
                  </a:lnTo>
                  <a:lnTo>
                    <a:pt x="410" y="633"/>
                  </a:lnTo>
                  <a:lnTo>
                    <a:pt x="408" y="637"/>
                  </a:lnTo>
                  <a:lnTo>
                    <a:pt x="407" y="637"/>
                  </a:lnTo>
                  <a:lnTo>
                    <a:pt x="406" y="638"/>
                  </a:lnTo>
                  <a:lnTo>
                    <a:pt x="405" y="638"/>
                  </a:lnTo>
                  <a:lnTo>
                    <a:pt x="401" y="638"/>
                  </a:lnTo>
                  <a:lnTo>
                    <a:pt x="405" y="671"/>
                  </a:lnTo>
                  <a:lnTo>
                    <a:pt x="405" y="672"/>
                  </a:lnTo>
                  <a:lnTo>
                    <a:pt x="406" y="672"/>
                  </a:lnTo>
                  <a:lnTo>
                    <a:pt x="407" y="673"/>
                  </a:lnTo>
                  <a:lnTo>
                    <a:pt x="409" y="677"/>
                  </a:lnTo>
                  <a:lnTo>
                    <a:pt x="410" y="677"/>
                  </a:lnTo>
                  <a:lnTo>
                    <a:pt x="411" y="677"/>
                  </a:lnTo>
                  <a:lnTo>
                    <a:pt x="413" y="677"/>
                  </a:lnTo>
                  <a:lnTo>
                    <a:pt x="414" y="676"/>
                  </a:lnTo>
                  <a:lnTo>
                    <a:pt x="415" y="672"/>
                  </a:lnTo>
                  <a:lnTo>
                    <a:pt x="415" y="671"/>
                  </a:lnTo>
                  <a:lnTo>
                    <a:pt x="417" y="670"/>
                  </a:lnTo>
                  <a:lnTo>
                    <a:pt x="417" y="670"/>
                  </a:lnTo>
                  <a:lnTo>
                    <a:pt x="421" y="671"/>
                  </a:lnTo>
                  <a:lnTo>
                    <a:pt x="426" y="672"/>
                  </a:lnTo>
                  <a:lnTo>
                    <a:pt x="436" y="677"/>
                  </a:lnTo>
                  <a:lnTo>
                    <a:pt x="437" y="677"/>
                  </a:lnTo>
                  <a:lnTo>
                    <a:pt x="439" y="679"/>
                  </a:lnTo>
                  <a:lnTo>
                    <a:pt x="439" y="680"/>
                  </a:lnTo>
                  <a:lnTo>
                    <a:pt x="439" y="680"/>
                  </a:lnTo>
                  <a:lnTo>
                    <a:pt x="440" y="681"/>
                  </a:lnTo>
                  <a:lnTo>
                    <a:pt x="439" y="682"/>
                  </a:lnTo>
                  <a:lnTo>
                    <a:pt x="440" y="696"/>
                  </a:lnTo>
                  <a:lnTo>
                    <a:pt x="443" y="706"/>
                  </a:lnTo>
                  <a:lnTo>
                    <a:pt x="445" y="717"/>
                  </a:lnTo>
                  <a:lnTo>
                    <a:pt x="449" y="721"/>
                  </a:lnTo>
                  <a:lnTo>
                    <a:pt x="446" y="724"/>
                  </a:lnTo>
                  <a:lnTo>
                    <a:pt x="445" y="724"/>
                  </a:lnTo>
                  <a:lnTo>
                    <a:pt x="441" y="726"/>
                  </a:lnTo>
                  <a:lnTo>
                    <a:pt x="440" y="726"/>
                  </a:lnTo>
                  <a:lnTo>
                    <a:pt x="436" y="725"/>
                  </a:lnTo>
                  <a:lnTo>
                    <a:pt x="436" y="724"/>
                  </a:lnTo>
                  <a:lnTo>
                    <a:pt x="424" y="730"/>
                  </a:lnTo>
                  <a:lnTo>
                    <a:pt x="424" y="731"/>
                  </a:lnTo>
                  <a:lnTo>
                    <a:pt x="424" y="731"/>
                  </a:lnTo>
                  <a:lnTo>
                    <a:pt x="424" y="731"/>
                  </a:lnTo>
                  <a:lnTo>
                    <a:pt x="428" y="734"/>
                  </a:lnTo>
                  <a:lnTo>
                    <a:pt x="429" y="735"/>
                  </a:lnTo>
                  <a:lnTo>
                    <a:pt x="422" y="738"/>
                  </a:lnTo>
                  <a:lnTo>
                    <a:pt x="409" y="741"/>
                  </a:lnTo>
                  <a:lnTo>
                    <a:pt x="407" y="741"/>
                  </a:lnTo>
                  <a:lnTo>
                    <a:pt x="406" y="741"/>
                  </a:lnTo>
                  <a:lnTo>
                    <a:pt x="402" y="740"/>
                  </a:lnTo>
                  <a:lnTo>
                    <a:pt x="401" y="740"/>
                  </a:lnTo>
                  <a:lnTo>
                    <a:pt x="387" y="741"/>
                  </a:lnTo>
                  <a:lnTo>
                    <a:pt x="378" y="741"/>
                  </a:lnTo>
                  <a:lnTo>
                    <a:pt x="369" y="743"/>
                  </a:lnTo>
                  <a:lnTo>
                    <a:pt x="367" y="743"/>
                  </a:lnTo>
                  <a:lnTo>
                    <a:pt x="366" y="743"/>
                  </a:lnTo>
                  <a:lnTo>
                    <a:pt x="354" y="749"/>
                  </a:lnTo>
                  <a:lnTo>
                    <a:pt x="352" y="751"/>
                  </a:lnTo>
                  <a:lnTo>
                    <a:pt x="349" y="754"/>
                  </a:lnTo>
                  <a:lnTo>
                    <a:pt x="348" y="754"/>
                  </a:lnTo>
                  <a:lnTo>
                    <a:pt x="341" y="759"/>
                  </a:lnTo>
                  <a:lnTo>
                    <a:pt x="338" y="757"/>
                  </a:lnTo>
                  <a:lnTo>
                    <a:pt x="337" y="757"/>
                  </a:lnTo>
                  <a:lnTo>
                    <a:pt x="327" y="769"/>
                  </a:lnTo>
                  <a:lnTo>
                    <a:pt x="328" y="777"/>
                  </a:lnTo>
                  <a:lnTo>
                    <a:pt x="330" y="777"/>
                  </a:lnTo>
                  <a:lnTo>
                    <a:pt x="332" y="781"/>
                  </a:lnTo>
                  <a:lnTo>
                    <a:pt x="333" y="783"/>
                  </a:lnTo>
                  <a:lnTo>
                    <a:pt x="335" y="787"/>
                  </a:lnTo>
                  <a:lnTo>
                    <a:pt x="338" y="796"/>
                  </a:lnTo>
                  <a:lnTo>
                    <a:pt x="338" y="798"/>
                  </a:lnTo>
                  <a:lnTo>
                    <a:pt x="337" y="806"/>
                  </a:lnTo>
                  <a:lnTo>
                    <a:pt x="335" y="813"/>
                  </a:lnTo>
                  <a:lnTo>
                    <a:pt x="333" y="816"/>
                  </a:lnTo>
                  <a:lnTo>
                    <a:pt x="333" y="816"/>
                  </a:lnTo>
                  <a:lnTo>
                    <a:pt x="331" y="818"/>
                  </a:lnTo>
                  <a:lnTo>
                    <a:pt x="330" y="818"/>
                  </a:lnTo>
                  <a:lnTo>
                    <a:pt x="327" y="820"/>
                  </a:lnTo>
                  <a:lnTo>
                    <a:pt x="320" y="826"/>
                  </a:lnTo>
                  <a:lnTo>
                    <a:pt x="320" y="827"/>
                  </a:lnTo>
                  <a:lnTo>
                    <a:pt x="317" y="830"/>
                  </a:lnTo>
                  <a:lnTo>
                    <a:pt x="317" y="832"/>
                  </a:lnTo>
                  <a:lnTo>
                    <a:pt x="317" y="833"/>
                  </a:lnTo>
                  <a:lnTo>
                    <a:pt x="318" y="835"/>
                  </a:lnTo>
                  <a:lnTo>
                    <a:pt x="320" y="837"/>
                  </a:lnTo>
                  <a:lnTo>
                    <a:pt x="323" y="839"/>
                  </a:lnTo>
                  <a:lnTo>
                    <a:pt x="321" y="842"/>
                  </a:lnTo>
                  <a:lnTo>
                    <a:pt x="322" y="843"/>
                  </a:lnTo>
                  <a:lnTo>
                    <a:pt x="322" y="845"/>
                  </a:lnTo>
                  <a:lnTo>
                    <a:pt x="322" y="846"/>
                  </a:lnTo>
                  <a:lnTo>
                    <a:pt x="320" y="850"/>
                  </a:lnTo>
                  <a:lnTo>
                    <a:pt x="320" y="850"/>
                  </a:lnTo>
                  <a:lnTo>
                    <a:pt x="315" y="854"/>
                  </a:lnTo>
                  <a:lnTo>
                    <a:pt x="314" y="854"/>
                  </a:lnTo>
                  <a:lnTo>
                    <a:pt x="312" y="854"/>
                  </a:lnTo>
                  <a:lnTo>
                    <a:pt x="302" y="854"/>
                  </a:lnTo>
                  <a:lnTo>
                    <a:pt x="301" y="854"/>
                  </a:lnTo>
                  <a:lnTo>
                    <a:pt x="297" y="854"/>
                  </a:lnTo>
                  <a:lnTo>
                    <a:pt x="295" y="853"/>
                  </a:lnTo>
                  <a:lnTo>
                    <a:pt x="292" y="852"/>
                  </a:lnTo>
                  <a:lnTo>
                    <a:pt x="290" y="851"/>
                  </a:lnTo>
                  <a:lnTo>
                    <a:pt x="288" y="850"/>
                  </a:lnTo>
                  <a:lnTo>
                    <a:pt x="286" y="850"/>
                  </a:lnTo>
                  <a:lnTo>
                    <a:pt x="284" y="850"/>
                  </a:lnTo>
                  <a:lnTo>
                    <a:pt x="283" y="850"/>
                  </a:lnTo>
                  <a:lnTo>
                    <a:pt x="283" y="851"/>
                  </a:lnTo>
                  <a:lnTo>
                    <a:pt x="282" y="854"/>
                  </a:lnTo>
                  <a:lnTo>
                    <a:pt x="282" y="854"/>
                  </a:lnTo>
                  <a:lnTo>
                    <a:pt x="285" y="861"/>
                  </a:lnTo>
                  <a:lnTo>
                    <a:pt x="286" y="861"/>
                  </a:lnTo>
                  <a:lnTo>
                    <a:pt x="289" y="861"/>
                  </a:lnTo>
                  <a:lnTo>
                    <a:pt x="292" y="867"/>
                  </a:lnTo>
                  <a:lnTo>
                    <a:pt x="297" y="875"/>
                  </a:lnTo>
                  <a:lnTo>
                    <a:pt x="297" y="877"/>
                  </a:lnTo>
                  <a:lnTo>
                    <a:pt x="292" y="880"/>
                  </a:lnTo>
                  <a:lnTo>
                    <a:pt x="287" y="885"/>
                  </a:lnTo>
                  <a:lnTo>
                    <a:pt x="284" y="886"/>
                  </a:lnTo>
                  <a:lnTo>
                    <a:pt x="283" y="886"/>
                  </a:lnTo>
                  <a:lnTo>
                    <a:pt x="282" y="886"/>
                  </a:lnTo>
                  <a:lnTo>
                    <a:pt x="278" y="887"/>
                  </a:lnTo>
                  <a:lnTo>
                    <a:pt x="275" y="886"/>
                  </a:lnTo>
                  <a:lnTo>
                    <a:pt x="273" y="886"/>
                  </a:lnTo>
                  <a:lnTo>
                    <a:pt x="272" y="886"/>
                  </a:lnTo>
                  <a:lnTo>
                    <a:pt x="272" y="887"/>
                  </a:lnTo>
                  <a:lnTo>
                    <a:pt x="270" y="888"/>
                  </a:lnTo>
                  <a:lnTo>
                    <a:pt x="270" y="889"/>
                  </a:lnTo>
                  <a:lnTo>
                    <a:pt x="270" y="889"/>
                  </a:lnTo>
                  <a:lnTo>
                    <a:pt x="263" y="908"/>
                  </a:lnTo>
                  <a:lnTo>
                    <a:pt x="263" y="910"/>
                  </a:lnTo>
                  <a:lnTo>
                    <a:pt x="263" y="920"/>
                  </a:lnTo>
                  <a:lnTo>
                    <a:pt x="264" y="922"/>
                  </a:lnTo>
                  <a:lnTo>
                    <a:pt x="264" y="924"/>
                  </a:lnTo>
                  <a:lnTo>
                    <a:pt x="264" y="925"/>
                  </a:lnTo>
                  <a:lnTo>
                    <a:pt x="265" y="927"/>
                  </a:lnTo>
                  <a:lnTo>
                    <a:pt x="266" y="928"/>
                  </a:lnTo>
                  <a:lnTo>
                    <a:pt x="258" y="937"/>
                  </a:lnTo>
                  <a:lnTo>
                    <a:pt x="257" y="938"/>
                  </a:lnTo>
                  <a:lnTo>
                    <a:pt x="255" y="939"/>
                  </a:lnTo>
                  <a:lnTo>
                    <a:pt x="255" y="940"/>
                  </a:lnTo>
                  <a:lnTo>
                    <a:pt x="250" y="941"/>
                  </a:lnTo>
                  <a:lnTo>
                    <a:pt x="249" y="941"/>
                  </a:lnTo>
                  <a:lnTo>
                    <a:pt x="231" y="933"/>
                  </a:lnTo>
                  <a:lnTo>
                    <a:pt x="231" y="933"/>
                  </a:lnTo>
                  <a:lnTo>
                    <a:pt x="225" y="938"/>
                  </a:lnTo>
                  <a:lnTo>
                    <a:pt x="215" y="943"/>
                  </a:lnTo>
                  <a:lnTo>
                    <a:pt x="215" y="947"/>
                  </a:lnTo>
                  <a:lnTo>
                    <a:pt x="217" y="950"/>
                  </a:lnTo>
                  <a:lnTo>
                    <a:pt x="200" y="955"/>
                  </a:lnTo>
                  <a:lnTo>
                    <a:pt x="193" y="951"/>
                  </a:lnTo>
                  <a:lnTo>
                    <a:pt x="192" y="950"/>
                  </a:lnTo>
                  <a:lnTo>
                    <a:pt x="192" y="950"/>
                  </a:lnTo>
                  <a:lnTo>
                    <a:pt x="191" y="951"/>
                  </a:lnTo>
                  <a:lnTo>
                    <a:pt x="188" y="952"/>
                  </a:lnTo>
                  <a:lnTo>
                    <a:pt x="187" y="952"/>
                  </a:lnTo>
                  <a:lnTo>
                    <a:pt x="184" y="955"/>
                  </a:lnTo>
                  <a:lnTo>
                    <a:pt x="183" y="955"/>
                  </a:lnTo>
                  <a:lnTo>
                    <a:pt x="173" y="965"/>
                  </a:lnTo>
                  <a:lnTo>
                    <a:pt x="169" y="978"/>
                  </a:lnTo>
                  <a:lnTo>
                    <a:pt x="169" y="978"/>
                  </a:lnTo>
                  <a:lnTo>
                    <a:pt x="169" y="979"/>
                  </a:lnTo>
                  <a:lnTo>
                    <a:pt x="170" y="981"/>
                  </a:lnTo>
                  <a:lnTo>
                    <a:pt x="172" y="981"/>
                  </a:lnTo>
                  <a:lnTo>
                    <a:pt x="172" y="981"/>
                  </a:lnTo>
                  <a:lnTo>
                    <a:pt x="172" y="983"/>
                  </a:lnTo>
                  <a:lnTo>
                    <a:pt x="172" y="1000"/>
                  </a:lnTo>
                  <a:lnTo>
                    <a:pt x="172" y="1000"/>
                  </a:lnTo>
                  <a:lnTo>
                    <a:pt x="170" y="1002"/>
                  </a:lnTo>
                  <a:lnTo>
                    <a:pt x="169" y="1004"/>
                  </a:lnTo>
                  <a:lnTo>
                    <a:pt x="162" y="1007"/>
                  </a:lnTo>
                  <a:lnTo>
                    <a:pt x="138" y="1013"/>
                  </a:lnTo>
                  <a:lnTo>
                    <a:pt x="129" y="1016"/>
                  </a:lnTo>
                  <a:lnTo>
                    <a:pt x="127" y="1015"/>
                  </a:lnTo>
                  <a:lnTo>
                    <a:pt x="122" y="1014"/>
                  </a:lnTo>
                  <a:lnTo>
                    <a:pt x="121" y="1014"/>
                  </a:lnTo>
                  <a:lnTo>
                    <a:pt x="120" y="1014"/>
                  </a:lnTo>
                  <a:lnTo>
                    <a:pt x="119" y="1014"/>
                  </a:lnTo>
                  <a:lnTo>
                    <a:pt x="119" y="1014"/>
                  </a:lnTo>
                  <a:lnTo>
                    <a:pt x="115" y="1014"/>
                  </a:lnTo>
                  <a:lnTo>
                    <a:pt x="115" y="1014"/>
                  </a:lnTo>
                  <a:lnTo>
                    <a:pt x="114" y="1014"/>
                  </a:lnTo>
                  <a:lnTo>
                    <a:pt x="113" y="1015"/>
                  </a:lnTo>
                  <a:lnTo>
                    <a:pt x="110" y="1015"/>
                  </a:lnTo>
                  <a:lnTo>
                    <a:pt x="109" y="1016"/>
                  </a:lnTo>
                  <a:lnTo>
                    <a:pt x="107" y="1016"/>
                  </a:lnTo>
                  <a:lnTo>
                    <a:pt x="94" y="1019"/>
                  </a:lnTo>
                  <a:lnTo>
                    <a:pt x="70" y="1018"/>
                  </a:lnTo>
                  <a:lnTo>
                    <a:pt x="53" y="1020"/>
                  </a:lnTo>
                  <a:lnTo>
                    <a:pt x="51" y="1020"/>
                  </a:lnTo>
                  <a:lnTo>
                    <a:pt x="50" y="1020"/>
                  </a:lnTo>
                  <a:lnTo>
                    <a:pt x="49" y="1020"/>
                  </a:lnTo>
                  <a:lnTo>
                    <a:pt x="45" y="1019"/>
                  </a:lnTo>
                  <a:lnTo>
                    <a:pt x="38" y="1016"/>
                  </a:lnTo>
                  <a:lnTo>
                    <a:pt x="29" y="1014"/>
                  </a:lnTo>
                  <a:lnTo>
                    <a:pt x="14" y="1009"/>
                  </a:lnTo>
                  <a:lnTo>
                    <a:pt x="0" y="1004"/>
                  </a:lnTo>
                  <a:lnTo>
                    <a:pt x="3" y="1007"/>
                  </a:lnTo>
                  <a:lnTo>
                    <a:pt x="15" y="1020"/>
                  </a:lnTo>
                  <a:lnTo>
                    <a:pt x="15" y="1024"/>
                  </a:lnTo>
                  <a:lnTo>
                    <a:pt x="21" y="1035"/>
                  </a:lnTo>
                  <a:lnTo>
                    <a:pt x="22" y="1036"/>
                  </a:lnTo>
                  <a:lnTo>
                    <a:pt x="22" y="1039"/>
                  </a:lnTo>
                  <a:lnTo>
                    <a:pt x="23" y="1040"/>
                  </a:lnTo>
                  <a:lnTo>
                    <a:pt x="24" y="1042"/>
                  </a:lnTo>
                  <a:lnTo>
                    <a:pt x="24" y="1043"/>
                  </a:lnTo>
                  <a:lnTo>
                    <a:pt x="25" y="1043"/>
                  </a:lnTo>
                  <a:lnTo>
                    <a:pt x="29" y="1047"/>
                  </a:lnTo>
                  <a:lnTo>
                    <a:pt x="29" y="1048"/>
                  </a:lnTo>
                  <a:lnTo>
                    <a:pt x="33" y="1051"/>
                  </a:lnTo>
                  <a:lnTo>
                    <a:pt x="34" y="1051"/>
                  </a:lnTo>
                  <a:lnTo>
                    <a:pt x="37" y="1052"/>
                  </a:lnTo>
                  <a:lnTo>
                    <a:pt x="42" y="1054"/>
                  </a:lnTo>
                  <a:lnTo>
                    <a:pt x="45" y="1054"/>
                  </a:lnTo>
                  <a:lnTo>
                    <a:pt x="47" y="1054"/>
                  </a:lnTo>
                  <a:lnTo>
                    <a:pt x="50" y="1055"/>
                  </a:lnTo>
                  <a:lnTo>
                    <a:pt x="51" y="1057"/>
                  </a:lnTo>
                  <a:lnTo>
                    <a:pt x="54" y="1061"/>
                  </a:lnTo>
                  <a:lnTo>
                    <a:pt x="60" y="1061"/>
                  </a:lnTo>
                  <a:lnTo>
                    <a:pt x="61" y="1062"/>
                  </a:lnTo>
                  <a:lnTo>
                    <a:pt x="61" y="1063"/>
                  </a:lnTo>
                  <a:lnTo>
                    <a:pt x="62" y="1089"/>
                  </a:lnTo>
                  <a:lnTo>
                    <a:pt x="69" y="1097"/>
                  </a:lnTo>
                  <a:lnTo>
                    <a:pt x="69" y="1097"/>
                  </a:lnTo>
                  <a:lnTo>
                    <a:pt x="73" y="1097"/>
                  </a:lnTo>
                  <a:lnTo>
                    <a:pt x="75" y="1097"/>
                  </a:lnTo>
                  <a:lnTo>
                    <a:pt x="76" y="1098"/>
                  </a:lnTo>
                  <a:lnTo>
                    <a:pt x="77" y="1101"/>
                  </a:lnTo>
                  <a:lnTo>
                    <a:pt x="73" y="1118"/>
                  </a:lnTo>
                  <a:lnTo>
                    <a:pt x="72" y="1118"/>
                  </a:lnTo>
                  <a:lnTo>
                    <a:pt x="71" y="1118"/>
                  </a:lnTo>
                  <a:lnTo>
                    <a:pt x="70" y="1118"/>
                  </a:lnTo>
                  <a:lnTo>
                    <a:pt x="67" y="1118"/>
                  </a:lnTo>
                  <a:lnTo>
                    <a:pt x="61" y="1118"/>
                  </a:lnTo>
                  <a:lnTo>
                    <a:pt x="61" y="1118"/>
                  </a:lnTo>
                  <a:lnTo>
                    <a:pt x="59" y="1118"/>
                  </a:lnTo>
                  <a:lnTo>
                    <a:pt x="45" y="1123"/>
                  </a:lnTo>
                  <a:lnTo>
                    <a:pt x="42" y="1131"/>
                  </a:lnTo>
                  <a:lnTo>
                    <a:pt x="38" y="1129"/>
                  </a:lnTo>
                  <a:lnTo>
                    <a:pt x="37" y="1129"/>
                  </a:lnTo>
                  <a:lnTo>
                    <a:pt x="36" y="1129"/>
                  </a:lnTo>
                  <a:lnTo>
                    <a:pt x="32" y="1132"/>
                  </a:lnTo>
                  <a:lnTo>
                    <a:pt x="30" y="1134"/>
                  </a:lnTo>
                  <a:lnTo>
                    <a:pt x="30" y="1135"/>
                  </a:lnTo>
                  <a:lnTo>
                    <a:pt x="29" y="1136"/>
                  </a:lnTo>
                  <a:lnTo>
                    <a:pt x="25" y="1159"/>
                  </a:lnTo>
                  <a:lnTo>
                    <a:pt x="23" y="1168"/>
                  </a:lnTo>
                  <a:lnTo>
                    <a:pt x="28" y="1170"/>
                  </a:lnTo>
                  <a:lnTo>
                    <a:pt x="81" y="1166"/>
                  </a:lnTo>
                  <a:lnTo>
                    <a:pt x="82" y="1164"/>
                  </a:lnTo>
                  <a:lnTo>
                    <a:pt x="84" y="1164"/>
                  </a:lnTo>
                  <a:lnTo>
                    <a:pt x="84" y="1162"/>
                  </a:lnTo>
                  <a:lnTo>
                    <a:pt x="85" y="1162"/>
                  </a:lnTo>
                  <a:lnTo>
                    <a:pt x="86" y="1162"/>
                  </a:lnTo>
                  <a:lnTo>
                    <a:pt x="88" y="1162"/>
                  </a:lnTo>
                  <a:lnTo>
                    <a:pt x="89" y="1162"/>
                  </a:lnTo>
                  <a:lnTo>
                    <a:pt x="90" y="1162"/>
                  </a:lnTo>
                  <a:lnTo>
                    <a:pt x="100" y="1164"/>
                  </a:lnTo>
                  <a:lnTo>
                    <a:pt x="110" y="1166"/>
                  </a:lnTo>
                  <a:lnTo>
                    <a:pt x="117" y="1167"/>
                  </a:lnTo>
                  <a:lnTo>
                    <a:pt x="119" y="1166"/>
                  </a:lnTo>
                  <a:lnTo>
                    <a:pt x="120" y="1166"/>
                  </a:lnTo>
                  <a:lnTo>
                    <a:pt x="120" y="1165"/>
                  </a:lnTo>
                  <a:lnTo>
                    <a:pt x="121" y="1165"/>
                  </a:lnTo>
                  <a:lnTo>
                    <a:pt x="123" y="1164"/>
                  </a:lnTo>
                  <a:lnTo>
                    <a:pt x="138" y="1162"/>
                  </a:lnTo>
                  <a:lnTo>
                    <a:pt x="142" y="1161"/>
                  </a:lnTo>
                  <a:lnTo>
                    <a:pt x="158" y="1161"/>
                  </a:lnTo>
                  <a:lnTo>
                    <a:pt x="168" y="1159"/>
                  </a:lnTo>
                  <a:lnTo>
                    <a:pt x="166" y="1158"/>
                  </a:lnTo>
                  <a:lnTo>
                    <a:pt x="165" y="1159"/>
                  </a:lnTo>
                  <a:lnTo>
                    <a:pt x="164" y="1159"/>
                  </a:lnTo>
                  <a:lnTo>
                    <a:pt x="165" y="1155"/>
                  </a:lnTo>
                  <a:lnTo>
                    <a:pt x="167" y="1155"/>
                  </a:lnTo>
                  <a:lnTo>
                    <a:pt x="173" y="1154"/>
                  </a:lnTo>
                  <a:lnTo>
                    <a:pt x="175" y="1155"/>
                  </a:lnTo>
                  <a:lnTo>
                    <a:pt x="183" y="1168"/>
                  </a:lnTo>
                  <a:lnTo>
                    <a:pt x="184" y="1168"/>
                  </a:lnTo>
                  <a:lnTo>
                    <a:pt x="184" y="1169"/>
                  </a:lnTo>
                  <a:lnTo>
                    <a:pt x="184" y="1170"/>
                  </a:lnTo>
                  <a:lnTo>
                    <a:pt x="182" y="1176"/>
                  </a:lnTo>
                  <a:lnTo>
                    <a:pt x="182" y="1178"/>
                  </a:lnTo>
                  <a:lnTo>
                    <a:pt x="187" y="1181"/>
                  </a:lnTo>
                  <a:lnTo>
                    <a:pt x="188" y="1181"/>
                  </a:lnTo>
                  <a:lnTo>
                    <a:pt x="196" y="1183"/>
                  </a:lnTo>
                  <a:lnTo>
                    <a:pt x="200" y="1183"/>
                  </a:lnTo>
                  <a:lnTo>
                    <a:pt x="200" y="1184"/>
                  </a:lnTo>
                  <a:lnTo>
                    <a:pt x="200" y="1185"/>
                  </a:lnTo>
                  <a:lnTo>
                    <a:pt x="199" y="1190"/>
                  </a:lnTo>
                  <a:lnTo>
                    <a:pt x="201" y="1202"/>
                  </a:lnTo>
                  <a:lnTo>
                    <a:pt x="201" y="1203"/>
                  </a:lnTo>
                  <a:lnTo>
                    <a:pt x="201" y="1204"/>
                  </a:lnTo>
                  <a:lnTo>
                    <a:pt x="203" y="1206"/>
                  </a:lnTo>
                  <a:lnTo>
                    <a:pt x="203" y="1207"/>
                  </a:lnTo>
                  <a:lnTo>
                    <a:pt x="203" y="1207"/>
                  </a:lnTo>
                  <a:lnTo>
                    <a:pt x="208" y="1208"/>
                  </a:lnTo>
                  <a:lnTo>
                    <a:pt x="209" y="1208"/>
                  </a:lnTo>
                  <a:lnTo>
                    <a:pt x="212" y="1212"/>
                  </a:lnTo>
                  <a:lnTo>
                    <a:pt x="219" y="1213"/>
                  </a:lnTo>
                  <a:lnTo>
                    <a:pt x="223" y="1211"/>
                  </a:lnTo>
                  <a:lnTo>
                    <a:pt x="230" y="1217"/>
                  </a:lnTo>
                  <a:lnTo>
                    <a:pt x="230" y="1221"/>
                  </a:lnTo>
                  <a:lnTo>
                    <a:pt x="910" y="1221"/>
                  </a:lnTo>
                  <a:lnTo>
                    <a:pt x="909" y="1220"/>
                  </a:lnTo>
                  <a:close/>
                </a:path>
              </a:pathLst>
            </a:custGeom>
            <a:solidFill>
              <a:srgbClr val="D9DE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82" name="Freeform 768"/>
            <p:cNvSpPr>
              <a:spLocks/>
            </p:cNvSpPr>
            <p:nvPr/>
          </p:nvSpPr>
          <p:spPr bwMode="auto">
            <a:xfrm>
              <a:off x="5031798" y="3922115"/>
              <a:ext cx="77792" cy="28578"/>
            </a:xfrm>
            <a:custGeom>
              <a:avLst/>
              <a:gdLst>
                <a:gd name="T0" fmla="*/ 53 w 57"/>
                <a:gd name="T1" fmla="*/ 5 h 21"/>
                <a:gd name="T2" fmla="*/ 52 w 57"/>
                <a:gd name="T3" fmla="*/ 4 h 21"/>
                <a:gd name="T4" fmla="*/ 50 w 57"/>
                <a:gd name="T5" fmla="*/ 3 h 21"/>
                <a:gd name="T6" fmla="*/ 50 w 57"/>
                <a:gd name="T7" fmla="*/ 4 h 21"/>
                <a:gd name="T8" fmla="*/ 49 w 57"/>
                <a:gd name="T9" fmla="*/ 5 h 21"/>
                <a:gd name="T10" fmla="*/ 47 w 57"/>
                <a:gd name="T11" fmla="*/ 5 h 21"/>
                <a:gd name="T12" fmla="*/ 46 w 57"/>
                <a:gd name="T13" fmla="*/ 5 h 21"/>
                <a:gd name="T14" fmla="*/ 45 w 57"/>
                <a:gd name="T15" fmla="*/ 6 h 21"/>
                <a:gd name="T16" fmla="*/ 45 w 57"/>
                <a:gd name="T17" fmla="*/ 5 h 21"/>
                <a:gd name="T18" fmla="*/ 44 w 57"/>
                <a:gd name="T19" fmla="*/ 5 h 21"/>
                <a:gd name="T20" fmla="*/ 43 w 57"/>
                <a:gd name="T21" fmla="*/ 6 h 21"/>
                <a:gd name="T22" fmla="*/ 42 w 57"/>
                <a:gd name="T23" fmla="*/ 5 h 21"/>
                <a:gd name="T24" fmla="*/ 42 w 57"/>
                <a:gd name="T25" fmla="*/ 6 h 21"/>
                <a:gd name="T26" fmla="*/ 41 w 57"/>
                <a:gd name="T27" fmla="*/ 5 h 21"/>
                <a:gd name="T28" fmla="*/ 40 w 57"/>
                <a:gd name="T29" fmla="*/ 5 h 21"/>
                <a:gd name="T30" fmla="*/ 39 w 57"/>
                <a:gd name="T31" fmla="*/ 5 h 21"/>
                <a:gd name="T32" fmla="*/ 39 w 57"/>
                <a:gd name="T33" fmla="*/ 6 h 21"/>
                <a:gd name="T34" fmla="*/ 38 w 57"/>
                <a:gd name="T35" fmla="*/ 5 h 21"/>
                <a:gd name="T36" fmla="*/ 38 w 57"/>
                <a:gd name="T37" fmla="*/ 4 h 21"/>
                <a:gd name="T38" fmla="*/ 37 w 57"/>
                <a:gd name="T39" fmla="*/ 3 h 21"/>
                <a:gd name="T40" fmla="*/ 36 w 57"/>
                <a:gd name="T41" fmla="*/ 2 h 21"/>
                <a:gd name="T42" fmla="*/ 36 w 57"/>
                <a:gd name="T43" fmla="*/ 1 h 21"/>
                <a:gd name="T44" fmla="*/ 35 w 57"/>
                <a:gd name="T45" fmla="*/ 0 h 21"/>
                <a:gd name="T46" fmla="*/ 35 w 57"/>
                <a:gd name="T47" fmla="*/ 1 h 21"/>
                <a:gd name="T48" fmla="*/ 34 w 57"/>
                <a:gd name="T49" fmla="*/ 1 h 21"/>
                <a:gd name="T50" fmla="*/ 32 w 57"/>
                <a:gd name="T51" fmla="*/ 2 h 21"/>
                <a:gd name="T52" fmla="*/ 31 w 57"/>
                <a:gd name="T53" fmla="*/ 2 h 21"/>
                <a:gd name="T54" fmla="*/ 29 w 57"/>
                <a:gd name="T55" fmla="*/ 1 h 21"/>
                <a:gd name="T56" fmla="*/ 28 w 57"/>
                <a:gd name="T57" fmla="*/ 0 h 21"/>
                <a:gd name="T58" fmla="*/ 27 w 57"/>
                <a:gd name="T59" fmla="*/ 1 h 21"/>
                <a:gd name="T60" fmla="*/ 26 w 57"/>
                <a:gd name="T61" fmla="*/ 2 h 21"/>
                <a:gd name="T62" fmla="*/ 24 w 57"/>
                <a:gd name="T63" fmla="*/ 2 h 21"/>
                <a:gd name="T64" fmla="*/ 23 w 57"/>
                <a:gd name="T65" fmla="*/ 2 h 21"/>
                <a:gd name="T66" fmla="*/ 22 w 57"/>
                <a:gd name="T67" fmla="*/ 2 h 21"/>
                <a:gd name="T68" fmla="*/ 22 w 57"/>
                <a:gd name="T69" fmla="*/ 4 h 21"/>
                <a:gd name="T70" fmla="*/ 20 w 57"/>
                <a:gd name="T71" fmla="*/ 4 h 21"/>
                <a:gd name="T72" fmla="*/ 20 w 57"/>
                <a:gd name="T73" fmla="*/ 3 h 21"/>
                <a:gd name="T74" fmla="*/ 19 w 57"/>
                <a:gd name="T75" fmla="*/ 4 h 21"/>
                <a:gd name="T76" fmla="*/ 18 w 57"/>
                <a:gd name="T77" fmla="*/ 5 h 21"/>
                <a:gd name="T78" fmla="*/ 17 w 57"/>
                <a:gd name="T79" fmla="*/ 4 h 21"/>
                <a:gd name="T80" fmla="*/ 15 w 57"/>
                <a:gd name="T81" fmla="*/ 3 h 21"/>
                <a:gd name="T82" fmla="*/ 15 w 57"/>
                <a:gd name="T83" fmla="*/ 2 h 21"/>
                <a:gd name="T84" fmla="*/ 13 w 57"/>
                <a:gd name="T85" fmla="*/ 2 h 21"/>
                <a:gd name="T86" fmla="*/ 14 w 57"/>
                <a:gd name="T87" fmla="*/ 1 h 21"/>
                <a:gd name="T88" fmla="*/ 1 w 57"/>
                <a:gd name="T89" fmla="*/ 4 h 21"/>
                <a:gd name="T90" fmla="*/ 0 w 57"/>
                <a:gd name="T91" fmla="*/ 5 h 21"/>
                <a:gd name="T92" fmla="*/ 0 w 57"/>
                <a:gd name="T93" fmla="*/ 6 h 21"/>
                <a:gd name="T94" fmla="*/ 2 w 57"/>
                <a:gd name="T95" fmla="*/ 13 h 21"/>
                <a:gd name="T96" fmla="*/ 6 w 57"/>
                <a:gd name="T97" fmla="*/ 19 h 21"/>
                <a:gd name="T98" fmla="*/ 10 w 57"/>
                <a:gd name="T99" fmla="*/ 21 h 21"/>
                <a:gd name="T100" fmla="*/ 13 w 57"/>
                <a:gd name="T101" fmla="*/ 21 h 21"/>
                <a:gd name="T102" fmla="*/ 23 w 57"/>
                <a:gd name="T103" fmla="*/ 21 h 21"/>
                <a:gd name="T104" fmla="*/ 35 w 57"/>
                <a:gd name="T105" fmla="*/ 18 h 21"/>
                <a:gd name="T106" fmla="*/ 42 w 57"/>
                <a:gd name="T107" fmla="*/ 15 h 21"/>
                <a:gd name="T108" fmla="*/ 42 w 57"/>
                <a:gd name="T109" fmla="*/ 12 h 21"/>
                <a:gd name="T110" fmla="*/ 42 w 57"/>
                <a:gd name="T111" fmla="*/ 10 h 21"/>
                <a:gd name="T112" fmla="*/ 43 w 57"/>
                <a:gd name="T113" fmla="*/ 10 h 21"/>
                <a:gd name="T114" fmla="*/ 45 w 57"/>
                <a:gd name="T115" fmla="*/ 10 h 21"/>
                <a:gd name="T116" fmla="*/ 55 w 57"/>
                <a:gd name="T117" fmla="*/ 9 h 21"/>
                <a:gd name="T118" fmla="*/ 54 w 57"/>
                <a:gd name="T119"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 h="21">
                  <a:moveTo>
                    <a:pt x="54" y="5"/>
                  </a:moveTo>
                  <a:lnTo>
                    <a:pt x="53" y="5"/>
                  </a:lnTo>
                  <a:lnTo>
                    <a:pt x="52" y="5"/>
                  </a:lnTo>
                  <a:lnTo>
                    <a:pt x="52" y="4"/>
                  </a:lnTo>
                  <a:lnTo>
                    <a:pt x="50" y="4"/>
                  </a:lnTo>
                  <a:lnTo>
                    <a:pt x="50" y="3"/>
                  </a:lnTo>
                  <a:lnTo>
                    <a:pt x="50" y="3"/>
                  </a:lnTo>
                  <a:lnTo>
                    <a:pt x="50" y="4"/>
                  </a:lnTo>
                  <a:lnTo>
                    <a:pt x="50" y="5"/>
                  </a:lnTo>
                  <a:lnTo>
                    <a:pt x="49" y="5"/>
                  </a:lnTo>
                  <a:lnTo>
                    <a:pt x="48" y="5"/>
                  </a:lnTo>
                  <a:lnTo>
                    <a:pt x="47" y="5"/>
                  </a:lnTo>
                  <a:lnTo>
                    <a:pt x="47" y="5"/>
                  </a:lnTo>
                  <a:lnTo>
                    <a:pt x="46" y="5"/>
                  </a:lnTo>
                  <a:lnTo>
                    <a:pt x="46" y="5"/>
                  </a:lnTo>
                  <a:lnTo>
                    <a:pt x="45" y="6"/>
                  </a:lnTo>
                  <a:lnTo>
                    <a:pt x="45" y="5"/>
                  </a:lnTo>
                  <a:lnTo>
                    <a:pt x="45" y="5"/>
                  </a:lnTo>
                  <a:lnTo>
                    <a:pt x="44" y="5"/>
                  </a:lnTo>
                  <a:lnTo>
                    <a:pt x="44" y="5"/>
                  </a:lnTo>
                  <a:lnTo>
                    <a:pt x="44" y="6"/>
                  </a:lnTo>
                  <a:lnTo>
                    <a:pt x="43" y="6"/>
                  </a:lnTo>
                  <a:lnTo>
                    <a:pt x="42" y="6"/>
                  </a:lnTo>
                  <a:lnTo>
                    <a:pt x="42" y="5"/>
                  </a:lnTo>
                  <a:lnTo>
                    <a:pt x="42" y="5"/>
                  </a:lnTo>
                  <a:lnTo>
                    <a:pt x="42" y="6"/>
                  </a:lnTo>
                  <a:lnTo>
                    <a:pt x="41" y="6"/>
                  </a:lnTo>
                  <a:lnTo>
                    <a:pt x="41" y="5"/>
                  </a:lnTo>
                  <a:lnTo>
                    <a:pt x="41" y="5"/>
                  </a:lnTo>
                  <a:lnTo>
                    <a:pt x="40" y="5"/>
                  </a:lnTo>
                  <a:lnTo>
                    <a:pt x="39" y="5"/>
                  </a:lnTo>
                  <a:lnTo>
                    <a:pt x="39" y="5"/>
                  </a:lnTo>
                  <a:lnTo>
                    <a:pt x="39" y="5"/>
                  </a:lnTo>
                  <a:lnTo>
                    <a:pt x="39" y="6"/>
                  </a:lnTo>
                  <a:lnTo>
                    <a:pt x="38" y="6"/>
                  </a:lnTo>
                  <a:lnTo>
                    <a:pt x="38" y="5"/>
                  </a:lnTo>
                  <a:lnTo>
                    <a:pt x="38" y="5"/>
                  </a:lnTo>
                  <a:lnTo>
                    <a:pt x="38" y="4"/>
                  </a:lnTo>
                  <a:lnTo>
                    <a:pt x="38" y="3"/>
                  </a:lnTo>
                  <a:lnTo>
                    <a:pt x="37" y="3"/>
                  </a:lnTo>
                  <a:lnTo>
                    <a:pt x="37" y="2"/>
                  </a:lnTo>
                  <a:lnTo>
                    <a:pt x="36" y="2"/>
                  </a:lnTo>
                  <a:lnTo>
                    <a:pt x="36" y="2"/>
                  </a:lnTo>
                  <a:lnTo>
                    <a:pt x="36" y="1"/>
                  </a:lnTo>
                  <a:lnTo>
                    <a:pt x="36" y="0"/>
                  </a:lnTo>
                  <a:lnTo>
                    <a:pt x="35" y="0"/>
                  </a:lnTo>
                  <a:lnTo>
                    <a:pt x="35" y="1"/>
                  </a:lnTo>
                  <a:lnTo>
                    <a:pt x="35" y="1"/>
                  </a:lnTo>
                  <a:lnTo>
                    <a:pt x="35" y="2"/>
                  </a:lnTo>
                  <a:lnTo>
                    <a:pt x="34" y="1"/>
                  </a:lnTo>
                  <a:lnTo>
                    <a:pt x="34" y="2"/>
                  </a:lnTo>
                  <a:lnTo>
                    <a:pt x="32" y="2"/>
                  </a:lnTo>
                  <a:lnTo>
                    <a:pt x="31" y="2"/>
                  </a:lnTo>
                  <a:lnTo>
                    <a:pt x="31" y="2"/>
                  </a:lnTo>
                  <a:lnTo>
                    <a:pt x="30" y="1"/>
                  </a:lnTo>
                  <a:lnTo>
                    <a:pt x="29" y="1"/>
                  </a:lnTo>
                  <a:lnTo>
                    <a:pt x="28" y="1"/>
                  </a:lnTo>
                  <a:lnTo>
                    <a:pt x="28" y="0"/>
                  </a:lnTo>
                  <a:lnTo>
                    <a:pt x="27" y="1"/>
                  </a:lnTo>
                  <a:lnTo>
                    <a:pt x="27" y="1"/>
                  </a:lnTo>
                  <a:lnTo>
                    <a:pt x="27" y="2"/>
                  </a:lnTo>
                  <a:lnTo>
                    <a:pt x="26" y="2"/>
                  </a:lnTo>
                  <a:lnTo>
                    <a:pt x="25" y="2"/>
                  </a:lnTo>
                  <a:lnTo>
                    <a:pt x="24" y="2"/>
                  </a:lnTo>
                  <a:lnTo>
                    <a:pt x="23" y="2"/>
                  </a:lnTo>
                  <a:lnTo>
                    <a:pt x="23" y="2"/>
                  </a:lnTo>
                  <a:lnTo>
                    <a:pt x="23" y="2"/>
                  </a:lnTo>
                  <a:lnTo>
                    <a:pt x="22" y="2"/>
                  </a:lnTo>
                  <a:lnTo>
                    <a:pt x="22" y="3"/>
                  </a:lnTo>
                  <a:lnTo>
                    <a:pt x="22" y="4"/>
                  </a:lnTo>
                  <a:lnTo>
                    <a:pt x="21" y="4"/>
                  </a:lnTo>
                  <a:lnTo>
                    <a:pt x="20" y="4"/>
                  </a:lnTo>
                  <a:lnTo>
                    <a:pt x="20" y="4"/>
                  </a:lnTo>
                  <a:lnTo>
                    <a:pt x="20" y="3"/>
                  </a:lnTo>
                  <a:lnTo>
                    <a:pt x="19" y="3"/>
                  </a:lnTo>
                  <a:lnTo>
                    <a:pt x="19" y="4"/>
                  </a:lnTo>
                  <a:lnTo>
                    <a:pt x="19" y="5"/>
                  </a:lnTo>
                  <a:lnTo>
                    <a:pt x="18" y="5"/>
                  </a:lnTo>
                  <a:lnTo>
                    <a:pt x="18" y="4"/>
                  </a:lnTo>
                  <a:lnTo>
                    <a:pt x="17" y="4"/>
                  </a:lnTo>
                  <a:lnTo>
                    <a:pt x="17" y="3"/>
                  </a:lnTo>
                  <a:lnTo>
                    <a:pt x="15" y="3"/>
                  </a:lnTo>
                  <a:lnTo>
                    <a:pt x="15" y="3"/>
                  </a:lnTo>
                  <a:lnTo>
                    <a:pt x="15" y="2"/>
                  </a:lnTo>
                  <a:lnTo>
                    <a:pt x="14" y="2"/>
                  </a:lnTo>
                  <a:lnTo>
                    <a:pt x="13" y="2"/>
                  </a:lnTo>
                  <a:lnTo>
                    <a:pt x="13" y="2"/>
                  </a:lnTo>
                  <a:lnTo>
                    <a:pt x="14" y="1"/>
                  </a:lnTo>
                  <a:lnTo>
                    <a:pt x="8" y="2"/>
                  </a:lnTo>
                  <a:lnTo>
                    <a:pt x="1" y="4"/>
                  </a:lnTo>
                  <a:lnTo>
                    <a:pt x="0" y="4"/>
                  </a:lnTo>
                  <a:lnTo>
                    <a:pt x="0" y="5"/>
                  </a:lnTo>
                  <a:lnTo>
                    <a:pt x="0" y="5"/>
                  </a:lnTo>
                  <a:lnTo>
                    <a:pt x="0" y="6"/>
                  </a:lnTo>
                  <a:lnTo>
                    <a:pt x="2" y="12"/>
                  </a:lnTo>
                  <a:lnTo>
                    <a:pt x="2" y="13"/>
                  </a:lnTo>
                  <a:lnTo>
                    <a:pt x="4" y="17"/>
                  </a:lnTo>
                  <a:lnTo>
                    <a:pt x="6" y="19"/>
                  </a:lnTo>
                  <a:lnTo>
                    <a:pt x="7" y="19"/>
                  </a:lnTo>
                  <a:lnTo>
                    <a:pt x="10" y="21"/>
                  </a:lnTo>
                  <a:lnTo>
                    <a:pt x="12" y="21"/>
                  </a:lnTo>
                  <a:lnTo>
                    <a:pt x="13" y="21"/>
                  </a:lnTo>
                  <a:lnTo>
                    <a:pt x="20" y="21"/>
                  </a:lnTo>
                  <a:lnTo>
                    <a:pt x="23" y="21"/>
                  </a:lnTo>
                  <a:lnTo>
                    <a:pt x="31" y="19"/>
                  </a:lnTo>
                  <a:lnTo>
                    <a:pt x="35" y="18"/>
                  </a:lnTo>
                  <a:lnTo>
                    <a:pt x="39" y="16"/>
                  </a:lnTo>
                  <a:lnTo>
                    <a:pt x="42" y="15"/>
                  </a:lnTo>
                  <a:lnTo>
                    <a:pt x="42" y="13"/>
                  </a:lnTo>
                  <a:lnTo>
                    <a:pt x="42" y="12"/>
                  </a:lnTo>
                  <a:lnTo>
                    <a:pt x="42" y="11"/>
                  </a:lnTo>
                  <a:lnTo>
                    <a:pt x="42" y="10"/>
                  </a:lnTo>
                  <a:lnTo>
                    <a:pt x="43" y="10"/>
                  </a:lnTo>
                  <a:lnTo>
                    <a:pt x="43" y="10"/>
                  </a:lnTo>
                  <a:lnTo>
                    <a:pt x="44" y="10"/>
                  </a:lnTo>
                  <a:lnTo>
                    <a:pt x="45" y="10"/>
                  </a:lnTo>
                  <a:lnTo>
                    <a:pt x="54" y="9"/>
                  </a:lnTo>
                  <a:lnTo>
                    <a:pt x="55" y="9"/>
                  </a:lnTo>
                  <a:lnTo>
                    <a:pt x="57" y="10"/>
                  </a:lnTo>
                  <a:lnTo>
                    <a:pt x="54" y="5"/>
                  </a:lnTo>
                  <a:close/>
                </a:path>
              </a:pathLst>
            </a:custGeom>
            <a:solidFill>
              <a:srgbClr val="4C57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83" name="Freeform 769"/>
            <p:cNvSpPr>
              <a:spLocks/>
            </p:cNvSpPr>
            <p:nvPr/>
          </p:nvSpPr>
          <p:spPr bwMode="auto">
            <a:xfrm>
              <a:off x="4657130" y="3901873"/>
              <a:ext cx="115894" cy="34532"/>
            </a:xfrm>
            <a:custGeom>
              <a:avLst/>
              <a:gdLst>
                <a:gd name="T0" fmla="*/ 64 w 84"/>
                <a:gd name="T1" fmla="*/ 9 h 25"/>
                <a:gd name="T2" fmla="*/ 53 w 84"/>
                <a:gd name="T3" fmla="*/ 9 h 25"/>
                <a:gd name="T4" fmla="*/ 51 w 84"/>
                <a:gd name="T5" fmla="*/ 9 h 25"/>
                <a:gd name="T6" fmla="*/ 45 w 84"/>
                <a:gd name="T7" fmla="*/ 8 h 25"/>
                <a:gd name="T8" fmla="*/ 31 w 84"/>
                <a:gd name="T9" fmla="*/ 8 h 25"/>
                <a:gd name="T10" fmla="*/ 29 w 84"/>
                <a:gd name="T11" fmla="*/ 8 h 25"/>
                <a:gd name="T12" fmla="*/ 27 w 84"/>
                <a:gd name="T13" fmla="*/ 8 h 25"/>
                <a:gd name="T14" fmla="*/ 23 w 84"/>
                <a:gd name="T15" fmla="*/ 8 h 25"/>
                <a:gd name="T16" fmla="*/ 22 w 84"/>
                <a:gd name="T17" fmla="*/ 8 h 25"/>
                <a:gd name="T18" fmla="*/ 21 w 84"/>
                <a:gd name="T19" fmla="*/ 8 h 25"/>
                <a:gd name="T20" fmla="*/ 21 w 84"/>
                <a:gd name="T21" fmla="*/ 8 h 25"/>
                <a:gd name="T22" fmla="*/ 13 w 84"/>
                <a:gd name="T23" fmla="*/ 2 h 25"/>
                <a:gd name="T24" fmla="*/ 0 w 84"/>
                <a:gd name="T25" fmla="*/ 0 h 25"/>
                <a:gd name="T26" fmla="*/ 1 w 84"/>
                <a:gd name="T27" fmla="*/ 13 h 25"/>
                <a:gd name="T28" fmla="*/ 13 w 84"/>
                <a:gd name="T29" fmla="*/ 14 h 25"/>
                <a:gd name="T30" fmla="*/ 24 w 84"/>
                <a:gd name="T31" fmla="*/ 15 h 25"/>
                <a:gd name="T32" fmla="*/ 34 w 84"/>
                <a:gd name="T33" fmla="*/ 18 h 25"/>
                <a:gd name="T34" fmla="*/ 36 w 84"/>
                <a:gd name="T35" fmla="*/ 19 h 25"/>
                <a:gd name="T36" fmla="*/ 36 w 84"/>
                <a:gd name="T37" fmla="*/ 24 h 25"/>
                <a:gd name="T38" fmla="*/ 37 w 84"/>
                <a:gd name="T39" fmla="*/ 25 h 25"/>
                <a:gd name="T40" fmla="*/ 45 w 84"/>
                <a:gd name="T41" fmla="*/ 25 h 25"/>
                <a:gd name="T42" fmla="*/ 50 w 84"/>
                <a:gd name="T43" fmla="*/ 24 h 25"/>
                <a:gd name="T44" fmla="*/ 52 w 84"/>
                <a:gd name="T45" fmla="*/ 24 h 25"/>
                <a:gd name="T46" fmla="*/ 58 w 84"/>
                <a:gd name="T47" fmla="*/ 23 h 25"/>
                <a:gd name="T48" fmla="*/ 66 w 84"/>
                <a:gd name="T49" fmla="*/ 21 h 25"/>
                <a:gd name="T50" fmla="*/ 74 w 84"/>
                <a:gd name="T51" fmla="*/ 20 h 25"/>
                <a:gd name="T52" fmla="*/ 77 w 84"/>
                <a:gd name="T53" fmla="*/ 21 h 25"/>
                <a:gd name="T54" fmla="*/ 79 w 84"/>
                <a:gd name="T55" fmla="*/ 21 h 25"/>
                <a:gd name="T56" fmla="*/ 79 w 84"/>
                <a:gd name="T57" fmla="*/ 23 h 25"/>
                <a:gd name="T58" fmla="*/ 79 w 84"/>
                <a:gd name="T59" fmla="*/ 23 h 25"/>
                <a:gd name="T60" fmla="*/ 80 w 84"/>
                <a:gd name="T61" fmla="*/ 23 h 25"/>
                <a:gd name="T62" fmla="*/ 82 w 84"/>
                <a:gd name="T63" fmla="*/ 21 h 25"/>
                <a:gd name="T64" fmla="*/ 83 w 84"/>
                <a:gd name="T65" fmla="*/ 20 h 25"/>
                <a:gd name="T66" fmla="*/ 84 w 84"/>
                <a:gd name="T67" fmla="*/ 19 h 25"/>
                <a:gd name="T68" fmla="*/ 84 w 84"/>
                <a:gd name="T69" fmla="*/ 17 h 25"/>
                <a:gd name="T70" fmla="*/ 84 w 84"/>
                <a:gd name="T71" fmla="*/ 15 h 25"/>
                <a:gd name="T72" fmla="*/ 84 w 84"/>
                <a:gd name="T73" fmla="*/ 12 h 25"/>
                <a:gd name="T74" fmla="*/ 67 w 84"/>
                <a:gd name="T75" fmla="*/ 9 h 25"/>
                <a:gd name="T76" fmla="*/ 64 w 84"/>
                <a:gd name="T77" fmla="*/ 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4" h="25">
                  <a:moveTo>
                    <a:pt x="64" y="9"/>
                  </a:moveTo>
                  <a:lnTo>
                    <a:pt x="53" y="9"/>
                  </a:lnTo>
                  <a:lnTo>
                    <a:pt x="51" y="9"/>
                  </a:lnTo>
                  <a:lnTo>
                    <a:pt x="45" y="8"/>
                  </a:lnTo>
                  <a:lnTo>
                    <a:pt x="31" y="8"/>
                  </a:lnTo>
                  <a:lnTo>
                    <a:pt x="29" y="8"/>
                  </a:lnTo>
                  <a:lnTo>
                    <a:pt x="27" y="8"/>
                  </a:lnTo>
                  <a:lnTo>
                    <a:pt x="23" y="8"/>
                  </a:lnTo>
                  <a:lnTo>
                    <a:pt x="22" y="8"/>
                  </a:lnTo>
                  <a:lnTo>
                    <a:pt x="21" y="8"/>
                  </a:lnTo>
                  <a:lnTo>
                    <a:pt x="21" y="8"/>
                  </a:lnTo>
                  <a:lnTo>
                    <a:pt x="13" y="2"/>
                  </a:lnTo>
                  <a:lnTo>
                    <a:pt x="0" y="0"/>
                  </a:lnTo>
                  <a:lnTo>
                    <a:pt x="1" y="13"/>
                  </a:lnTo>
                  <a:lnTo>
                    <a:pt x="13" y="14"/>
                  </a:lnTo>
                  <a:lnTo>
                    <a:pt x="24" y="15"/>
                  </a:lnTo>
                  <a:lnTo>
                    <a:pt x="34" y="18"/>
                  </a:lnTo>
                  <a:lnTo>
                    <a:pt x="36" y="19"/>
                  </a:lnTo>
                  <a:lnTo>
                    <a:pt x="36" y="24"/>
                  </a:lnTo>
                  <a:lnTo>
                    <a:pt x="37" y="25"/>
                  </a:lnTo>
                  <a:lnTo>
                    <a:pt x="45" y="25"/>
                  </a:lnTo>
                  <a:lnTo>
                    <a:pt x="50" y="24"/>
                  </a:lnTo>
                  <a:lnTo>
                    <a:pt x="52" y="24"/>
                  </a:lnTo>
                  <a:lnTo>
                    <a:pt x="58" y="23"/>
                  </a:lnTo>
                  <a:lnTo>
                    <a:pt x="66" y="21"/>
                  </a:lnTo>
                  <a:lnTo>
                    <a:pt x="74" y="20"/>
                  </a:lnTo>
                  <a:lnTo>
                    <a:pt x="77" y="21"/>
                  </a:lnTo>
                  <a:lnTo>
                    <a:pt x="79" y="21"/>
                  </a:lnTo>
                  <a:lnTo>
                    <a:pt x="79" y="23"/>
                  </a:lnTo>
                  <a:lnTo>
                    <a:pt x="79" y="23"/>
                  </a:lnTo>
                  <a:lnTo>
                    <a:pt x="80" y="23"/>
                  </a:lnTo>
                  <a:lnTo>
                    <a:pt x="82" y="21"/>
                  </a:lnTo>
                  <a:lnTo>
                    <a:pt x="83" y="20"/>
                  </a:lnTo>
                  <a:lnTo>
                    <a:pt x="84" y="19"/>
                  </a:lnTo>
                  <a:lnTo>
                    <a:pt x="84" y="17"/>
                  </a:lnTo>
                  <a:lnTo>
                    <a:pt x="84" y="15"/>
                  </a:lnTo>
                  <a:lnTo>
                    <a:pt x="84" y="12"/>
                  </a:lnTo>
                  <a:lnTo>
                    <a:pt x="67" y="9"/>
                  </a:lnTo>
                  <a:lnTo>
                    <a:pt x="64" y="9"/>
                  </a:lnTo>
                  <a:close/>
                </a:path>
              </a:pathLst>
            </a:custGeom>
            <a:solidFill>
              <a:srgbClr val="4C57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84" name="Freeform 770"/>
            <p:cNvSpPr>
              <a:spLocks/>
            </p:cNvSpPr>
            <p:nvPr/>
          </p:nvSpPr>
          <p:spPr bwMode="auto">
            <a:xfrm>
              <a:off x="4176095" y="3755409"/>
              <a:ext cx="139707" cy="89307"/>
            </a:xfrm>
            <a:custGeom>
              <a:avLst/>
              <a:gdLst>
                <a:gd name="T0" fmla="*/ 101 w 101"/>
                <a:gd name="T1" fmla="*/ 1 h 65"/>
                <a:gd name="T2" fmla="*/ 97 w 101"/>
                <a:gd name="T3" fmla="*/ 0 h 65"/>
                <a:gd name="T4" fmla="*/ 89 w 101"/>
                <a:gd name="T5" fmla="*/ 4 h 65"/>
                <a:gd name="T6" fmla="*/ 56 w 101"/>
                <a:gd name="T7" fmla="*/ 12 h 65"/>
                <a:gd name="T8" fmla="*/ 41 w 101"/>
                <a:gd name="T9" fmla="*/ 14 h 65"/>
                <a:gd name="T10" fmla="*/ 39 w 101"/>
                <a:gd name="T11" fmla="*/ 14 h 65"/>
                <a:gd name="T12" fmla="*/ 29 w 101"/>
                <a:gd name="T13" fmla="*/ 8 h 65"/>
                <a:gd name="T14" fmla="*/ 29 w 101"/>
                <a:gd name="T15" fmla="*/ 6 h 65"/>
                <a:gd name="T16" fmla="*/ 29 w 101"/>
                <a:gd name="T17" fmla="*/ 4 h 65"/>
                <a:gd name="T18" fmla="*/ 20 w 101"/>
                <a:gd name="T19" fmla="*/ 4 h 65"/>
                <a:gd name="T20" fmla="*/ 9 w 101"/>
                <a:gd name="T21" fmla="*/ 8 h 65"/>
                <a:gd name="T22" fmla="*/ 3 w 101"/>
                <a:gd name="T23" fmla="*/ 11 h 65"/>
                <a:gd name="T24" fmla="*/ 1 w 101"/>
                <a:gd name="T25" fmla="*/ 13 h 65"/>
                <a:gd name="T26" fmla="*/ 0 w 101"/>
                <a:gd name="T27" fmla="*/ 21 h 65"/>
                <a:gd name="T28" fmla="*/ 2 w 101"/>
                <a:gd name="T29" fmla="*/ 26 h 65"/>
                <a:gd name="T30" fmla="*/ 6 w 101"/>
                <a:gd name="T31" fmla="*/ 30 h 65"/>
                <a:gd name="T32" fmla="*/ 8 w 101"/>
                <a:gd name="T33" fmla="*/ 30 h 65"/>
                <a:gd name="T34" fmla="*/ 11 w 101"/>
                <a:gd name="T35" fmla="*/ 30 h 65"/>
                <a:gd name="T36" fmla="*/ 15 w 101"/>
                <a:gd name="T37" fmla="*/ 30 h 65"/>
                <a:gd name="T38" fmla="*/ 23 w 101"/>
                <a:gd name="T39" fmla="*/ 34 h 65"/>
                <a:gd name="T40" fmla="*/ 26 w 101"/>
                <a:gd name="T41" fmla="*/ 36 h 65"/>
                <a:gd name="T42" fmla="*/ 39 w 101"/>
                <a:gd name="T43" fmla="*/ 46 h 65"/>
                <a:gd name="T44" fmla="*/ 45 w 101"/>
                <a:gd name="T45" fmla="*/ 48 h 65"/>
                <a:gd name="T46" fmla="*/ 47 w 101"/>
                <a:gd name="T47" fmla="*/ 48 h 65"/>
                <a:gd name="T48" fmla="*/ 48 w 101"/>
                <a:gd name="T49" fmla="*/ 48 h 65"/>
                <a:gd name="T50" fmla="*/ 53 w 101"/>
                <a:gd name="T51" fmla="*/ 48 h 65"/>
                <a:gd name="T52" fmla="*/ 57 w 101"/>
                <a:gd name="T53" fmla="*/ 49 h 65"/>
                <a:gd name="T54" fmla="*/ 61 w 101"/>
                <a:gd name="T55" fmla="*/ 53 h 65"/>
                <a:gd name="T56" fmla="*/ 62 w 101"/>
                <a:gd name="T57" fmla="*/ 56 h 65"/>
                <a:gd name="T58" fmla="*/ 63 w 101"/>
                <a:gd name="T59" fmla="*/ 58 h 65"/>
                <a:gd name="T60" fmla="*/ 70 w 101"/>
                <a:gd name="T61" fmla="*/ 62 h 65"/>
                <a:gd name="T62" fmla="*/ 72 w 101"/>
                <a:gd name="T63" fmla="*/ 64 h 65"/>
                <a:gd name="T64" fmla="*/ 82 w 101"/>
                <a:gd name="T65" fmla="*/ 65 h 65"/>
                <a:gd name="T66" fmla="*/ 83 w 101"/>
                <a:gd name="T67" fmla="*/ 61 h 65"/>
                <a:gd name="T68" fmla="*/ 84 w 101"/>
                <a:gd name="T69" fmla="*/ 57 h 65"/>
                <a:gd name="T70" fmla="*/ 86 w 101"/>
                <a:gd name="T71" fmla="*/ 53 h 65"/>
                <a:gd name="T72" fmla="*/ 86 w 101"/>
                <a:gd name="T73" fmla="*/ 45 h 65"/>
                <a:gd name="T74" fmla="*/ 83 w 101"/>
                <a:gd name="T75" fmla="*/ 37 h 65"/>
                <a:gd name="T76" fmla="*/ 83 w 101"/>
                <a:gd name="T77" fmla="*/ 33 h 65"/>
                <a:gd name="T78" fmla="*/ 86 w 101"/>
                <a:gd name="T79" fmla="*/ 22 h 65"/>
                <a:gd name="T80" fmla="*/ 97 w 101"/>
                <a:gd name="T81" fmla="*/ 4 h 65"/>
                <a:gd name="T82" fmla="*/ 101 w 101"/>
                <a:gd name="T83"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1" h="65">
                  <a:moveTo>
                    <a:pt x="101" y="2"/>
                  </a:moveTo>
                  <a:lnTo>
                    <a:pt x="101" y="1"/>
                  </a:lnTo>
                  <a:lnTo>
                    <a:pt x="97" y="0"/>
                  </a:lnTo>
                  <a:lnTo>
                    <a:pt x="97" y="0"/>
                  </a:lnTo>
                  <a:lnTo>
                    <a:pt x="97" y="1"/>
                  </a:lnTo>
                  <a:lnTo>
                    <a:pt x="89" y="4"/>
                  </a:lnTo>
                  <a:lnTo>
                    <a:pt x="82" y="8"/>
                  </a:lnTo>
                  <a:lnTo>
                    <a:pt x="56" y="12"/>
                  </a:lnTo>
                  <a:lnTo>
                    <a:pt x="43" y="14"/>
                  </a:lnTo>
                  <a:lnTo>
                    <a:pt x="41" y="14"/>
                  </a:lnTo>
                  <a:lnTo>
                    <a:pt x="40" y="14"/>
                  </a:lnTo>
                  <a:lnTo>
                    <a:pt x="39" y="14"/>
                  </a:lnTo>
                  <a:lnTo>
                    <a:pt x="37" y="12"/>
                  </a:lnTo>
                  <a:lnTo>
                    <a:pt x="29" y="8"/>
                  </a:lnTo>
                  <a:lnTo>
                    <a:pt x="29" y="6"/>
                  </a:lnTo>
                  <a:lnTo>
                    <a:pt x="29" y="6"/>
                  </a:lnTo>
                  <a:lnTo>
                    <a:pt x="29" y="5"/>
                  </a:lnTo>
                  <a:lnTo>
                    <a:pt x="29" y="4"/>
                  </a:lnTo>
                  <a:lnTo>
                    <a:pt x="28" y="3"/>
                  </a:lnTo>
                  <a:lnTo>
                    <a:pt x="20" y="4"/>
                  </a:lnTo>
                  <a:lnTo>
                    <a:pt x="20" y="5"/>
                  </a:lnTo>
                  <a:lnTo>
                    <a:pt x="9" y="8"/>
                  </a:lnTo>
                  <a:lnTo>
                    <a:pt x="4" y="11"/>
                  </a:lnTo>
                  <a:lnTo>
                    <a:pt x="3" y="11"/>
                  </a:lnTo>
                  <a:lnTo>
                    <a:pt x="2" y="12"/>
                  </a:lnTo>
                  <a:lnTo>
                    <a:pt x="1" y="13"/>
                  </a:lnTo>
                  <a:lnTo>
                    <a:pt x="1" y="15"/>
                  </a:lnTo>
                  <a:lnTo>
                    <a:pt x="0" y="21"/>
                  </a:lnTo>
                  <a:lnTo>
                    <a:pt x="0" y="24"/>
                  </a:lnTo>
                  <a:lnTo>
                    <a:pt x="2" y="26"/>
                  </a:lnTo>
                  <a:lnTo>
                    <a:pt x="6" y="30"/>
                  </a:lnTo>
                  <a:lnTo>
                    <a:pt x="6" y="30"/>
                  </a:lnTo>
                  <a:lnTo>
                    <a:pt x="8" y="30"/>
                  </a:lnTo>
                  <a:lnTo>
                    <a:pt x="8" y="30"/>
                  </a:lnTo>
                  <a:lnTo>
                    <a:pt x="10" y="30"/>
                  </a:lnTo>
                  <a:lnTo>
                    <a:pt x="11" y="30"/>
                  </a:lnTo>
                  <a:lnTo>
                    <a:pt x="12" y="29"/>
                  </a:lnTo>
                  <a:lnTo>
                    <a:pt x="15" y="30"/>
                  </a:lnTo>
                  <a:lnTo>
                    <a:pt x="22" y="33"/>
                  </a:lnTo>
                  <a:lnTo>
                    <a:pt x="23" y="34"/>
                  </a:lnTo>
                  <a:lnTo>
                    <a:pt x="26" y="35"/>
                  </a:lnTo>
                  <a:lnTo>
                    <a:pt x="26" y="36"/>
                  </a:lnTo>
                  <a:lnTo>
                    <a:pt x="27" y="36"/>
                  </a:lnTo>
                  <a:lnTo>
                    <a:pt x="39" y="46"/>
                  </a:lnTo>
                  <a:lnTo>
                    <a:pt x="40" y="46"/>
                  </a:lnTo>
                  <a:lnTo>
                    <a:pt x="45" y="48"/>
                  </a:lnTo>
                  <a:lnTo>
                    <a:pt x="46" y="48"/>
                  </a:lnTo>
                  <a:lnTo>
                    <a:pt x="47" y="48"/>
                  </a:lnTo>
                  <a:lnTo>
                    <a:pt x="47" y="48"/>
                  </a:lnTo>
                  <a:lnTo>
                    <a:pt x="48" y="48"/>
                  </a:lnTo>
                  <a:lnTo>
                    <a:pt x="52" y="48"/>
                  </a:lnTo>
                  <a:lnTo>
                    <a:pt x="53" y="48"/>
                  </a:lnTo>
                  <a:lnTo>
                    <a:pt x="56" y="49"/>
                  </a:lnTo>
                  <a:lnTo>
                    <a:pt x="57" y="49"/>
                  </a:lnTo>
                  <a:lnTo>
                    <a:pt x="60" y="52"/>
                  </a:lnTo>
                  <a:lnTo>
                    <a:pt x="61" y="53"/>
                  </a:lnTo>
                  <a:lnTo>
                    <a:pt x="62" y="53"/>
                  </a:lnTo>
                  <a:lnTo>
                    <a:pt x="62" y="56"/>
                  </a:lnTo>
                  <a:lnTo>
                    <a:pt x="63" y="57"/>
                  </a:lnTo>
                  <a:lnTo>
                    <a:pt x="63" y="58"/>
                  </a:lnTo>
                  <a:lnTo>
                    <a:pt x="66" y="61"/>
                  </a:lnTo>
                  <a:lnTo>
                    <a:pt x="70" y="62"/>
                  </a:lnTo>
                  <a:lnTo>
                    <a:pt x="71" y="63"/>
                  </a:lnTo>
                  <a:lnTo>
                    <a:pt x="72" y="64"/>
                  </a:lnTo>
                  <a:lnTo>
                    <a:pt x="73" y="64"/>
                  </a:lnTo>
                  <a:lnTo>
                    <a:pt x="82" y="65"/>
                  </a:lnTo>
                  <a:lnTo>
                    <a:pt x="83" y="61"/>
                  </a:lnTo>
                  <a:lnTo>
                    <a:pt x="83" y="61"/>
                  </a:lnTo>
                  <a:lnTo>
                    <a:pt x="83" y="60"/>
                  </a:lnTo>
                  <a:lnTo>
                    <a:pt x="84" y="57"/>
                  </a:lnTo>
                  <a:lnTo>
                    <a:pt x="85" y="55"/>
                  </a:lnTo>
                  <a:lnTo>
                    <a:pt x="86" y="53"/>
                  </a:lnTo>
                  <a:lnTo>
                    <a:pt x="87" y="53"/>
                  </a:lnTo>
                  <a:lnTo>
                    <a:pt x="86" y="45"/>
                  </a:lnTo>
                  <a:lnTo>
                    <a:pt x="83" y="38"/>
                  </a:lnTo>
                  <a:lnTo>
                    <a:pt x="83" y="37"/>
                  </a:lnTo>
                  <a:lnTo>
                    <a:pt x="83" y="34"/>
                  </a:lnTo>
                  <a:lnTo>
                    <a:pt x="83" y="33"/>
                  </a:lnTo>
                  <a:lnTo>
                    <a:pt x="86" y="22"/>
                  </a:lnTo>
                  <a:lnTo>
                    <a:pt x="86" y="22"/>
                  </a:lnTo>
                  <a:lnTo>
                    <a:pt x="87" y="21"/>
                  </a:lnTo>
                  <a:lnTo>
                    <a:pt x="97" y="4"/>
                  </a:lnTo>
                  <a:lnTo>
                    <a:pt x="100" y="2"/>
                  </a:lnTo>
                  <a:lnTo>
                    <a:pt x="101" y="2"/>
                  </a:lnTo>
                  <a:close/>
                </a:path>
              </a:pathLst>
            </a:custGeom>
            <a:solidFill>
              <a:srgbClr val="4C57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85" name="Freeform 771"/>
            <p:cNvSpPr>
              <a:spLocks/>
            </p:cNvSpPr>
            <p:nvPr/>
          </p:nvSpPr>
          <p:spPr bwMode="auto">
            <a:xfrm>
              <a:off x="3990348" y="3588703"/>
              <a:ext cx="71441" cy="134556"/>
            </a:xfrm>
            <a:custGeom>
              <a:avLst/>
              <a:gdLst>
                <a:gd name="T0" fmla="*/ 34 w 52"/>
                <a:gd name="T1" fmla="*/ 1 h 98"/>
                <a:gd name="T2" fmla="*/ 34 w 52"/>
                <a:gd name="T3" fmla="*/ 0 h 98"/>
                <a:gd name="T4" fmla="*/ 27 w 52"/>
                <a:gd name="T5" fmla="*/ 7 h 98"/>
                <a:gd name="T6" fmla="*/ 27 w 52"/>
                <a:gd name="T7" fmla="*/ 8 h 98"/>
                <a:gd name="T8" fmla="*/ 21 w 52"/>
                <a:gd name="T9" fmla="*/ 15 h 98"/>
                <a:gd name="T10" fmla="*/ 20 w 52"/>
                <a:gd name="T11" fmla="*/ 16 h 98"/>
                <a:gd name="T12" fmla="*/ 13 w 52"/>
                <a:gd name="T13" fmla="*/ 18 h 98"/>
                <a:gd name="T14" fmla="*/ 12 w 52"/>
                <a:gd name="T15" fmla="*/ 19 h 98"/>
                <a:gd name="T16" fmla="*/ 10 w 52"/>
                <a:gd name="T17" fmla="*/ 19 h 98"/>
                <a:gd name="T18" fmla="*/ 6 w 52"/>
                <a:gd name="T19" fmla="*/ 18 h 98"/>
                <a:gd name="T20" fmla="*/ 4 w 52"/>
                <a:gd name="T21" fmla="*/ 17 h 98"/>
                <a:gd name="T22" fmla="*/ 3 w 52"/>
                <a:gd name="T23" fmla="*/ 15 h 98"/>
                <a:gd name="T24" fmla="*/ 0 w 52"/>
                <a:gd name="T25" fmla="*/ 22 h 98"/>
                <a:gd name="T26" fmla="*/ 2 w 52"/>
                <a:gd name="T27" fmla="*/ 29 h 98"/>
                <a:gd name="T28" fmla="*/ 5 w 52"/>
                <a:gd name="T29" fmla="*/ 29 h 98"/>
                <a:gd name="T30" fmla="*/ 11 w 52"/>
                <a:gd name="T31" fmla="*/ 42 h 98"/>
                <a:gd name="T32" fmla="*/ 13 w 52"/>
                <a:gd name="T33" fmla="*/ 59 h 98"/>
                <a:gd name="T34" fmla="*/ 12 w 52"/>
                <a:gd name="T35" fmla="*/ 62 h 98"/>
                <a:gd name="T36" fmla="*/ 12 w 52"/>
                <a:gd name="T37" fmla="*/ 62 h 98"/>
                <a:gd name="T38" fmla="*/ 8 w 52"/>
                <a:gd name="T39" fmla="*/ 78 h 98"/>
                <a:gd name="T40" fmla="*/ 11 w 52"/>
                <a:gd name="T41" fmla="*/ 90 h 98"/>
                <a:gd name="T42" fmla="*/ 23 w 52"/>
                <a:gd name="T43" fmla="*/ 98 h 98"/>
                <a:gd name="T44" fmla="*/ 24 w 52"/>
                <a:gd name="T45" fmla="*/ 97 h 98"/>
                <a:gd name="T46" fmla="*/ 27 w 52"/>
                <a:gd name="T47" fmla="*/ 92 h 98"/>
                <a:gd name="T48" fmla="*/ 28 w 52"/>
                <a:gd name="T49" fmla="*/ 90 h 98"/>
                <a:gd name="T50" fmla="*/ 27 w 52"/>
                <a:gd name="T51" fmla="*/ 89 h 98"/>
                <a:gd name="T52" fmla="*/ 27 w 52"/>
                <a:gd name="T53" fmla="*/ 83 h 98"/>
                <a:gd name="T54" fmla="*/ 38 w 52"/>
                <a:gd name="T55" fmla="*/ 85 h 98"/>
                <a:gd name="T56" fmla="*/ 39 w 52"/>
                <a:gd name="T57" fmla="*/ 87 h 98"/>
                <a:gd name="T58" fmla="*/ 41 w 52"/>
                <a:gd name="T59" fmla="*/ 88 h 98"/>
                <a:gd name="T60" fmla="*/ 44 w 52"/>
                <a:gd name="T61" fmla="*/ 88 h 98"/>
                <a:gd name="T62" fmla="*/ 45 w 52"/>
                <a:gd name="T63" fmla="*/ 86 h 98"/>
                <a:gd name="T64" fmla="*/ 52 w 52"/>
                <a:gd name="T65" fmla="*/ 31 h 98"/>
                <a:gd name="T66" fmla="*/ 46 w 52"/>
                <a:gd name="T67" fmla="*/ 16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2" h="98">
                  <a:moveTo>
                    <a:pt x="46" y="16"/>
                  </a:moveTo>
                  <a:lnTo>
                    <a:pt x="34" y="1"/>
                  </a:lnTo>
                  <a:lnTo>
                    <a:pt x="34" y="1"/>
                  </a:lnTo>
                  <a:lnTo>
                    <a:pt x="34" y="0"/>
                  </a:lnTo>
                  <a:lnTo>
                    <a:pt x="32" y="1"/>
                  </a:lnTo>
                  <a:lnTo>
                    <a:pt x="27" y="7"/>
                  </a:lnTo>
                  <a:lnTo>
                    <a:pt x="27" y="8"/>
                  </a:lnTo>
                  <a:lnTo>
                    <a:pt x="27" y="8"/>
                  </a:lnTo>
                  <a:lnTo>
                    <a:pt x="22" y="13"/>
                  </a:lnTo>
                  <a:lnTo>
                    <a:pt x="21" y="15"/>
                  </a:lnTo>
                  <a:lnTo>
                    <a:pt x="20" y="15"/>
                  </a:lnTo>
                  <a:lnTo>
                    <a:pt x="20" y="16"/>
                  </a:lnTo>
                  <a:lnTo>
                    <a:pt x="14" y="18"/>
                  </a:lnTo>
                  <a:lnTo>
                    <a:pt x="13" y="18"/>
                  </a:lnTo>
                  <a:lnTo>
                    <a:pt x="12" y="19"/>
                  </a:lnTo>
                  <a:lnTo>
                    <a:pt x="12" y="19"/>
                  </a:lnTo>
                  <a:lnTo>
                    <a:pt x="11" y="19"/>
                  </a:lnTo>
                  <a:lnTo>
                    <a:pt x="10" y="19"/>
                  </a:lnTo>
                  <a:lnTo>
                    <a:pt x="7" y="19"/>
                  </a:lnTo>
                  <a:lnTo>
                    <a:pt x="6" y="18"/>
                  </a:lnTo>
                  <a:lnTo>
                    <a:pt x="5" y="18"/>
                  </a:lnTo>
                  <a:lnTo>
                    <a:pt x="4" y="17"/>
                  </a:lnTo>
                  <a:lnTo>
                    <a:pt x="3" y="16"/>
                  </a:lnTo>
                  <a:lnTo>
                    <a:pt x="3" y="15"/>
                  </a:lnTo>
                  <a:lnTo>
                    <a:pt x="2" y="15"/>
                  </a:lnTo>
                  <a:lnTo>
                    <a:pt x="0" y="22"/>
                  </a:lnTo>
                  <a:lnTo>
                    <a:pt x="0" y="23"/>
                  </a:lnTo>
                  <a:lnTo>
                    <a:pt x="2" y="29"/>
                  </a:lnTo>
                  <a:lnTo>
                    <a:pt x="4" y="29"/>
                  </a:lnTo>
                  <a:lnTo>
                    <a:pt x="5" y="29"/>
                  </a:lnTo>
                  <a:lnTo>
                    <a:pt x="7" y="33"/>
                  </a:lnTo>
                  <a:lnTo>
                    <a:pt x="11" y="42"/>
                  </a:lnTo>
                  <a:lnTo>
                    <a:pt x="13" y="59"/>
                  </a:lnTo>
                  <a:lnTo>
                    <a:pt x="13" y="59"/>
                  </a:lnTo>
                  <a:lnTo>
                    <a:pt x="12" y="61"/>
                  </a:lnTo>
                  <a:lnTo>
                    <a:pt x="12" y="62"/>
                  </a:lnTo>
                  <a:lnTo>
                    <a:pt x="12" y="62"/>
                  </a:lnTo>
                  <a:lnTo>
                    <a:pt x="12" y="62"/>
                  </a:lnTo>
                  <a:lnTo>
                    <a:pt x="9" y="66"/>
                  </a:lnTo>
                  <a:lnTo>
                    <a:pt x="8" y="78"/>
                  </a:lnTo>
                  <a:lnTo>
                    <a:pt x="8" y="85"/>
                  </a:lnTo>
                  <a:lnTo>
                    <a:pt x="11" y="90"/>
                  </a:lnTo>
                  <a:lnTo>
                    <a:pt x="16" y="97"/>
                  </a:lnTo>
                  <a:lnTo>
                    <a:pt x="23" y="98"/>
                  </a:lnTo>
                  <a:lnTo>
                    <a:pt x="23" y="97"/>
                  </a:lnTo>
                  <a:lnTo>
                    <a:pt x="24" y="97"/>
                  </a:lnTo>
                  <a:lnTo>
                    <a:pt x="27" y="95"/>
                  </a:lnTo>
                  <a:lnTo>
                    <a:pt x="27" y="92"/>
                  </a:lnTo>
                  <a:lnTo>
                    <a:pt x="28" y="91"/>
                  </a:lnTo>
                  <a:lnTo>
                    <a:pt x="28" y="90"/>
                  </a:lnTo>
                  <a:lnTo>
                    <a:pt x="27" y="90"/>
                  </a:lnTo>
                  <a:lnTo>
                    <a:pt x="27" y="89"/>
                  </a:lnTo>
                  <a:lnTo>
                    <a:pt x="27" y="88"/>
                  </a:lnTo>
                  <a:lnTo>
                    <a:pt x="27" y="83"/>
                  </a:lnTo>
                  <a:lnTo>
                    <a:pt x="35" y="85"/>
                  </a:lnTo>
                  <a:lnTo>
                    <a:pt x="38" y="85"/>
                  </a:lnTo>
                  <a:lnTo>
                    <a:pt x="39" y="86"/>
                  </a:lnTo>
                  <a:lnTo>
                    <a:pt x="39" y="87"/>
                  </a:lnTo>
                  <a:lnTo>
                    <a:pt x="40" y="88"/>
                  </a:lnTo>
                  <a:lnTo>
                    <a:pt x="41" y="88"/>
                  </a:lnTo>
                  <a:lnTo>
                    <a:pt x="43" y="89"/>
                  </a:lnTo>
                  <a:lnTo>
                    <a:pt x="44" y="88"/>
                  </a:lnTo>
                  <a:lnTo>
                    <a:pt x="45" y="87"/>
                  </a:lnTo>
                  <a:lnTo>
                    <a:pt x="45" y="86"/>
                  </a:lnTo>
                  <a:lnTo>
                    <a:pt x="47" y="75"/>
                  </a:lnTo>
                  <a:lnTo>
                    <a:pt x="52" y="31"/>
                  </a:lnTo>
                  <a:lnTo>
                    <a:pt x="47" y="18"/>
                  </a:lnTo>
                  <a:lnTo>
                    <a:pt x="46" y="16"/>
                  </a:lnTo>
                  <a:close/>
                </a:path>
              </a:pathLst>
            </a:custGeom>
            <a:solidFill>
              <a:srgbClr val="4C57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86" name="Freeform 772"/>
            <p:cNvSpPr>
              <a:spLocks/>
            </p:cNvSpPr>
            <p:nvPr/>
          </p:nvSpPr>
          <p:spPr bwMode="auto">
            <a:xfrm>
              <a:off x="4009399" y="3488680"/>
              <a:ext cx="41277" cy="95261"/>
            </a:xfrm>
            <a:custGeom>
              <a:avLst/>
              <a:gdLst>
                <a:gd name="T0" fmla="*/ 18 w 31"/>
                <a:gd name="T1" fmla="*/ 12 h 69"/>
                <a:gd name="T2" fmla="*/ 8 w 31"/>
                <a:gd name="T3" fmla="*/ 18 h 69"/>
                <a:gd name="T4" fmla="*/ 5 w 31"/>
                <a:gd name="T5" fmla="*/ 19 h 69"/>
                <a:gd name="T6" fmla="*/ 3 w 31"/>
                <a:gd name="T7" fmla="*/ 21 h 69"/>
                <a:gd name="T8" fmla="*/ 3 w 31"/>
                <a:gd name="T9" fmla="*/ 22 h 69"/>
                <a:gd name="T10" fmla="*/ 0 w 31"/>
                <a:gd name="T11" fmla="*/ 33 h 69"/>
                <a:gd name="T12" fmla="*/ 0 w 31"/>
                <a:gd name="T13" fmla="*/ 34 h 69"/>
                <a:gd name="T14" fmla="*/ 3 w 31"/>
                <a:gd name="T15" fmla="*/ 54 h 69"/>
                <a:gd name="T16" fmla="*/ 4 w 31"/>
                <a:gd name="T17" fmla="*/ 54 h 69"/>
                <a:gd name="T18" fmla="*/ 10 w 31"/>
                <a:gd name="T19" fmla="*/ 63 h 69"/>
                <a:gd name="T20" fmla="*/ 12 w 31"/>
                <a:gd name="T21" fmla="*/ 65 h 69"/>
                <a:gd name="T22" fmla="*/ 19 w 31"/>
                <a:gd name="T23" fmla="*/ 69 h 69"/>
                <a:gd name="T24" fmla="*/ 20 w 31"/>
                <a:gd name="T25" fmla="*/ 69 h 69"/>
                <a:gd name="T26" fmla="*/ 21 w 31"/>
                <a:gd name="T27" fmla="*/ 69 h 69"/>
                <a:gd name="T28" fmla="*/ 21 w 31"/>
                <a:gd name="T29" fmla="*/ 68 h 69"/>
                <a:gd name="T30" fmla="*/ 26 w 31"/>
                <a:gd name="T31" fmla="*/ 57 h 69"/>
                <a:gd name="T32" fmla="*/ 26 w 31"/>
                <a:gd name="T33" fmla="*/ 55 h 69"/>
                <a:gd name="T34" fmla="*/ 31 w 31"/>
                <a:gd name="T35" fmla="*/ 38 h 69"/>
                <a:gd name="T36" fmla="*/ 31 w 31"/>
                <a:gd name="T37" fmla="*/ 31 h 69"/>
                <a:gd name="T38" fmla="*/ 30 w 31"/>
                <a:gd name="T39" fmla="*/ 20 h 69"/>
                <a:gd name="T40" fmla="*/ 30 w 31"/>
                <a:gd name="T41" fmla="*/ 19 h 69"/>
                <a:gd name="T42" fmla="*/ 30 w 31"/>
                <a:gd name="T43" fmla="*/ 19 h 69"/>
                <a:gd name="T44" fmla="*/ 29 w 31"/>
                <a:gd name="T45" fmla="*/ 19 h 69"/>
                <a:gd name="T46" fmla="*/ 28 w 31"/>
                <a:gd name="T47" fmla="*/ 16 h 69"/>
                <a:gd name="T48" fmla="*/ 28 w 31"/>
                <a:gd name="T49" fmla="*/ 15 h 69"/>
                <a:gd name="T50" fmla="*/ 28 w 31"/>
                <a:gd name="T51" fmla="*/ 15 h 69"/>
                <a:gd name="T52" fmla="*/ 28 w 31"/>
                <a:gd name="T53" fmla="*/ 14 h 69"/>
                <a:gd name="T54" fmla="*/ 28 w 31"/>
                <a:gd name="T55" fmla="*/ 13 h 69"/>
                <a:gd name="T56" fmla="*/ 29 w 31"/>
                <a:gd name="T57" fmla="*/ 12 h 69"/>
                <a:gd name="T58" fmla="*/ 29 w 31"/>
                <a:gd name="T59" fmla="*/ 11 h 69"/>
                <a:gd name="T60" fmla="*/ 30 w 31"/>
                <a:gd name="T61" fmla="*/ 10 h 69"/>
                <a:gd name="T62" fmla="*/ 30 w 31"/>
                <a:gd name="T63" fmla="*/ 8 h 69"/>
                <a:gd name="T64" fmla="*/ 29 w 31"/>
                <a:gd name="T65" fmla="*/ 1 h 69"/>
                <a:gd name="T66" fmla="*/ 27 w 31"/>
                <a:gd name="T67" fmla="*/ 0 h 69"/>
                <a:gd name="T68" fmla="*/ 26 w 31"/>
                <a:gd name="T69" fmla="*/ 0 h 69"/>
                <a:gd name="T70" fmla="*/ 26 w 31"/>
                <a:gd name="T71" fmla="*/ 0 h 69"/>
                <a:gd name="T72" fmla="*/ 25 w 31"/>
                <a:gd name="T73" fmla="*/ 0 h 69"/>
                <a:gd name="T74" fmla="*/ 25 w 31"/>
                <a:gd name="T75" fmla="*/ 1 h 69"/>
                <a:gd name="T76" fmla="*/ 24 w 31"/>
                <a:gd name="T77" fmla="*/ 7 h 69"/>
                <a:gd name="T78" fmla="*/ 25 w 31"/>
                <a:gd name="T79" fmla="*/ 12 h 69"/>
                <a:gd name="T80" fmla="*/ 18 w 31"/>
                <a:gd name="T81" fmla="*/ 12 h 69"/>
                <a:gd name="T82" fmla="*/ 18 w 31"/>
                <a:gd name="T83" fmla="*/ 1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 h="69">
                  <a:moveTo>
                    <a:pt x="18" y="12"/>
                  </a:moveTo>
                  <a:lnTo>
                    <a:pt x="8" y="18"/>
                  </a:lnTo>
                  <a:lnTo>
                    <a:pt x="5" y="19"/>
                  </a:lnTo>
                  <a:lnTo>
                    <a:pt x="3" y="21"/>
                  </a:lnTo>
                  <a:lnTo>
                    <a:pt x="3" y="22"/>
                  </a:lnTo>
                  <a:lnTo>
                    <a:pt x="0" y="33"/>
                  </a:lnTo>
                  <a:lnTo>
                    <a:pt x="0" y="34"/>
                  </a:lnTo>
                  <a:lnTo>
                    <a:pt x="3" y="54"/>
                  </a:lnTo>
                  <a:lnTo>
                    <a:pt x="4" y="54"/>
                  </a:lnTo>
                  <a:lnTo>
                    <a:pt x="10" y="63"/>
                  </a:lnTo>
                  <a:lnTo>
                    <a:pt x="12" y="65"/>
                  </a:lnTo>
                  <a:lnTo>
                    <a:pt x="19" y="69"/>
                  </a:lnTo>
                  <a:lnTo>
                    <a:pt x="20" y="69"/>
                  </a:lnTo>
                  <a:lnTo>
                    <a:pt x="21" y="69"/>
                  </a:lnTo>
                  <a:lnTo>
                    <a:pt x="21" y="68"/>
                  </a:lnTo>
                  <a:lnTo>
                    <a:pt x="26" y="57"/>
                  </a:lnTo>
                  <a:lnTo>
                    <a:pt x="26" y="55"/>
                  </a:lnTo>
                  <a:lnTo>
                    <a:pt x="31" y="38"/>
                  </a:lnTo>
                  <a:lnTo>
                    <a:pt x="31" y="31"/>
                  </a:lnTo>
                  <a:lnTo>
                    <a:pt x="30" y="20"/>
                  </a:lnTo>
                  <a:lnTo>
                    <a:pt x="30" y="19"/>
                  </a:lnTo>
                  <a:lnTo>
                    <a:pt x="30" y="19"/>
                  </a:lnTo>
                  <a:lnTo>
                    <a:pt x="29" y="19"/>
                  </a:lnTo>
                  <a:lnTo>
                    <a:pt x="28" y="16"/>
                  </a:lnTo>
                  <a:lnTo>
                    <a:pt x="28" y="15"/>
                  </a:lnTo>
                  <a:lnTo>
                    <a:pt x="28" y="15"/>
                  </a:lnTo>
                  <a:lnTo>
                    <a:pt x="28" y="14"/>
                  </a:lnTo>
                  <a:lnTo>
                    <a:pt x="28" y="13"/>
                  </a:lnTo>
                  <a:lnTo>
                    <a:pt x="29" y="12"/>
                  </a:lnTo>
                  <a:lnTo>
                    <a:pt x="29" y="11"/>
                  </a:lnTo>
                  <a:lnTo>
                    <a:pt x="30" y="10"/>
                  </a:lnTo>
                  <a:lnTo>
                    <a:pt x="30" y="8"/>
                  </a:lnTo>
                  <a:lnTo>
                    <a:pt x="29" y="1"/>
                  </a:lnTo>
                  <a:lnTo>
                    <a:pt x="27" y="0"/>
                  </a:lnTo>
                  <a:lnTo>
                    <a:pt x="26" y="0"/>
                  </a:lnTo>
                  <a:lnTo>
                    <a:pt x="26" y="0"/>
                  </a:lnTo>
                  <a:lnTo>
                    <a:pt x="25" y="0"/>
                  </a:lnTo>
                  <a:lnTo>
                    <a:pt x="25" y="1"/>
                  </a:lnTo>
                  <a:lnTo>
                    <a:pt x="24" y="7"/>
                  </a:lnTo>
                  <a:lnTo>
                    <a:pt x="25" y="12"/>
                  </a:lnTo>
                  <a:lnTo>
                    <a:pt x="18" y="12"/>
                  </a:lnTo>
                  <a:lnTo>
                    <a:pt x="18" y="12"/>
                  </a:lnTo>
                  <a:close/>
                </a:path>
              </a:pathLst>
            </a:custGeom>
            <a:solidFill>
              <a:srgbClr val="4C57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87" name="Freeform 773"/>
            <p:cNvSpPr>
              <a:spLocks/>
            </p:cNvSpPr>
            <p:nvPr/>
          </p:nvSpPr>
          <p:spPr bwMode="auto">
            <a:xfrm>
              <a:off x="3188622" y="2669439"/>
              <a:ext cx="217497" cy="283400"/>
            </a:xfrm>
            <a:custGeom>
              <a:avLst/>
              <a:gdLst>
                <a:gd name="T0" fmla="*/ 39 w 158"/>
                <a:gd name="T1" fmla="*/ 204 h 206"/>
                <a:gd name="T2" fmla="*/ 48 w 158"/>
                <a:gd name="T3" fmla="*/ 201 h 206"/>
                <a:gd name="T4" fmla="*/ 58 w 158"/>
                <a:gd name="T5" fmla="*/ 197 h 206"/>
                <a:gd name="T6" fmla="*/ 72 w 158"/>
                <a:gd name="T7" fmla="*/ 189 h 206"/>
                <a:gd name="T8" fmla="*/ 85 w 158"/>
                <a:gd name="T9" fmla="*/ 181 h 206"/>
                <a:gd name="T10" fmla="*/ 90 w 158"/>
                <a:gd name="T11" fmla="*/ 175 h 206"/>
                <a:gd name="T12" fmla="*/ 100 w 158"/>
                <a:gd name="T13" fmla="*/ 172 h 206"/>
                <a:gd name="T14" fmla="*/ 109 w 158"/>
                <a:gd name="T15" fmla="*/ 167 h 206"/>
                <a:gd name="T16" fmla="*/ 126 w 158"/>
                <a:gd name="T17" fmla="*/ 163 h 206"/>
                <a:gd name="T18" fmla="*/ 134 w 158"/>
                <a:gd name="T19" fmla="*/ 150 h 206"/>
                <a:gd name="T20" fmla="*/ 134 w 158"/>
                <a:gd name="T21" fmla="*/ 144 h 206"/>
                <a:gd name="T22" fmla="*/ 137 w 158"/>
                <a:gd name="T23" fmla="*/ 113 h 206"/>
                <a:gd name="T24" fmla="*/ 136 w 158"/>
                <a:gd name="T25" fmla="*/ 102 h 206"/>
                <a:gd name="T26" fmla="*/ 136 w 158"/>
                <a:gd name="T27" fmla="*/ 96 h 206"/>
                <a:gd name="T28" fmla="*/ 133 w 158"/>
                <a:gd name="T29" fmla="*/ 86 h 206"/>
                <a:gd name="T30" fmla="*/ 128 w 158"/>
                <a:gd name="T31" fmla="*/ 79 h 206"/>
                <a:gd name="T32" fmla="*/ 132 w 158"/>
                <a:gd name="T33" fmla="*/ 74 h 206"/>
                <a:gd name="T34" fmla="*/ 136 w 158"/>
                <a:gd name="T35" fmla="*/ 74 h 206"/>
                <a:gd name="T36" fmla="*/ 132 w 158"/>
                <a:gd name="T37" fmla="*/ 70 h 206"/>
                <a:gd name="T38" fmla="*/ 143 w 158"/>
                <a:gd name="T39" fmla="*/ 70 h 206"/>
                <a:gd name="T40" fmla="*/ 157 w 158"/>
                <a:gd name="T41" fmla="*/ 54 h 206"/>
                <a:gd name="T42" fmla="*/ 148 w 158"/>
                <a:gd name="T43" fmla="*/ 28 h 206"/>
                <a:gd name="T44" fmla="*/ 138 w 158"/>
                <a:gd name="T45" fmla="*/ 9 h 206"/>
                <a:gd name="T46" fmla="*/ 124 w 158"/>
                <a:gd name="T47" fmla="*/ 8 h 206"/>
                <a:gd name="T48" fmla="*/ 101 w 158"/>
                <a:gd name="T49" fmla="*/ 17 h 206"/>
                <a:gd name="T50" fmla="*/ 110 w 158"/>
                <a:gd name="T51" fmla="*/ 8 h 206"/>
                <a:gd name="T52" fmla="*/ 97 w 158"/>
                <a:gd name="T53" fmla="*/ 1 h 206"/>
                <a:gd name="T54" fmla="*/ 66 w 158"/>
                <a:gd name="T55" fmla="*/ 27 h 206"/>
                <a:gd name="T56" fmla="*/ 56 w 158"/>
                <a:gd name="T57" fmla="*/ 33 h 206"/>
                <a:gd name="T58" fmla="*/ 56 w 158"/>
                <a:gd name="T59" fmla="*/ 41 h 206"/>
                <a:gd name="T60" fmla="*/ 58 w 158"/>
                <a:gd name="T61" fmla="*/ 62 h 206"/>
                <a:gd name="T62" fmla="*/ 15 w 158"/>
                <a:gd name="T63" fmla="*/ 58 h 206"/>
                <a:gd name="T64" fmla="*/ 11 w 158"/>
                <a:gd name="T65" fmla="*/ 70 h 206"/>
                <a:gd name="T66" fmla="*/ 14 w 158"/>
                <a:gd name="T67" fmla="*/ 62 h 206"/>
                <a:gd name="T68" fmla="*/ 9 w 158"/>
                <a:gd name="T69" fmla="*/ 105 h 206"/>
                <a:gd name="T70" fmla="*/ 23 w 158"/>
                <a:gd name="T71" fmla="*/ 111 h 206"/>
                <a:gd name="T72" fmla="*/ 28 w 158"/>
                <a:gd name="T73" fmla="*/ 109 h 206"/>
                <a:gd name="T74" fmla="*/ 30 w 158"/>
                <a:gd name="T75" fmla="*/ 115 h 206"/>
                <a:gd name="T76" fmla="*/ 29 w 158"/>
                <a:gd name="T77" fmla="*/ 140 h 206"/>
                <a:gd name="T78" fmla="*/ 25 w 158"/>
                <a:gd name="T79" fmla="*/ 148 h 206"/>
                <a:gd name="T80" fmla="*/ 52 w 158"/>
                <a:gd name="T81" fmla="*/ 144 h 206"/>
                <a:gd name="T82" fmla="*/ 1 w 158"/>
                <a:gd name="T83" fmla="*/ 169 h 206"/>
                <a:gd name="T84" fmla="*/ 1 w 158"/>
                <a:gd name="T85" fmla="*/ 174 h 206"/>
                <a:gd name="T86" fmla="*/ 20 w 158"/>
                <a:gd name="T87" fmla="*/ 171 h 206"/>
                <a:gd name="T88" fmla="*/ 17 w 158"/>
                <a:gd name="T89" fmla="*/ 173 h 206"/>
                <a:gd name="T90" fmla="*/ 5 w 158"/>
                <a:gd name="T91" fmla="*/ 181 h 206"/>
                <a:gd name="T92" fmla="*/ 2 w 158"/>
                <a:gd name="T93" fmla="*/ 184 h 206"/>
                <a:gd name="T94" fmla="*/ 13 w 158"/>
                <a:gd name="T95" fmla="*/ 191 h 206"/>
                <a:gd name="T96" fmla="*/ 20 w 158"/>
                <a:gd name="T97" fmla="*/ 190 h 206"/>
                <a:gd name="T98" fmla="*/ 14 w 158"/>
                <a:gd name="T99" fmla="*/ 198 h 206"/>
                <a:gd name="T100" fmla="*/ 21 w 158"/>
                <a:gd name="T101" fmla="*/ 196 h 206"/>
                <a:gd name="T102" fmla="*/ 32 w 158"/>
                <a:gd name="T103" fmla="*/ 193 h 206"/>
                <a:gd name="T104" fmla="*/ 28 w 158"/>
                <a:gd name="T105" fmla="*/ 196 h 206"/>
                <a:gd name="T106" fmla="*/ 26 w 158"/>
                <a:gd name="T107" fmla="*/ 199 h 206"/>
                <a:gd name="T108" fmla="*/ 26 w 158"/>
                <a:gd name="T109" fmla="*/ 201 h 206"/>
                <a:gd name="T110" fmla="*/ 20 w 158"/>
                <a:gd name="T111" fmla="*/ 204 h 206"/>
                <a:gd name="T112" fmla="*/ 32 w 158"/>
                <a:gd name="T113" fmla="*/ 201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8" h="206">
                  <a:moveTo>
                    <a:pt x="33" y="203"/>
                  </a:moveTo>
                  <a:lnTo>
                    <a:pt x="33" y="204"/>
                  </a:lnTo>
                  <a:lnTo>
                    <a:pt x="34" y="206"/>
                  </a:lnTo>
                  <a:lnTo>
                    <a:pt x="35" y="206"/>
                  </a:lnTo>
                  <a:lnTo>
                    <a:pt x="35" y="206"/>
                  </a:lnTo>
                  <a:lnTo>
                    <a:pt x="39" y="204"/>
                  </a:lnTo>
                  <a:lnTo>
                    <a:pt x="43" y="202"/>
                  </a:lnTo>
                  <a:lnTo>
                    <a:pt x="43" y="201"/>
                  </a:lnTo>
                  <a:lnTo>
                    <a:pt x="44" y="201"/>
                  </a:lnTo>
                  <a:lnTo>
                    <a:pt x="44" y="201"/>
                  </a:lnTo>
                  <a:lnTo>
                    <a:pt x="46" y="200"/>
                  </a:lnTo>
                  <a:lnTo>
                    <a:pt x="48" y="201"/>
                  </a:lnTo>
                  <a:lnTo>
                    <a:pt x="50" y="201"/>
                  </a:lnTo>
                  <a:lnTo>
                    <a:pt x="51" y="200"/>
                  </a:lnTo>
                  <a:lnTo>
                    <a:pt x="51" y="199"/>
                  </a:lnTo>
                  <a:lnTo>
                    <a:pt x="52" y="199"/>
                  </a:lnTo>
                  <a:lnTo>
                    <a:pt x="55" y="199"/>
                  </a:lnTo>
                  <a:lnTo>
                    <a:pt x="58" y="197"/>
                  </a:lnTo>
                  <a:lnTo>
                    <a:pt x="63" y="194"/>
                  </a:lnTo>
                  <a:lnTo>
                    <a:pt x="67" y="193"/>
                  </a:lnTo>
                  <a:lnTo>
                    <a:pt x="68" y="192"/>
                  </a:lnTo>
                  <a:lnTo>
                    <a:pt x="70" y="189"/>
                  </a:lnTo>
                  <a:lnTo>
                    <a:pt x="70" y="189"/>
                  </a:lnTo>
                  <a:lnTo>
                    <a:pt x="72" y="189"/>
                  </a:lnTo>
                  <a:lnTo>
                    <a:pt x="75" y="188"/>
                  </a:lnTo>
                  <a:lnTo>
                    <a:pt x="78" y="188"/>
                  </a:lnTo>
                  <a:lnTo>
                    <a:pt x="78" y="186"/>
                  </a:lnTo>
                  <a:lnTo>
                    <a:pt x="79" y="185"/>
                  </a:lnTo>
                  <a:lnTo>
                    <a:pt x="81" y="182"/>
                  </a:lnTo>
                  <a:lnTo>
                    <a:pt x="85" y="181"/>
                  </a:lnTo>
                  <a:lnTo>
                    <a:pt x="89" y="179"/>
                  </a:lnTo>
                  <a:lnTo>
                    <a:pt x="90" y="179"/>
                  </a:lnTo>
                  <a:lnTo>
                    <a:pt x="92" y="176"/>
                  </a:lnTo>
                  <a:lnTo>
                    <a:pt x="92" y="175"/>
                  </a:lnTo>
                  <a:lnTo>
                    <a:pt x="91" y="175"/>
                  </a:lnTo>
                  <a:lnTo>
                    <a:pt x="90" y="175"/>
                  </a:lnTo>
                  <a:lnTo>
                    <a:pt x="89" y="175"/>
                  </a:lnTo>
                  <a:lnTo>
                    <a:pt x="89" y="175"/>
                  </a:lnTo>
                  <a:lnTo>
                    <a:pt x="90" y="174"/>
                  </a:lnTo>
                  <a:lnTo>
                    <a:pt x="96" y="172"/>
                  </a:lnTo>
                  <a:lnTo>
                    <a:pt x="98" y="172"/>
                  </a:lnTo>
                  <a:lnTo>
                    <a:pt x="100" y="172"/>
                  </a:lnTo>
                  <a:lnTo>
                    <a:pt x="105" y="172"/>
                  </a:lnTo>
                  <a:lnTo>
                    <a:pt x="108" y="172"/>
                  </a:lnTo>
                  <a:lnTo>
                    <a:pt x="109" y="172"/>
                  </a:lnTo>
                  <a:lnTo>
                    <a:pt x="109" y="171"/>
                  </a:lnTo>
                  <a:lnTo>
                    <a:pt x="109" y="169"/>
                  </a:lnTo>
                  <a:lnTo>
                    <a:pt x="109" y="167"/>
                  </a:lnTo>
                  <a:lnTo>
                    <a:pt x="116" y="167"/>
                  </a:lnTo>
                  <a:lnTo>
                    <a:pt x="117" y="167"/>
                  </a:lnTo>
                  <a:lnTo>
                    <a:pt x="121" y="168"/>
                  </a:lnTo>
                  <a:lnTo>
                    <a:pt x="126" y="168"/>
                  </a:lnTo>
                  <a:lnTo>
                    <a:pt x="128" y="165"/>
                  </a:lnTo>
                  <a:lnTo>
                    <a:pt x="126" y="163"/>
                  </a:lnTo>
                  <a:lnTo>
                    <a:pt x="126" y="161"/>
                  </a:lnTo>
                  <a:lnTo>
                    <a:pt x="126" y="160"/>
                  </a:lnTo>
                  <a:lnTo>
                    <a:pt x="127" y="160"/>
                  </a:lnTo>
                  <a:lnTo>
                    <a:pt x="128" y="159"/>
                  </a:lnTo>
                  <a:lnTo>
                    <a:pt x="133" y="151"/>
                  </a:lnTo>
                  <a:lnTo>
                    <a:pt x="134" y="150"/>
                  </a:lnTo>
                  <a:lnTo>
                    <a:pt x="134" y="148"/>
                  </a:lnTo>
                  <a:lnTo>
                    <a:pt x="134" y="148"/>
                  </a:lnTo>
                  <a:lnTo>
                    <a:pt x="134" y="147"/>
                  </a:lnTo>
                  <a:lnTo>
                    <a:pt x="133" y="146"/>
                  </a:lnTo>
                  <a:lnTo>
                    <a:pt x="134" y="145"/>
                  </a:lnTo>
                  <a:lnTo>
                    <a:pt x="134" y="144"/>
                  </a:lnTo>
                  <a:lnTo>
                    <a:pt x="136" y="137"/>
                  </a:lnTo>
                  <a:lnTo>
                    <a:pt x="136" y="137"/>
                  </a:lnTo>
                  <a:lnTo>
                    <a:pt x="139" y="132"/>
                  </a:lnTo>
                  <a:lnTo>
                    <a:pt x="140" y="129"/>
                  </a:lnTo>
                  <a:lnTo>
                    <a:pt x="140" y="121"/>
                  </a:lnTo>
                  <a:lnTo>
                    <a:pt x="137" y="113"/>
                  </a:lnTo>
                  <a:lnTo>
                    <a:pt x="136" y="111"/>
                  </a:lnTo>
                  <a:lnTo>
                    <a:pt x="135" y="111"/>
                  </a:lnTo>
                  <a:lnTo>
                    <a:pt x="134" y="109"/>
                  </a:lnTo>
                  <a:lnTo>
                    <a:pt x="133" y="109"/>
                  </a:lnTo>
                  <a:lnTo>
                    <a:pt x="136" y="104"/>
                  </a:lnTo>
                  <a:lnTo>
                    <a:pt x="136" y="102"/>
                  </a:lnTo>
                  <a:lnTo>
                    <a:pt x="138" y="99"/>
                  </a:lnTo>
                  <a:lnTo>
                    <a:pt x="138" y="98"/>
                  </a:lnTo>
                  <a:lnTo>
                    <a:pt x="138" y="97"/>
                  </a:lnTo>
                  <a:lnTo>
                    <a:pt x="137" y="96"/>
                  </a:lnTo>
                  <a:lnTo>
                    <a:pt x="136" y="96"/>
                  </a:lnTo>
                  <a:lnTo>
                    <a:pt x="136" y="96"/>
                  </a:lnTo>
                  <a:lnTo>
                    <a:pt x="134" y="94"/>
                  </a:lnTo>
                  <a:lnTo>
                    <a:pt x="133" y="91"/>
                  </a:lnTo>
                  <a:lnTo>
                    <a:pt x="132" y="90"/>
                  </a:lnTo>
                  <a:lnTo>
                    <a:pt x="132" y="89"/>
                  </a:lnTo>
                  <a:lnTo>
                    <a:pt x="133" y="88"/>
                  </a:lnTo>
                  <a:lnTo>
                    <a:pt x="133" y="86"/>
                  </a:lnTo>
                  <a:lnTo>
                    <a:pt x="133" y="82"/>
                  </a:lnTo>
                  <a:lnTo>
                    <a:pt x="132" y="82"/>
                  </a:lnTo>
                  <a:lnTo>
                    <a:pt x="132" y="82"/>
                  </a:lnTo>
                  <a:lnTo>
                    <a:pt x="131" y="81"/>
                  </a:lnTo>
                  <a:lnTo>
                    <a:pt x="129" y="81"/>
                  </a:lnTo>
                  <a:lnTo>
                    <a:pt x="128" y="79"/>
                  </a:lnTo>
                  <a:lnTo>
                    <a:pt x="128" y="79"/>
                  </a:lnTo>
                  <a:lnTo>
                    <a:pt x="128" y="78"/>
                  </a:lnTo>
                  <a:lnTo>
                    <a:pt x="128" y="77"/>
                  </a:lnTo>
                  <a:lnTo>
                    <a:pt x="128" y="74"/>
                  </a:lnTo>
                  <a:lnTo>
                    <a:pt x="129" y="74"/>
                  </a:lnTo>
                  <a:lnTo>
                    <a:pt x="132" y="74"/>
                  </a:lnTo>
                  <a:lnTo>
                    <a:pt x="132" y="74"/>
                  </a:lnTo>
                  <a:lnTo>
                    <a:pt x="133" y="75"/>
                  </a:lnTo>
                  <a:lnTo>
                    <a:pt x="134" y="75"/>
                  </a:lnTo>
                  <a:lnTo>
                    <a:pt x="135" y="75"/>
                  </a:lnTo>
                  <a:lnTo>
                    <a:pt x="136" y="75"/>
                  </a:lnTo>
                  <a:lnTo>
                    <a:pt x="136" y="74"/>
                  </a:lnTo>
                  <a:lnTo>
                    <a:pt x="136" y="74"/>
                  </a:lnTo>
                  <a:lnTo>
                    <a:pt x="136" y="73"/>
                  </a:lnTo>
                  <a:lnTo>
                    <a:pt x="136" y="73"/>
                  </a:lnTo>
                  <a:lnTo>
                    <a:pt x="135" y="73"/>
                  </a:lnTo>
                  <a:lnTo>
                    <a:pt x="132" y="71"/>
                  </a:lnTo>
                  <a:lnTo>
                    <a:pt x="132" y="70"/>
                  </a:lnTo>
                  <a:lnTo>
                    <a:pt x="132" y="70"/>
                  </a:lnTo>
                  <a:lnTo>
                    <a:pt x="137" y="73"/>
                  </a:lnTo>
                  <a:lnTo>
                    <a:pt x="138" y="73"/>
                  </a:lnTo>
                  <a:lnTo>
                    <a:pt x="139" y="73"/>
                  </a:lnTo>
                  <a:lnTo>
                    <a:pt x="140" y="72"/>
                  </a:lnTo>
                  <a:lnTo>
                    <a:pt x="143" y="70"/>
                  </a:lnTo>
                  <a:lnTo>
                    <a:pt x="152" y="62"/>
                  </a:lnTo>
                  <a:lnTo>
                    <a:pt x="153" y="61"/>
                  </a:lnTo>
                  <a:lnTo>
                    <a:pt x="153" y="60"/>
                  </a:lnTo>
                  <a:lnTo>
                    <a:pt x="156" y="56"/>
                  </a:lnTo>
                  <a:lnTo>
                    <a:pt x="156" y="55"/>
                  </a:lnTo>
                  <a:lnTo>
                    <a:pt x="157" y="54"/>
                  </a:lnTo>
                  <a:lnTo>
                    <a:pt x="158" y="50"/>
                  </a:lnTo>
                  <a:lnTo>
                    <a:pt x="158" y="49"/>
                  </a:lnTo>
                  <a:lnTo>
                    <a:pt x="158" y="47"/>
                  </a:lnTo>
                  <a:lnTo>
                    <a:pt x="155" y="40"/>
                  </a:lnTo>
                  <a:lnTo>
                    <a:pt x="151" y="33"/>
                  </a:lnTo>
                  <a:lnTo>
                    <a:pt x="148" y="28"/>
                  </a:lnTo>
                  <a:lnTo>
                    <a:pt x="140" y="17"/>
                  </a:lnTo>
                  <a:lnTo>
                    <a:pt x="139" y="15"/>
                  </a:lnTo>
                  <a:lnTo>
                    <a:pt x="140" y="12"/>
                  </a:lnTo>
                  <a:lnTo>
                    <a:pt x="139" y="11"/>
                  </a:lnTo>
                  <a:lnTo>
                    <a:pt x="139" y="10"/>
                  </a:lnTo>
                  <a:lnTo>
                    <a:pt x="138" y="9"/>
                  </a:lnTo>
                  <a:lnTo>
                    <a:pt x="137" y="8"/>
                  </a:lnTo>
                  <a:lnTo>
                    <a:pt x="136" y="8"/>
                  </a:lnTo>
                  <a:lnTo>
                    <a:pt x="129" y="7"/>
                  </a:lnTo>
                  <a:lnTo>
                    <a:pt x="128" y="7"/>
                  </a:lnTo>
                  <a:lnTo>
                    <a:pt x="128" y="7"/>
                  </a:lnTo>
                  <a:lnTo>
                    <a:pt x="124" y="8"/>
                  </a:lnTo>
                  <a:lnTo>
                    <a:pt x="115" y="11"/>
                  </a:lnTo>
                  <a:lnTo>
                    <a:pt x="108" y="17"/>
                  </a:lnTo>
                  <a:lnTo>
                    <a:pt x="101" y="18"/>
                  </a:lnTo>
                  <a:lnTo>
                    <a:pt x="101" y="18"/>
                  </a:lnTo>
                  <a:lnTo>
                    <a:pt x="101" y="17"/>
                  </a:lnTo>
                  <a:lnTo>
                    <a:pt x="101" y="17"/>
                  </a:lnTo>
                  <a:lnTo>
                    <a:pt x="101" y="16"/>
                  </a:lnTo>
                  <a:lnTo>
                    <a:pt x="103" y="12"/>
                  </a:lnTo>
                  <a:lnTo>
                    <a:pt x="104" y="12"/>
                  </a:lnTo>
                  <a:lnTo>
                    <a:pt x="105" y="12"/>
                  </a:lnTo>
                  <a:lnTo>
                    <a:pt x="107" y="10"/>
                  </a:lnTo>
                  <a:lnTo>
                    <a:pt x="110" y="8"/>
                  </a:lnTo>
                  <a:lnTo>
                    <a:pt x="111" y="8"/>
                  </a:lnTo>
                  <a:lnTo>
                    <a:pt x="111" y="8"/>
                  </a:lnTo>
                  <a:lnTo>
                    <a:pt x="110" y="7"/>
                  </a:lnTo>
                  <a:lnTo>
                    <a:pt x="101" y="1"/>
                  </a:lnTo>
                  <a:lnTo>
                    <a:pt x="98" y="0"/>
                  </a:lnTo>
                  <a:lnTo>
                    <a:pt x="97" y="1"/>
                  </a:lnTo>
                  <a:lnTo>
                    <a:pt x="69" y="12"/>
                  </a:lnTo>
                  <a:lnTo>
                    <a:pt x="69" y="12"/>
                  </a:lnTo>
                  <a:lnTo>
                    <a:pt x="64" y="21"/>
                  </a:lnTo>
                  <a:lnTo>
                    <a:pt x="64" y="25"/>
                  </a:lnTo>
                  <a:lnTo>
                    <a:pt x="64" y="26"/>
                  </a:lnTo>
                  <a:lnTo>
                    <a:pt x="66" y="27"/>
                  </a:lnTo>
                  <a:lnTo>
                    <a:pt x="65" y="34"/>
                  </a:lnTo>
                  <a:lnTo>
                    <a:pt x="63" y="34"/>
                  </a:lnTo>
                  <a:lnTo>
                    <a:pt x="62" y="34"/>
                  </a:lnTo>
                  <a:lnTo>
                    <a:pt x="58" y="33"/>
                  </a:lnTo>
                  <a:lnTo>
                    <a:pt x="58" y="33"/>
                  </a:lnTo>
                  <a:lnTo>
                    <a:pt x="56" y="33"/>
                  </a:lnTo>
                  <a:lnTo>
                    <a:pt x="52" y="37"/>
                  </a:lnTo>
                  <a:lnTo>
                    <a:pt x="52" y="39"/>
                  </a:lnTo>
                  <a:lnTo>
                    <a:pt x="53" y="40"/>
                  </a:lnTo>
                  <a:lnTo>
                    <a:pt x="54" y="40"/>
                  </a:lnTo>
                  <a:lnTo>
                    <a:pt x="54" y="40"/>
                  </a:lnTo>
                  <a:lnTo>
                    <a:pt x="56" y="41"/>
                  </a:lnTo>
                  <a:lnTo>
                    <a:pt x="57" y="41"/>
                  </a:lnTo>
                  <a:lnTo>
                    <a:pt x="58" y="41"/>
                  </a:lnTo>
                  <a:lnTo>
                    <a:pt x="60" y="42"/>
                  </a:lnTo>
                  <a:lnTo>
                    <a:pt x="66" y="41"/>
                  </a:lnTo>
                  <a:lnTo>
                    <a:pt x="66" y="50"/>
                  </a:lnTo>
                  <a:lnTo>
                    <a:pt x="58" y="62"/>
                  </a:lnTo>
                  <a:lnTo>
                    <a:pt x="39" y="59"/>
                  </a:lnTo>
                  <a:lnTo>
                    <a:pt x="38" y="58"/>
                  </a:lnTo>
                  <a:lnTo>
                    <a:pt x="35" y="57"/>
                  </a:lnTo>
                  <a:lnTo>
                    <a:pt x="21" y="56"/>
                  </a:lnTo>
                  <a:lnTo>
                    <a:pt x="20" y="56"/>
                  </a:lnTo>
                  <a:lnTo>
                    <a:pt x="15" y="58"/>
                  </a:lnTo>
                  <a:lnTo>
                    <a:pt x="13" y="60"/>
                  </a:lnTo>
                  <a:lnTo>
                    <a:pt x="13" y="60"/>
                  </a:lnTo>
                  <a:lnTo>
                    <a:pt x="12" y="62"/>
                  </a:lnTo>
                  <a:lnTo>
                    <a:pt x="11" y="68"/>
                  </a:lnTo>
                  <a:lnTo>
                    <a:pt x="11" y="69"/>
                  </a:lnTo>
                  <a:lnTo>
                    <a:pt x="11" y="70"/>
                  </a:lnTo>
                  <a:lnTo>
                    <a:pt x="12" y="70"/>
                  </a:lnTo>
                  <a:lnTo>
                    <a:pt x="13" y="70"/>
                  </a:lnTo>
                  <a:lnTo>
                    <a:pt x="13" y="70"/>
                  </a:lnTo>
                  <a:lnTo>
                    <a:pt x="13" y="69"/>
                  </a:lnTo>
                  <a:lnTo>
                    <a:pt x="13" y="67"/>
                  </a:lnTo>
                  <a:lnTo>
                    <a:pt x="14" y="62"/>
                  </a:lnTo>
                  <a:lnTo>
                    <a:pt x="15" y="62"/>
                  </a:lnTo>
                  <a:lnTo>
                    <a:pt x="16" y="64"/>
                  </a:lnTo>
                  <a:lnTo>
                    <a:pt x="21" y="86"/>
                  </a:lnTo>
                  <a:lnTo>
                    <a:pt x="18" y="87"/>
                  </a:lnTo>
                  <a:lnTo>
                    <a:pt x="10" y="97"/>
                  </a:lnTo>
                  <a:lnTo>
                    <a:pt x="9" y="105"/>
                  </a:lnTo>
                  <a:lnTo>
                    <a:pt x="9" y="106"/>
                  </a:lnTo>
                  <a:lnTo>
                    <a:pt x="18" y="110"/>
                  </a:lnTo>
                  <a:lnTo>
                    <a:pt x="18" y="111"/>
                  </a:lnTo>
                  <a:lnTo>
                    <a:pt x="21" y="112"/>
                  </a:lnTo>
                  <a:lnTo>
                    <a:pt x="22" y="112"/>
                  </a:lnTo>
                  <a:lnTo>
                    <a:pt x="23" y="111"/>
                  </a:lnTo>
                  <a:lnTo>
                    <a:pt x="23" y="110"/>
                  </a:lnTo>
                  <a:lnTo>
                    <a:pt x="25" y="109"/>
                  </a:lnTo>
                  <a:lnTo>
                    <a:pt x="25" y="109"/>
                  </a:lnTo>
                  <a:lnTo>
                    <a:pt x="25" y="109"/>
                  </a:lnTo>
                  <a:lnTo>
                    <a:pt x="26" y="107"/>
                  </a:lnTo>
                  <a:lnTo>
                    <a:pt x="28" y="109"/>
                  </a:lnTo>
                  <a:lnTo>
                    <a:pt x="28" y="109"/>
                  </a:lnTo>
                  <a:lnTo>
                    <a:pt x="28" y="109"/>
                  </a:lnTo>
                  <a:lnTo>
                    <a:pt x="28" y="110"/>
                  </a:lnTo>
                  <a:lnTo>
                    <a:pt x="27" y="114"/>
                  </a:lnTo>
                  <a:lnTo>
                    <a:pt x="28" y="115"/>
                  </a:lnTo>
                  <a:lnTo>
                    <a:pt x="30" y="115"/>
                  </a:lnTo>
                  <a:lnTo>
                    <a:pt x="31" y="115"/>
                  </a:lnTo>
                  <a:lnTo>
                    <a:pt x="32" y="115"/>
                  </a:lnTo>
                  <a:lnTo>
                    <a:pt x="37" y="120"/>
                  </a:lnTo>
                  <a:lnTo>
                    <a:pt x="34" y="131"/>
                  </a:lnTo>
                  <a:lnTo>
                    <a:pt x="31" y="139"/>
                  </a:lnTo>
                  <a:lnTo>
                    <a:pt x="29" y="140"/>
                  </a:lnTo>
                  <a:lnTo>
                    <a:pt x="28" y="140"/>
                  </a:lnTo>
                  <a:lnTo>
                    <a:pt x="28" y="140"/>
                  </a:lnTo>
                  <a:lnTo>
                    <a:pt x="27" y="141"/>
                  </a:lnTo>
                  <a:lnTo>
                    <a:pt x="27" y="142"/>
                  </a:lnTo>
                  <a:lnTo>
                    <a:pt x="20" y="148"/>
                  </a:lnTo>
                  <a:lnTo>
                    <a:pt x="25" y="148"/>
                  </a:lnTo>
                  <a:lnTo>
                    <a:pt x="41" y="147"/>
                  </a:lnTo>
                  <a:lnTo>
                    <a:pt x="43" y="146"/>
                  </a:lnTo>
                  <a:lnTo>
                    <a:pt x="44" y="144"/>
                  </a:lnTo>
                  <a:lnTo>
                    <a:pt x="45" y="142"/>
                  </a:lnTo>
                  <a:lnTo>
                    <a:pt x="51" y="144"/>
                  </a:lnTo>
                  <a:lnTo>
                    <a:pt x="52" y="144"/>
                  </a:lnTo>
                  <a:lnTo>
                    <a:pt x="37" y="149"/>
                  </a:lnTo>
                  <a:lnTo>
                    <a:pt x="36" y="149"/>
                  </a:lnTo>
                  <a:lnTo>
                    <a:pt x="33" y="148"/>
                  </a:lnTo>
                  <a:lnTo>
                    <a:pt x="27" y="149"/>
                  </a:lnTo>
                  <a:lnTo>
                    <a:pt x="26" y="149"/>
                  </a:lnTo>
                  <a:lnTo>
                    <a:pt x="1" y="169"/>
                  </a:lnTo>
                  <a:lnTo>
                    <a:pt x="0" y="169"/>
                  </a:lnTo>
                  <a:lnTo>
                    <a:pt x="0" y="171"/>
                  </a:lnTo>
                  <a:lnTo>
                    <a:pt x="0" y="172"/>
                  </a:lnTo>
                  <a:lnTo>
                    <a:pt x="0" y="173"/>
                  </a:lnTo>
                  <a:lnTo>
                    <a:pt x="1" y="174"/>
                  </a:lnTo>
                  <a:lnTo>
                    <a:pt x="1" y="174"/>
                  </a:lnTo>
                  <a:lnTo>
                    <a:pt x="11" y="173"/>
                  </a:lnTo>
                  <a:lnTo>
                    <a:pt x="14" y="172"/>
                  </a:lnTo>
                  <a:lnTo>
                    <a:pt x="16" y="171"/>
                  </a:lnTo>
                  <a:lnTo>
                    <a:pt x="18" y="171"/>
                  </a:lnTo>
                  <a:lnTo>
                    <a:pt x="19" y="171"/>
                  </a:lnTo>
                  <a:lnTo>
                    <a:pt x="20" y="171"/>
                  </a:lnTo>
                  <a:lnTo>
                    <a:pt x="21" y="172"/>
                  </a:lnTo>
                  <a:lnTo>
                    <a:pt x="22" y="172"/>
                  </a:lnTo>
                  <a:lnTo>
                    <a:pt x="21" y="173"/>
                  </a:lnTo>
                  <a:lnTo>
                    <a:pt x="20" y="172"/>
                  </a:lnTo>
                  <a:lnTo>
                    <a:pt x="18" y="173"/>
                  </a:lnTo>
                  <a:lnTo>
                    <a:pt x="17" y="173"/>
                  </a:lnTo>
                  <a:lnTo>
                    <a:pt x="16" y="175"/>
                  </a:lnTo>
                  <a:lnTo>
                    <a:pt x="13" y="177"/>
                  </a:lnTo>
                  <a:lnTo>
                    <a:pt x="11" y="177"/>
                  </a:lnTo>
                  <a:lnTo>
                    <a:pt x="6" y="179"/>
                  </a:lnTo>
                  <a:lnTo>
                    <a:pt x="5" y="180"/>
                  </a:lnTo>
                  <a:lnTo>
                    <a:pt x="5" y="181"/>
                  </a:lnTo>
                  <a:lnTo>
                    <a:pt x="6" y="182"/>
                  </a:lnTo>
                  <a:lnTo>
                    <a:pt x="8" y="182"/>
                  </a:lnTo>
                  <a:lnTo>
                    <a:pt x="8" y="183"/>
                  </a:lnTo>
                  <a:lnTo>
                    <a:pt x="6" y="183"/>
                  </a:lnTo>
                  <a:lnTo>
                    <a:pt x="5" y="183"/>
                  </a:lnTo>
                  <a:lnTo>
                    <a:pt x="2" y="184"/>
                  </a:lnTo>
                  <a:lnTo>
                    <a:pt x="2" y="186"/>
                  </a:lnTo>
                  <a:lnTo>
                    <a:pt x="4" y="190"/>
                  </a:lnTo>
                  <a:lnTo>
                    <a:pt x="4" y="190"/>
                  </a:lnTo>
                  <a:lnTo>
                    <a:pt x="6" y="188"/>
                  </a:lnTo>
                  <a:lnTo>
                    <a:pt x="9" y="190"/>
                  </a:lnTo>
                  <a:lnTo>
                    <a:pt x="13" y="191"/>
                  </a:lnTo>
                  <a:lnTo>
                    <a:pt x="18" y="188"/>
                  </a:lnTo>
                  <a:lnTo>
                    <a:pt x="25" y="186"/>
                  </a:lnTo>
                  <a:lnTo>
                    <a:pt x="25" y="185"/>
                  </a:lnTo>
                  <a:lnTo>
                    <a:pt x="27" y="185"/>
                  </a:lnTo>
                  <a:lnTo>
                    <a:pt x="28" y="185"/>
                  </a:lnTo>
                  <a:lnTo>
                    <a:pt x="20" y="190"/>
                  </a:lnTo>
                  <a:lnTo>
                    <a:pt x="18" y="191"/>
                  </a:lnTo>
                  <a:lnTo>
                    <a:pt x="16" y="194"/>
                  </a:lnTo>
                  <a:lnTo>
                    <a:pt x="12" y="198"/>
                  </a:lnTo>
                  <a:lnTo>
                    <a:pt x="11" y="199"/>
                  </a:lnTo>
                  <a:lnTo>
                    <a:pt x="13" y="199"/>
                  </a:lnTo>
                  <a:lnTo>
                    <a:pt x="14" y="198"/>
                  </a:lnTo>
                  <a:lnTo>
                    <a:pt x="16" y="198"/>
                  </a:lnTo>
                  <a:lnTo>
                    <a:pt x="17" y="198"/>
                  </a:lnTo>
                  <a:lnTo>
                    <a:pt x="17" y="197"/>
                  </a:lnTo>
                  <a:lnTo>
                    <a:pt x="17" y="196"/>
                  </a:lnTo>
                  <a:lnTo>
                    <a:pt x="20" y="196"/>
                  </a:lnTo>
                  <a:lnTo>
                    <a:pt x="21" y="196"/>
                  </a:lnTo>
                  <a:lnTo>
                    <a:pt x="26" y="195"/>
                  </a:lnTo>
                  <a:lnTo>
                    <a:pt x="28" y="194"/>
                  </a:lnTo>
                  <a:lnTo>
                    <a:pt x="29" y="193"/>
                  </a:lnTo>
                  <a:lnTo>
                    <a:pt x="30" y="193"/>
                  </a:lnTo>
                  <a:lnTo>
                    <a:pt x="32" y="192"/>
                  </a:lnTo>
                  <a:lnTo>
                    <a:pt x="32" y="193"/>
                  </a:lnTo>
                  <a:lnTo>
                    <a:pt x="32" y="194"/>
                  </a:lnTo>
                  <a:lnTo>
                    <a:pt x="32" y="195"/>
                  </a:lnTo>
                  <a:lnTo>
                    <a:pt x="30" y="195"/>
                  </a:lnTo>
                  <a:lnTo>
                    <a:pt x="30" y="196"/>
                  </a:lnTo>
                  <a:lnTo>
                    <a:pt x="29" y="196"/>
                  </a:lnTo>
                  <a:lnTo>
                    <a:pt x="28" y="196"/>
                  </a:lnTo>
                  <a:lnTo>
                    <a:pt x="22" y="198"/>
                  </a:lnTo>
                  <a:lnTo>
                    <a:pt x="21" y="199"/>
                  </a:lnTo>
                  <a:lnTo>
                    <a:pt x="20" y="201"/>
                  </a:lnTo>
                  <a:lnTo>
                    <a:pt x="20" y="201"/>
                  </a:lnTo>
                  <a:lnTo>
                    <a:pt x="20" y="201"/>
                  </a:lnTo>
                  <a:lnTo>
                    <a:pt x="26" y="199"/>
                  </a:lnTo>
                  <a:lnTo>
                    <a:pt x="27" y="198"/>
                  </a:lnTo>
                  <a:lnTo>
                    <a:pt x="28" y="198"/>
                  </a:lnTo>
                  <a:lnTo>
                    <a:pt x="28" y="198"/>
                  </a:lnTo>
                  <a:lnTo>
                    <a:pt x="29" y="198"/>
                  </a:lnTo>
                  <a:lnTo>
                    <a:pt x="29" y="198"/>
                  </a:lnTo>
                  <a:lnTo>
                    <a:pt x="26" y="201"/>
                  </a:lnTo>
                  <a:lnTo>
                    <a:pt x="25" y="201"/>
                  </a:lnTo>
                  <a:lnTo>
                    <a:pt x="25" y="201"/>
                  </a:lnTo>
                  <a:lnTo>
                    <a:pt x="25" y="202"/>
                  </a:lnTo>
                  <a:lnTo>
                    <a:pt x="23" y="202"/>
                  </a:lnTo>
                  <a:lnTo>
                    <a:pt x="22" y="202"/>
                  </a:lnTo>
                  <a:lnTo>
                    <a:pt x="20" y="204"/>
                  </a:lnTo>
                  <a:lnTo>
                    <a:pt x="20" y="206"/>
                  </a:lnTo>
                  <a:lnTo>
                    <a:pt x="20" y="206"/>
                  </a:lnTo>
                  <a:lnTo>
                    <a:pt x="22" y="206"/>
                  </a:lnTo>
                  <a:lnTo>
                    <a:pt x="25" y="206"/>
                  </a:lnTo>
                  <a:lnTo>
                    <a:pt x="29" y="203"/>
                  </a:lnTo>
                  <a:lnTo>
                    <a:pt x="32" y="201"/>
                  </a:lnTo>
                  <a:lnTo>
                    <a:pt x="33" y="203"/>
                  </a:lnTo>
                  <a:close/>
                </a:path>
              </a:pathLst>
            </a:custGeom>
            <a:solidFill>
              <a:srgbClr val="4C57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88" name="Freeform 774"/>
            <p:cNvSpPr>
              <a:spLocks/>
            </p:cNvSpPr>
            <p:nvPr/>
          </p:nvSpPr>
          <p:spPr bwMode="auto">
            <a:xfrm>
              <a:off x="3966535" y="3308876"/>
              <a:ext cx="4762" cy="2382"/>
            </a:xfrm>
            <a:custGeom>
              <a:avLst/>
              <a:gdLst>
                <a:gd name="T0" fmla="*/ 3 w 4"/>
                <a:gd name="T1" fmla="*/ 2 h 2"/>
                <a:gd name="T2" fmla="*/ 0 w 4"/>
                <a:gd name="T3" fmla="*/ 0 h 2"/>
                <a:gd name="T4" fmla="*/ 4 w 4"/>
                <a:gd name="T5" fmla="*/ 2 h 2"/>
                <a:gd name="T6" fmla="*/ 3 w 4"/>
                <a:gd name="T7" fmla="*/ 2 h 2"/>
              </a:gdLst>
              <a:ahLst/>
              <a:cxnLst>
                <a:cxn ang="0">
                  <a:pos x="T0" y="T1"/>
                </a:cxn>
                <a:cxn ang="0">
                  <a:pos x="T2" y="T3"/>
                </a:cxn>
                <a:cxn ang="0">
                  <a:pos x="T4" y="T5"/>
                </a:cxn>
                <a:cxn ang="0">
                  <a:pos x="T6" y="T7"/>
                </a:cxn>
              </a:cxnLst>
              <a:rect l="0" t="0" r="r" b="b"/>
              <a:pathLst>
                <a:path w="4" h="2">
                  <a:moveTo>
                    <a:pt x="3" y="2"/>
                  </a:moveTo>
                  <a:lnTo>
                    <a:pt x="0" y="0"/>
                  </a:lnTo>
                  <a:lnTo>
                    <a:pt x="4" y="2"/>
                  </a:lnTo>
                  <a:lnTo>
                    <a:pt x="3" y="2"/>
                  </a:lnTo>
                  <a:close/>
                </a:path>
              </a:pathLst>
            </a:custGeom>
            <a:solidFill>
              <a:srgbClr val="4C57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89" name="Freeform 775"/>
            <p:cNvSpPr>
              <a:spLocks/>
            </p:cNvSpPr>
            <p:nvPr/>
          </p:nvSpPr>
          <p:spPr bwMode="auto">
            <a:xfrm>
              <a:off x="5952592" y="181947"/>
              <a:ext cx="658845" cy="635864"/>
            </a:xfrm>
            <a:custGeom>
              <a:avLst/>
              <a:gdLst>
                <a:gd name="T0" fmla="*/ 441 w 480"/>
                <a:gd name="T1" fmla="*/ 1 h 463"/>
                <a:gd name="T2" fmla="*/ 385 w 480"/>
                <a:gd name="T3" fmla="*/ 39 h 463"/>
                <a:gd name="T4" fmla="*/ 331 w 480"/>
                <a:gd name="T5" fmla="*/ 95 h 463"/>
                <a:gd name="T6" fmla="*/ 325 w 480"/>
                <a:gd name="T7" fmla="*/ 94 h 463"/>
                <a:gd name="T8" fmla="*/ 295 w 480"/>
                <a:gd name="T9" fmla="*/ 108 h 463"/>
                <a:gd name="T10" fmla="*/ 254 w 480"/>
                <a:gd name="T11" fmla="*/ 100 h 463"/>
                <a:gd name="T12" fmla="*/ 230 w 480"/>
                <a:gd name="T13" fmla="*/ 105 h 463"/>
                <a:gd name="T14" fmla="*/ 233 w 480"/>
                <a:gd name="T15" fmla="*/ 119 h 463"/>
                <a:gd name="T16" fmla="*/ 234 w 480"/>
                <a:gd name="T17" fmla="*/ 127 h 463"/>
                <a:gd name="T18" fmla="*/ 214 w 480"/>
                <a:gd name="T19" fmla="*/ 135 h 463"/>
                <a:gd name="T20" fmla="*/ 225 w 480"/>
                <a:gd name="T21" fmla="*/ 121 h 463"/>
                <a:gd name="T22" fmla="*/ 208 w 480"/>
                <a:gd name="T23" fmla="*/ 123 h 463"/>
                <a:gd name="T24" fmla="*/ 202 w 480"/>
                <a:gd name="T25" fmla="*/ 132 h 463"/>
                <a:gd name="T26" fmla="*/ 211 w 480"/>
                <a:gd name="T27" fmla="*/ 136 h 463"/>
                <a:gd name="T28" fmla="*/ 165 w 480"/>
                <a:gd name="T29" fmla="*/ 155 h 463"/>
                <a:gd name="T30" fmla="*/ 106 w 480"/>
                <a:gd name="T31" fmla="*/ 214 h 463"/>
                <a:gd name="T32" fmla="*/ 75 w 480"/>
                <a:gd name="T33" fmla="*/ 235 h 463"/>
                <a:gd name="T34" fmla="*/ 67 w 480"/>
                <a:gd name="T35" fmla="*/ 249 h 463"/>
                <a:gd name="T36" fmla="*/ 101 w 480"/>
                <a:gd name="T37" fmla="*/ 300 h 463"/>
                <a:gd name="T38" fmla="*/ 89 w 480"/>
                <a:gd name="T39" fmla="*/ 299 h 463"/>
                <a:gd name="T40" fmla="*/ 60 w 480"/>
                <a:gd name="T41" fmla="*/ 303 h 463"/>
                <a:gd name="T42" fmla="*/ 64 w 480"/>
                <a:gd name="T43" fmla="*/ 316 h 463"/>
                <a:gd name="T44" fmla="*/ 84 w 480"/>
                <a:gd name="T45" fmla="*/ 322 h 463"/>
                <a:gd name="T46" fmla="*/ 71 w 480"/>
                <a:gd name="T47" fmla="*/ 328 h 463"/>
                <a:gd name="T48" fmla="*/ 50 w 480"/>
                <a:gd name="T49" fmla="*/ 337 h 463"/>
                <a:gd name="T50" fmla="*/ 58 w 480"/>
                <a:gd name="T51" fmla="*/ 339 h 463"/>
                <a:gd name="T52" fmla="*/ 69 w 480"/>
                <a:gd name="T53" fmla="*/ 368 h 463"/>
                <a:gd name="T54" fmla="*/ 49 w 480"/>
                <a:gd name="T55" fmla="*/ 358 h 463"/>
                <a:gd name="T56" fmla="*/ 33 w 480"/>
                <a:gd name="T57" fmla="*/ 371 h 463"/>
                <a:gd name="T58" fmla="*/ 0 w 480"/>
                <a:gd name="T59" fmla="*/ 408 h 463"/>
                <a:gd name="T60" fmla="*/ 20 w 480"/>
                <a:gd name="T61" fmla="*/ 424 h 463"/>
                <a:gd name="T62" fmla="*/ 26 w 480"/>
                <a:gd name="T63" fmla="*/ 414 h 463"/>
                <a:gd name="T64" fmla="*/ 51 w 480"/>
                <a:gd name="T65" fmla="*/ 413 h 463"/>
                <a:gd name="T66" fmla="*/ 18 w 480"/>
                <a:gd name="T67" fmla="*/ 436 h 463"/>
                <a:gd name="T68" fmla="*/ 14 w 480"/>
                <a:gd name="T69" fmla="*/ 448 h 463"/>
                <a:gd name="T70" fmla="*/ 18 w 480"/>
                <a:gd name="T71" fmla="*/ 455 h 463"/>
                <a:gd name="T72" fmla="*/ 38 w 480"/>
                <a:gd name="T73" fmla="*/ 442 h 463"/>
                <a:gd name="T74" fmla="*/ 49 w 480"/>
                <a:gd name="T75" fmla="*/ 446 h 463"/>
                <a:gd name="T76" fmla="*/ 96 w 480"/>
                <a:gd name="T77" fmla="*/ 463 h 463"/>
                <a:gd name="T78" fmla="*/ 125 w 480"/>
                <a:gd name="T79" fmla="*/ 422 h 463"/>
                <a:gd name="T80" fmla="*/ 116 w 480"/>
                <a:gd name="T81" fmla="*/ 400 h 463"/>
                <a:gd name="T82" fmla="*/ 92 w 480"/>
                <a:gd name="T83" fmla="*/ 393 h 463"/>
                <a:gd name="T84" fmla="*/ 119 w 480"/>
                <a:gd name="T85" fmla="*/ 398 h 463"/>
                <a:gd name="T86" fmla="*/ 125 w 480"/>
                <a:gd name="T87" fmla="*/ 408 h 463"/>
                <a:gd name="T88" fmla="*/ 134 w 480"/>
                <a:gd name="T89" fmla="*/ 403 h 463"/>
                <a:gd name="T90" fmla="*/ 128 w 480"/>
                <a:gd name="T91" fmla="*/ 382 h 463"/>
                <a:gd name="T92" fmla="*/ 120 w 480"/>
                <a:gd name="T93" fmla="*/ 358 h 463"/>
                <a:gd name="T94" fmla="*/ 125 w 480"/>
                <a:gd name="T95" fmla="*/ 365 h 463"/>
                <a:gd name="T96" fmla="*/ 141 w 480"/>
                <a:gd name="T97" fmla="*/ 382 h 463"/>
                <a:gd name="T98" fmla="*/ 158 w 480"/>
                <a:gd name="T99" fmla="*/ 345 h 463"/>
                <a:gd name="T100" fmla="*/ 145 w 480"/>
                <a:gd name="T101" fmla="*/ 318 h 463"/>
                <a:gd name="T102" fmla="*/ 160 w 480"/>
                <a:gd name="T103" fmla="*/ 322 h 463"/>
                <a:gd name="T104" fmla="*/ 164 w 480"/>
                <a:gd name="T105" fmla="*/ 328 h 463"/>
                <a:gd name="T106" fmla="*/ 209 w 480"/>
                <a:gd name="T107" fmla="*/ 293 h 463"/>
                <a:gd name="T108" fmla="*/ 219 w 480"/>
                <a:gd name="T109" fmla="*/ 266 h 463"/>
                <a:gd name="T110" fmla="*/ 390 w 480"/>
                <a:gd name="T111" fmla="*/ 143 h 463"/>
                <a:gd name="T112" fmla="*/ 420 w 480"/>
                <a:gd name="T113" fmla="*/ 126 h 463"/>
                <a:gd name="T114" fmla="*/ 454 w 480"/>
                <a:gd name="T115" fmla="*/ 101 h 463"/>
                <a:gd name="T116" fmla="*/ 479 w 480"/>
                <a:gd name="T117" fmla="*/ 32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0" h="463">
                  <a:moveTo>
                    <a:pt x="479" y="32"/>
                  </a:moveTo>
                  <a:lnTo>
                    <a:pt x="473" y="20"/>
                  </a:lnTo>
                  <a:lnTo>
                    <a:pt x="465" y="8"/>
                  </a:lnTo>
                  <a:lnTo>
                    <a:pt x="452" y="3"/>
                  </a:lnTo>
                  <a:lnTo>
                    <a:pt x="447" y="1"/>
                  </a:lnTo>
                  <a:lnTo>
                    <a:pt x="441" y="1"/>
                  </a:lnTo>
                  <a:lnTo>
                    <a:pt x="437" y="0"/>
                  </a:lnTo>
                  <a:lnTo>
                    <a:pt x="419" y="9"/>
                  </a:lnTo>
                  <a:lnTo>
                    <a:pt x="408" y="17"/>
                  </a:lnTo>
                  <a:lnTo>
                    <a:pt x="400" y="23"/>
                  </a:lnTo>
                  <a:lnTo>
                    <a:pt x="385" y="38"/>
                  </a:lnTo>
                  <a:lnTo>
                    <a:pt x="385" y="39"/>
                  </a:lnTo>
                  <a:lnTo>
                    <a:pt x="381" y="45"/>
                  </a:lnTo>
                  <a:lnTo>
                    <a:pt x="381" y="45"/>
                  </a:lnTo>
                  <a:lnTo>
                    <a:pt x="373" y="60"/>
                  </a:lnTo>
                  <a:lnTo>
                    <a:pt x="355" y="72"/>
                  </a:lnTo>
                  <a:lnTo>
                    <a:pt x="348" y="77"/>
                  </a:lnTo>
                  <a:lnTo>
                    <a:pt x="331" y="95"/>
                  </a:lnTo>
                  <a:lnTo>
                    <a:pt x="329" y="96"/>
                  </a:lnTo>
                  <a:lnTo>
                    <a:pt x="327" y="96"/>
                  </a:lnTo>
                  <a:lnTo>
                    <a:pt x="326" y="96"/>
                  </a:lnTo>
                  <a:lnTo>
                    <a:pt x="326" y="96"/>
                  </a:lnTo>
                  <a:lnTo>
                    <a:pt x="326" y="95"/>
                  </a:lnTo>
                  <a:lnTo>
                    <a:pt x="325" y="94"/>
                  </a:lnTo>
                  <a:lnTo>
                    <a:pt x="321" y="92"/>
                  </a:lnTo>
                  <a:lnTo>
                    <a:pt x="316" y="92"/>
                  </a:lnTo>
                  <a:lnTo>
                    <a:pt x="315" y="92"/>
                  </a:lnTo>
                  <a:lnTo>
                    <a:pt x="305" y="100"/>
                  </a:lnTo>
                  <a:lnTo>
                    <a:pt x="299" y="106"/>
                  </a:lnTo>
                  <a:lnTo>
                    <a:pt x="295" y="108"/>
                  </a:lnTo>
                  <a:lnTo>
                    <a:pt x="292" y="109"/>
                  </a:lnTo>
                  <a:lnTo>
                    <a:pt x="280" y="110"/>
                  </a:lnTo>
                  <a:lnTo>
                    <a:pt x="273" y="108"/>
                  </a:lnTo>
                  <a:lnTo>
                    <a:pt x="262" y="104"/>
                  </a:lnTo>
                  <a:lnTo>
                    <a:pt x="255" y="100"/>
                  </a:lnTo>
                  <a:lnTo>
                    <a:pt x="254" y="100"/>
                  </a:lnTo>
                  <a:lnTo>
                    <a:pt x="250" y="96"/>
                  </a:lnTo>
                  <a:lnTo>
                    <a:pt x="234" y="101"/>
                  </a:lnTo>
                  <a:lnTo>
                    <a:pt x="233" y="101"/>
                  </a:lnTo>
                  <a:lnTo>
                    <a:pt x="232" y="102"/>
                  </a:lnTo>
                  <a:lnTo>
                    <a:pt x="231" y="104"/>
                  </a:lnTo>
                  <a:lnTo>
                    <a:pt x="230" y="105"/>
                  </a:lnTo>
                  <a:lnTo>
                    <a:pt x="228" y="117"/>
                  </a:lnTo>
                  <a:lnTo>
                    <a:pt x="228" y="118"/>
                  </a:lnTo>
                  <a:lnTo>
                    <a:pt x="228" y="119"/>
                  </a:lnTo>
                  <a:lnTo>
                    <a:pt x="230" y="119"/>
                  </a:lnTo>
                  <a:lnTo>
                    <a:pt x="231" y="119"/>
                  </a:lnTo>
                  <a:lnTo>
                    <a:pt x="233" y="119"/>
                  </a:lnTo>
                  <a:lnTo>
                    <a:pt x="234" y="119"/>
                  </a:lnTo>
                  <a:lnTo>
                    <a:pt x="235" y="119"/>
                  </a:lnTo>
                  <a:lnTo>
                    <a:pt x="236" y="119"/>
                  </a:lnTo>
                  <a:lnTo>
                    <a:pt x="236" y="120"/>
                  </a:lnTo>
                  <a:lnTo>
                    <a:pt x="235" y="121"/>
                  </a:lnTo>
                  <a:lnTo>
                    <a:pt x="234" y="127"/>
                  </a:lnTo>
                  <a:lnTo>
                    <a:pt x="222" y="137"/>
                  </a:lnTo>
                  <a:lnTo>
                    <a:pt x="221" y="138"/>
                  </a:lnTo>
                  <a:lnTo>
                    <a:pt x="219" y="138"/>
                  </a:lnTo>
                  <a:lnTo>
                    <a:pt x="218" y="136"/>
                  </a:lnTo>
                  <a:lnTo>
                    <a:pt x="214" y="136"/>
                  </a:lnTo>
                  <a:lnTo>
                    <a:pt x="214" y="135"/>
                  </a:lnTo>
                  <a:lnTo>
                    <a:pt x="214" y="135"/>
                  </a:lnTo>
                  <a:lnTo>
                    <a:pt x="219" y="127"/>
                  </a:lnTo>
                  <a:lnTo>
                    <a:pt x="222" y="125"/>
                  </a:lnTo>
                  <a:lnTo>
                    <a:pt x="226" y="123"/>
                  </a:lnTo>
                  <a:lnTo>
                    <a:pt x="226" y="122"/>
                  </a:lnTo>
                  <a:lnTo>
                    <a:pt x="225" y="121"/>
                  </a:lnTo>
                  <a:lnTo>
                    <a:pt x="217" y="120"/>
                  </a:lnTo>
                  <a:lnTo>
                    <a:pt x="215" y="120"/>
                  </a:lnTo>
                  <a:lnTo>
                    <a:pt x="213" y="121"/>
                  </a:lnTo>
                  <a:lnTo>
                    <a:pt x="209" y="123"/>
                  </a:lnTo>
                  <a:lnTo>
                    <a:pt x="208" y="123"/>
                  </a:lnTo>
                  <a:lnTo>
                    <a:pt x="208" y="123"/>
                  </a:lnTo>
                  <a:lnTo>
                    <a:pt x="202" y="129"/>
                  </a:lnTo>
                  <a:lnTo>
                    <a:pt x="201" y="130"/>
                  </a:lnTo>
                  <a:lnTo>
                    <a:pt x="200" y="130"/>
                  </a:lnTo>
                  <a:lnTo>
                    <a:pt x="201" y="131"/>
                  </a:lnTo>
                  <a:lnTo>
                    <a:pt x="202" y="131"/>
                  </a:lnTo>
                  <a:lnTo>
                    <a:pt x="202" y="132"/>
                  </a:lnTo>
                  <a:lnTo>
                    <a:pt x="203" y="132"/>
                  </a:lnTo>
                  <a:lnTo>
                    <a:pt x="206" y="132"/>
                  </a:lnTo>
                  <a:lnTo>
                    <a:pt x="208" y="134"/>
                  </a:lnTo>
                  <a:lnTo>
                    <a:pt x="210" y="135"/>
                  </a:lnTo>
                  <a:lnTo>
                    <a:pt x="211" y="135"/>
                  </a:lnTo>
                  <a:lnTo>
                    <a:pt x="211" y="136"/>
                  </a:lnTo>
                  <a:lnTo>
                    <a:pt x="211" y="137"/>
                  </a:lnTo>
                  <a:lnTo>
                    <a:pt x="211" y="138"/>
                  </a:lnTo>
                  <a:lnTo>
                    <a:pt x="210" y="139"/>
                  </a:lnTo>
                  <a:lnTo>
                    <a:pt x="189" y="146"/>
                  </a:lnTo>
                  <a:lnTo>
                    <a:pt x="179" y="148"/>
                  </a:lnTo>
                  <a:lnTo>
                    <a:pt x="165" y="155"/>
                  </a:lnTo>
                  <a:lnTo>
                    <a:pt x="164" y="155"/>
                  </a:lnTo>
                  <a:lnTo>
                    <a:pt x="161" y="158"/>
                  </a:lnTo>
                  <a:lnTo>
                    <a:pt x="143" y="177"/>
                  </a:lnTo>
                  <a:lnTo>
                    <a:pt x="139" y="191"/>
                  </a:lnTo>
                  <a:lnTo>
                    <a:pt x="122" y="200"/>
                  </a:lnTo>
                  <a:lnTo>
                    <a:pt x="106" y="214"/>
                  </a:lnTo>
                  <a:lnTo>
                    <a:pt x="97" y="224"/>
                  </a:lnTo>
                  <a:lnTo>
                    <a:pt x="86" y="240"/>
                  </a:lnTo>
                  <a:lnTo>
                    <a:pt x="86" y="239"/>
                  </a:lnTo>
                  <a:lnTo>
                    <a:pt x="76" y="235"/>
                  </a:lnTo>
                  <a:lnTo>
                    <a:pt x="75" y="235"/>
                  </a:lnTo>
                  <a:lnTo>
                    <a:pt x="75" y="235"/>
                  </a:lnTo>
                  <a:lnTo>
                    <a:pt x="75" y="236"/>
                  </a:lnTo>
                  <a:lnTo>
                    <a:pt x="72" y="239"/>
                  </a:lnTo>
                  <a:lnTo>
                    <a:pt x="72" y="239"/>
                  </a:lnTo>
                  <a:lnTo>
                    <a:pt x="68" y="243"/>
                  </a:lnTo>
                  <a:lnTo>
                    <a:pt x="68" y="244"/>
                  </a:lnTo>
                  <a:lnTo>
                    <a:pt x="67" y="249"/>
                  </a:lnTo>
                  <a:lnTo>
                    <a:pt x="66" y="252"/>
                  </a:lnTo>
                  <a:lnTo>
                    <a:pt x="66" y="253"/>
                  </a:lnTo>
                  <a:lnTo>
                    <a:pt x="72" y="281"/>
                  </a:lnTo>
                  <a:lnTo>
                    <a:pt x="93" y="299"/>
                  </a:lnTo>
                  <a:lnTo>
                    <a:pt x="94" y="299"/>
                  </a:lnTo>
                  <a:lnTo>
                    <a:pt x="101" y="300"/>
                  </a:lnTo>
                  <a:lnTo>
                    <a:pt x="98" y="301"/>
                  </a:lnTo>
                  <a:lnTo>
                    <a:pt x="98" y="301"/>
                  </a:lnTo>
                  <a:lnTo>
                    <a:pt x="93" y="300"/>
                  </a:lnTo>
                  <a:lnTo>
                    <a:pt x="92" y="300"/>
                  </a:lnTo>
                  <a:lnTo>
                    <a:pt x="90" y="299"/>
                  </a:lnTo>
                  <a:lnTo>
                    <a:pt x="89" y="299"/>
                  </a:lnTo>
                  <a:lnTo>
                    <a:pt x="87" y="298"/>
                  </a:lnTo>
                  <a:lnTo>
                    <a:pt x="79" y="298"/>
                  </a:lnTo>
                  <a:lnTo>
                    <a:pt x="68" y="300"/>
                  </a:lnTo>
                  <a:lnTo>
                    <a:pt x="63" y="300"/>
                  </a:lnTo>
                  <a:lnTo>
                    <a:pt x="63" y="301"/>
                  </a:lnTo>
                  <a:lnTo>
                    <a:pt x="60" y="303"/>
                  </a:lnTo>
                  <a:lnTo>
                    <a:pt x="60" y="304"/>
                  </a:lnTo>
                  <a:lnTo>
                    <a:pt x="59" y="304"/>
                  </a:lnTo>
                  <a:lnTo>
                    <a:pt x="59" y="305"/>
                  </a:lnTo>
                  <a:lnTo>
                    <a:pt x="59" y="312"/>
                  </a:lnTo>
                  <a:lnTo>
                    <a:pt x="61" y="314"/>
                  </a:lnTo>
                  <a:lnTo>
                    <a:pt x="64" y="316"/>
                  </a:lnTo>
                  <a:lnTo>
                    <a:pt x="68" y="316"/>
                  </a:lnTo>
                  <a:lnTo>
                    <a:pt x="70" y="316"/>
                  </a:lnTo>
                  <a:lnTo>
                    <a:pt x="72" y="316"/>
                  </a:lnTo>
                  <a:lnTo>
                    <a:pt x="74" y="316"/>
                  </a:lnTo>
                  <a:lnTo>
                    <a:pt x="83" y="321"/>
                  </a:lnTo>
                  <a:lnTo>
                    <a:pt x="84" y="322"/>
                  </a:lnTo>
                  <a:lnTo>
                    <a:pt x="84" y="323"/>
                  </a:lnTo>
                  <a:lnTo>
                    <a:pt x="83" y="323"/>
                  </a:lnTo>
                  <a:lnTo>
                    <a:pt x="83" y="324"/>
                  </a:lnTo>
                  <a:lnTo>
                    <a:pt x="79" y="326"/>
                  </a:lnTo>
                  <a:lnTo>
                    <a:pt x="75" y="327"/>
                  </a:lnTo>
                  <a:lnTo>
                    <a:pt x="71" y="328"/>
                  </a:lnTo>
                  <a:lnTo>
                    <a:pt x="64" y="328"/>
                  </a:lnTo>
                  <a:lnTo>
                    <a:pt x="56" y="329"/>
                  </a:lnTo>
                  <a:lnTo>
                    <a:pt x="55" y="329"/>
                  </a:lnTo>
                  <a:lnTo>
                    <a:pt x="54" y="330"/>
                  </a:lnTo>
                  <a:lnTo>
                    <a:pt x="53" y="331"/>
                  </a:lnTo>
                  <a:lnTo>
                    <a:pt x="50" y="337"/>
                  </a:lnTo>
                  <a:lnTo>
                    <a:pt x="50" y="338"/>
                  </a:lnTo>
                  <a:lnTo>
                    <a:pt x="51" y="338"/>
                  </a:lnTo>
                  <a:lnTo>
                    <a:pt x="52" y="339"/>
                  </a:lnTo>
                  <a:lnTo>
                    <a:pt x="54" y="339"/>
                  </a:lnTo>
                  <a:lnTo>
                    <a:pt x="55" y="339"/>
                  </a:lnTo>
                  <a:lnTo>
                    <a:pt x="58" y="339"/>
                  </a:lnTo>
                  <a:lnTo>
                    <a:pt x="63" y="343"/>
                  </a:lnTo>
                  <a:lnTo>
                    <a:pt x="66" y="345"/>
                  </a:lnTo>
                  <a:lnTo>
                    <a:pt x="67" y="346"/>
                  </a:lnTo>
                  <a:lnTo>
                    <a:pt x="70" y="366"/>
                  </a:lnTo>
                  <a:lnTo>
                    <a:pt x="70" y="368"/>
                  </a:lnTo>
                  <a:lnTo>
                    <a:pt x="69" y="368"/>
                  </a:lnTo>
                  <a:lnTo>
                    <a:pt x="68" y="368"/>
                  </a:lnTo>
                  <a:lnTo>
                    <a:pt x="54" y="363"/>
                  </a:lnTo>
                  <a:lnTo>
                    <a:pt x="52" y="363"/>
                  </a:lnTo>
                  <a:lnTo>
                    <a:pt x="51" y="362"/>
                  </a:lnTo>
                  <a:lnTo>
                    <a:pt x="50" y="360"/>
                  </a:lnTo>
                  <a:lnTo>
                    <a:pt x="49" y="358"/>
                  </a:lnTo>
                  <a:lnTo>
                    <a:pt x="49" y="358"/>
                  </a:lnTo>
                  <a:lnTo>
                    <a:pt x="48" y="358"/>
                  </a:lnTo>
                  <a:lnTo>
                    <a:pt x="44" y="360"/>
                  </a:lnTo>
                  <a:lnTo>
                    <a:pt x="43" y="360"/>
                  </a:lnTo>
                  <a:lnTo>
                    <a:pt x="35" y="370"/>
                  </a:lnTo>
                  <a:lnTo>
                    <a:pt x="33" y="371"/>
                  </a:lnTo>
                  <a:lnTo>
                    <a:pt x="14" y="396"/>
                  </a:lnTo>
                  <a:lnTo>
                    <a:pt x="1" y="401"/>
                  </a:lnTo>
                  <a:lnTo>
                    <a:pt x="0" y="401"/>
                  </a:lnTo>
                  <a:lnTo>
                    <a:pt x="0" y="405"/>
                  </a:lnTo>
                  <a:lnTo>
                    <a:pt x="0" y="407"/>
                  </a:lnTo>
                  <a:lnTo>
                    <a:pt x="0" y="408"/>
                  </a:lnTo>
                  <a:lnTo>
                    <a:pt x="9" y="420"/>
                  </a:lnTo>
                  <a:lnTo>
                    <a:pt x="9" y="421"/>
                  </a:lnTo>
                  <a:lnTo>
                    <a:pt x="13" y="423"/>
                  </a:lnTo>
                  <a:lnTo>
                    <a:pt x="14" y="424"/>
                  </a:lnTo>
                  <a:lnTo>
                    <a:pt x="18" y="424"/>
                  </a:lnTo>
                  <a:lnTo>
                    <a:pt x="20" y="424"/>
                  </a:lnTo>
                  <a:lnTo>
                    <a:pt x="24" y="420"/>
                  </a:lnTo>
                  <a:lnTo>
                    <a:pt x="25" y="418"/>
                  </a:lnTo>
                  <a:lnTo>
                    <a:pt x="25" y="417"/>
                  </a:lnTo>
                  <a:lnTo>
                    <a:pt x="25" y="416"/>
                  </a:lnTo>
                  <a:lnTo>
                    <a:pt x="26" y="415"/>
                  </a:lnTo>
                  <a:lnTo>
                    <a:pt x="26" y="414"/>
                  </a:lnTo>
                  <a:lnTo>
                    <a:pt x="27" y="414"/>
                  </a:lnTo>
                  <a:lnTo>
                    <a:pt x="28" y="413"/>
                  </a:lnTo>
                  <a:lnTo>
                    <a:pt x="29" y="413"/>
                  </a:lnTo>
                  <a:lnTo>
                    <a:pt x="37" y="411"/>
                  </a:lnTo>
                  <a:lnTo>
                    <a:pt x="50" y="411"/>
                  </a:lnTo>
                  <a:lnTo>
                    <a:pt x="51" y="413"/>
                  </a:lnTo>
                  <a:lnTo>
                    <a:pt x="43" y="415"/>
                  </a:lnTo>
                  <a:lnTo>
                    <a:pt x="35" y="418"/>
                  </a:lnTo>
                  <a:lnTo>
                    <a:pt x="26" y="425"/>
                  </a:lnTo>
                  <a:lnTo>
                    <a:pt x="24" y="428"/>
                  </a:lnTo>
                  <a:lnTo>
                    <a:pt x="22" y="430"/>
                  </a:lnTo>
                  <a:lnTo>
                    <a:pt x="18" y="436"/>
                  </a:lnTo>
                  <a:lnTo>
                    <a:pt x="18" y="436"/>
                  </a:lnTo>
                  <a:lnTo>
                    <a:pt x="18" y="437"/>
                  </a:lnTo>
                  <a:lnTo>
                    <a:pt x="20" y="439"/>
                  </a:lnTo>
                  <a:lnTo>
                    <a:pt x="19" y="445"/>
                  </a:lnTo>
                  <a:lnTo>
                    <a:pt x="18" y="445"/>
                  </a:lnTo>
                  <a:lnTo>
                    <a:pt x="14" y="448"/>
                  </a:lnTo>
                  <a:lnTo>
                    <a:pt x="14" y="448"/>
                  </a:lnTo>
                  <a:lnTo>
                    <a:pt x="13" y="448"/>
                  </a:lnTo>
                  <a:lnTo>
                    <a:pt x="13" y="449"/>
                  </a:lnTo>
                  <a:lnTo>
                    <a:pt x="13" y="451"/>
                  </a:lnTo>
                  <a:lnTo>
                    <a:pt x="14" y="451"/>
                  </a:lnTo>
                  <a:lnTo>
                    <a:pt x="18" y="455"/>
                  </a:lnTo>
                  <a:lnTo>
                    <a:pt x="21" y="454"/>
                  </a:lnTo>
                  <a:lnTo>
                    <a:pt x="21" y="453"/>
                  </a:lnTo>
                  <a:lnTo>
                    <a:pt x="22" y="453"/>
                  </a:lnTo>
                  <a:lnTo>
                    <a:pt x="27" y="448"/>
                  </a:lnTo>
                  <a:lnTo>
                    <a:pt x="28" y="446"/>
                  </a:lnTo>
                  <a:lnTo>
                    <a:pt x="38" y="442"/>
                  </a:lnTo>
                  <a:lnTo>
                    <a:pt x="40" y="442"/>
                  </a:lnTo>
                  <a:lnTo>
                    <a:pt x="41" y="442"/>
                  </a:lnTo>
                  <a:lnTo>
                    <a:pt x="42" y="442"/>
                  </a:lnTo>
                  <a:lnTo>
                    <a:pt x="43" y="442"/>
                  </a:lnTo>
                  <a:lnTo>
                    <a:pt x="49" y="445"/>
                  </a:lnTo>
                  <a:lnTo>
                    <a:pt x="49" y="446"/>
                  </a:lnTo>
                  <a:lnTo>
                    <a:pt x="50" y="448"/>
                  </a:lnTo>
                  <a:lnTo>
                    <a:pt x="62" y="453"/>
                  </a:lnTo>
                  <a:lnTo>
                    <a:pt x="72" y="457"/>
                  </a:lnTo>
                  <a:lnTo>
                    <a:pt x="79" y="459"/>
                  </a:lnTo>
                  <a:lnTo>
                    <a:pt x="95" y="463"/>
                  </a:lnTo>
                  <a:lnTo>
                    <a:pt x="96" y="463"/>
                  </a:lnTo>
                  <a:lnTo>
                    <a:pt x="97" y="463"/>
                  </a:lnTo>
                  <a:lnTo>
                    <a:pt x="98" y="462"/>
                  </a:lnTo>
                  <a:lnTo>
                    <a:pt x="106" y="452"/>
                  </a:lnTo>
                  <a:lnTo>
                    <a:pt x="113" y="441"/>
                  </a:lnTo>
                  <a:lnTo>
                    <a:pt x="125" y="423"/>
                  </a:lnTo>
                  <a:lnTo>
                    <a:pt x="125" y="422"/>
                  </a:lnTo>
                  <a:lnTo>
                    <a:pt x="125" y="417"/>
                  </a:lnTo>
                  <a:lnTo>
                    <a:pt x="124" y="414"/>
                  </a:lnTo>
                  <a:lnTo>
                    <a:pt x="124" y="413"/>
                  </a:lnTo>
                  <a:lnTo>
                    <a:pt x="121" y="406"/>
                  </a:lnTo>
                  <a:lnTo>
                    <a:pt x="116" y="401"/>
                  </a:lnTo>
                  <a:lnTo>
                    <a:pt x="116" y="400"/>
                  </a:lnTo>
                  <a:lnTo>
                    <a:pt x="115" y="399"/>
                  </a:lnTo>
                  <a:lnTo>
                    <a:pt x="114" y="399"/>
                  </a:lnTo>
                  <a:lnTo>
                    <a:pt x="107" y="399"/>
                  </a:lnTo>
                  <a:lnTo>
                    <a:pt x="95" y="397"/>
                  </a:lnTo>
                  <a:lnTo>
                    <a:pt x="95" y="396"/>
                  </a:lnTo>
                  <a:lnTo>
                    <a:pt x="92" y="393"/>
                  </a:lnTo>
                  <a:lnTo>
                    <a:pt x="95" y="393"/>
                  </a:lnTo>
                  <a:lnTo>
                    <a:pt x="107" y="395"/>
                  </a:lnTo>
                  <a:lnTo>
                    <a:pt x="110" y="396"/>
                  </a:lnTo>
                  <a:lnTo>
                    <a:pt x="114" y="397"/>
                  </a:lnTo>
                  <a:lnTo>
                    <a:pt x="118" y="398"/>
                  </a:lnTo>
                  <a:lnTo>
                    <a:pt x="119" y="398"/>
                  </a:lnTo>
                  <a:lnTo>
                    <a:pt x="121" y="400"/>
                  </a:lnTo>
                  <a:lnTo>
                    <a:pt x="122" y="401"/>
                  </a:lnTo>
                  <a:lnTo>
                    <a:pt x="124" y="405"/>
                  </a:lnTo>
                  <a:lnTo>
                    <a:pt x="125" y="406"/>
                  </a:lnTo>
                  <a:lnTo>
                    <a:pt x="125" y="407"/>
                  </a:lnTo>
                  <a:lnTo>
                    <a:pt x="125" y="408"/>
                  </a:lnTo>
                  <a:lnTo>
                    <a:pt x="127" y="413"/>
                  </a:lnTo>
                  <a:lnTo>
                    <a:pt x="128" y="413"/>
                  </a:lnTo>
                  <a:lnTo>
                    <a:pt x="128" y="411"/>
                  </a:lnTo>
                  <a:lnTo>
                    <a:pt x="129" y="410"/>
                  </a:lnTo>
                  <a:lnTo>
                    <a:pt x="133" y="404"/>
                  </a:lnTo>
                  <a:lnTo>
                    <a:pt x="134" y="403"/>
                  </a:lnTo>
                  <a:lnTo>
                    <a:pt x="134" y="401"/>
                  </a:lnTo>
                  <a:lnTo>
                    <a:pt x="133" y="389"/>
                  </a:lnTo>
                  <a:lnTo>
                    <a:pt x="133" y="388"/>
                  </a:lnTo>
                  <a:lnTo>
                    <a:pt x="131" y="385"/>
                  </a:lnTo>
                  <a:lnTo>
                    <a:pt x="129" y="384"/>
                  </a:lnTo>
                  <a:lnTo>
                    <a:pt x="128" y="382"/>
                  </a:lnTo>
                  <a:lnTo>
                    <a:pt x="126" y="380"/>
                  </a:lnTo>
                  <a:lnTo>
                    <a:pt x="122" y="372"/>
                  </a:lnTo>
                  <a:lnTo>
                    <a:pt x="122" y="370"/>
                  </a:lnTo>
                  <a:lnTo>
                    <a:pt x="118" y="358"/>
                  </a:lnTo>
                  <a:lnTo>
                    <a:pt x="119" y="358"/>
                  </a:lnTo>
                  <a:lnTo>
                    <a:pt x="120" y="358"/>
                  </a:lnTo>
                  <a:lnTo>
                    <a:pt x="122" y="358"/>
                  </a:lnTo>
                  <a:lnTo>
                    <a:pt x="122" y="358"/>
                  </a:lnTo>
                  <a:lnTo>
                    <a:pt x="123" y="358"/>
                  </a:lnTo>
                  <a:lnTo>
                    <a:pt x="123" y="360"/>
                  </a:lnTo>
                  <a:lnTo>
                    <a:pt x="125" y="363"/>
                  </a:lnTo>
                  <a:lnTo>
                    <a:pt x="125" y="365"/>
                  </a:lnTo>
                  <a:lnTo>
                    <a:pt x="126" y="367"/>
                  </a:lnTo>
                  <a:lnTo>
                    <a:pt x="127" y="373"/>
                  </a:lnTo>
                  <a:lnTo>
                    <a:pt x="128" y="374"/>
                  </a:lnTo>
                  <a:lnTo>
                    <a:pt x="133" y="379"/>
                  </a:lnTo>
                  <a:lnTo>
                    <a:pt x="134" y="380"/>
                  </a:lnTo>
                  <a:lnTo>
                    <a:pt x="141" y="382"/>
                  </a:lnTo>
                  <a:lnTo>
                    <a:pt x="141" y="382"/>
                  </a:lnTo>
                  <a:lnTo>
                    <a:pt x="144" y="379"/>
                  </a:lnTo>
                  <a:lnTo>
                    <a:pt x="160" y="352"/>
                  </a:lnTo>
                  <a:lnTo>
                    <a:pt x="160" y="350"/>
                  </a:lnTo>
                  <a:lnTo>
                    <a:pt x="160" y="345"/>
                  </a:lnTo>
                  <a:lnTo>
                    <a:pt x="158" y="345"/>
                  </a:lnTo>
                  <a:lnTo>
                    <a:pt x="157" y="344"/>
                  </a:lnTo>
                  <a:lnTo>
                    <a:pt x="157" y="338"/>
                  </a:lnTo>
                  <a:lnTo>
                    <a:pt x="157" y="332"/>
                  </a:lnTo>
                  <a:lnTo>
                    <a:pt x="157" y="331"/>
                  </a:lnTo>
                  <a:lnTo>
                    <a:pt x="150" y="321"/>
                  </a:lnTo>
                  <a:lnTo>
                    <a:pt x="145" y="318"/>
                  </a:lnTo>
                  <a:lnTo>
                    <a:pt x="142" y="316"/>
                  </a:lnTo>
                  <a:lnTo>
                    <a:pt x="142" y="315"/>
                  </a:lnTo>
                  <a:lnTo>
                    <a:pt x="143" y="313"/>
                  </a:lnTo>
                  <a:lnTo>
                    <a:pt x="145" y="313"/>
                  </a:lnTo>
                  <a:lnTo>
                    <a:pt x="160" y="321"/>
                  </a:lnTo>
                  <a:lnTo>
                    <a:pt x="160" y="322"/>
                  </a:lnTo>
                  <a:lnTo>
                    <a:pt x="160" y="323"/>
                  </a:lnTo>
                  <a:lnTo>
                    <a:pt x="160" y="323"/>
                  </a:lnTo>
                  <a:lnTo>
                    <a:pt x="160" y="324"/>
                  </a:lnTo>
                  <a:lnTo>
                    <a:pt x="160" y="326"/>
                  </a:lnTo>
                  <a:lnTo>
                    <a:pt x="161" y="327"/>
                  </a:lnTo>
                  <a:lnTo>
                    <a:pt x="164" y="328"/>
                  </a:lnTo>
                  <a:lnTo>
                    <a:pt x="165" y="328"/>
                  </a:lnTo>
                  <a:lnTo>
                    <a:pt x="168" y="329"/>
                  </a:lnTo>
                  <a:lnTo>
                    <a:pt x="173" y="329"/>
                  </a:lnTo>
                  <a:lnTo>
                    <a:pt x="187" y="310"/>
                  </a:lnTo>
                  <a:lnTo>
                    <a:pt x="195" y="300"/>
                  </a:lnTo>
                  <a:lnTo>
                    <a:pt x="209" y="293"/>
                  </a:lnTo>
                  <a:lnTo>
                    <a:pt x="210" y="291"/>
                  </a:lnTo>
                  <a:lnTo>
                    <a:pt x="218" y="278"/>
                  </a:lnTo>
                  <a:lnTo>
                    <a:pt x="221" y="271"/>
                  </a:lnTo>
                  <a:lnTo>
                    <a:pt x="221" y="269"/>
                  </a:lnTo>
                  <a:lnTo>
                    <a:pt x="220" y="269"/>
                  </a:lnTo>
                  <a:lnTo>
                    <a:pt x="219" y="266"/>
                  </a:lnTo>
                  <a:lnTo>
                    <a:pt x="225" y="253"/>
                  </a:lnTo>
                  <a:lnTo>
                    <a:pt x="241" y="227"/>
                  </a:lnTo>
                  <a:lnTo>
                    <a:pt x="263" y="208"/>
                  </a:lnTo>
                  <a:lnTo>
                    <a:pt x="330" y="173"/>
                  </a:lnTo>
                  <a:lnTo>
                    <a:pt x="364" y="157"/>
                  </a:lnTo>
                  <a:lnTo>
                    <a:pt x="390" y="143"/>
                  </a:lnTo>
                  <a:lnTo>
                    <a:pt x="391" y="143"/>
                  </a:lnTo>
                  <a:lnTo>
                    <a:pt x="401" y="138"/>
                  </a:lnTo>
                  <a:lnTo>
                    <a:pt x="402" y="137"/>
                  </a:lnTo>
                  <a:lnTo>
                    <a:pt x="403" y="136"/>
                  </a:lnTo>
                  <a:lnTo>
                    <a:pt x="407" y="131"/>
                  </a:lnTo>
                  <a:lnTo>
                    <a:pt x="420" y="126"/>
                  </a:lnTo>
                  <a:lnTo>
                    <a:pt x="423" y="124"/>
                  </a:lnTo>
                  <a:lnTo>
                    <a:pt x="427" y="120"/>
                  </a:lnTo>
                  <a:lnTo>
                    <a:pt x="436" y="111"/>
                  </a:lnTo>
                  <a:lnTo>
                    <a:pt x="448" y="104"/>
                  </a:lnTo>
                  <a:lnTo>
                    <a:pt x="450" y="102"/>
                  </a:lnTo>
                  <a:lnTo>
                    <a:pt x="454" y="101"/>
                  </a:lnTo>
                  <a:lnTo>
                    <a:pt x="457" y="100"/>
                  </a:lnTo>
                  <a:lnTo>
                    <a:pt x="469" y="80"/>
                  </a:lnTo>
                  <a:lnTo>
                    <a:pt x="472" y="74"/>
                  </a:lnTo>
                  <a:lnTo>
                    <a:pt x="476" y="66"/>
                  </a:lnTo>
                  <a:lnTo>
                    <a:pt x="480" y="33"/>
                  </a:lnTo>
                  <a:lnTo>
                    <a:pt x="479" y="32"/>
                  </a:lnTo>
                  <a:close/>
                </a:path>
              </a:pathLst>
            </a:custGeom>
            <a:solidFill>
              <a:srgbClr val="139A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90" name="Freeform 776"/>
            <p:cNvSpPr>
              <a:spLocks/>
            </p:cNvSpPr>
            <p:nvPr/>
          </p:nvSpPr>
          <p:spPr bwMode="auto">
            <a:xfrm>
              <a:off x="5855751" y="790424"/>
              <a:ext cx="268300" cy="402476"/>
            </a:xfrm>
            <a:custGeom>
              <a:avLst/>
              <a:gdLst>
                <a:gd name="T0" fmla="*/ 178 w 195"/>
                <a:gd name="T1" fmla="*/ 263 h 293"/>
                <a:gd name="T2" fmla="*/ 173 w 195"/>
                <a:gd name="T3" fmla="*/ 259 h 293"/>
                <a:gd name="T4" fmla="*/ 154 w 195"/>
                <a:gd name="T5" fmla="*/ 233 h 293"/>
                <a:gd name="T6" fmla="*/ 146 w 195"/>
                <a:gd name="T7" fmla="*/ 224 h 293"/>
                <a:gd name="T8" fmla="*/ 124 w 195"/>
                <a:gd name="T9" fmla="*/ 155 h 293"/>
                <a:gd name="T10" fmla="*/ 129 w 195"/>
                <a:gd name="T11" fmla="*/ 125 h 293"/>
                <a:gd name="T12" fmla="*/ 149 w 195"/>
                <a:gd name="T13" fmla="*/ 70 h 293"/>
                <a:gd name="T14" fmla="*/ 162 w 195"/>
                <a:gd name="T15" fmla="*/ 33 h 293"/>
                <a:gd name="T16" fmla="*/ 158 w 195"/>
                <a:gd name="T17" fmla="*/ 23 h 293"/>
                <a:gd name="T18" fmla="*/ 111 w 195"/>
                <a:gd name="T19" fmla="*/ 0 h 293"/>
                <a:gd name="T20" fmla="*/ 99 w 195"/>
                <a:gd name="T21" fmla="*/ 5 h 293"/>
                <a:gd name="T22" fmla="*/ 95 w 195"/>
                <a:gd name="T23" fmla="*/ 10 h 293"/>
                <a:gd name="T24" fmla="*/ 88 w 195"/>
                <a:gd name="T25" fmla="*/ 17 h 293"/>
                <a:gd name="T26" fmla="*/ 83 w 195"/>
                <a:gd name="T27" fmla="*/ 18 h 293"/>
                <a:gd name="T28" fmla="*/ 75 w 195"/>
                <a:gd name="T29" fmla="*/ 14 h 293"/>
                <a:gd name="T30" fmla="*/ 60 w 195"/>
                <a:gd name="T31" fmla="*/ 24 h 293"/>
                <a:gd name="T32" fmla="*/ 55 w 195"/>
                <a:gd name="T33" fmla="*/ 29 h 293"/>
                <a:gd name="T34" fmla="*/ 54 w 195"/>
                <a:gd name="T35" fmla="*/ 36 h 293"/>
                <a:gd name="T36" fmla="*/ 43 w 195"/>
                <a:gd name="T37" fmla="*/ 59 h 293"/>
                <a:gd name="T38" fmla="*/ 37 w 195"/>
                <a:gd name="T39" fmla="*/ 63 h 293"/>
                <a:gd name="T40" fmla="*/ 31 w 195"/>
                <a:gd name="T41" fmla="*/ 77 h 293"/>
                <a:gd name="T42" fmla="*/ 40 w 195"/>
                <a:gd name="T43" fmla="*/ 113 h 293"/>
                <a:gd name="T44" fmla="*/ 29 w 195"/>
                <a:gd name="T45" fmla="*/ 145 h 293"/>
                <a:gd name="T46" fmla="*/ 15 w 195"/>
                <a:gd name="T47" fmla="*/ 136 h 293"/>
                <a:gd name="T48" fmla="*/ 8 w 195"/>
                <a:gd name="T49" fmla="*/ 140 h 293"/>
                <a:gd name="T50" fmla="*/ 3 w 195"/>
                <a:gd name="T51" fmla="*/ 151 h 293"/>
                <a:gd name="T52" fmla="*/ 0 w 195"/>
                <a:gd name="T53" fmla="*/ 162 h 293"/>
                <a:gd name="T54" fmla="*/ 0 w 195"/>
                <a:gd name="T55" fmla="*/ 169 h 293"/>
                <a:gd name="T56" fmla="*/ 0 w 195"/>
                <a:gd name="T57" fmla="*/ 173 h 293"/>
                <a:gd name="T58" fmla="*/ 4 w 195"/>
                <a:gd name="T59" fmla="*/ 193 h 293"/>
                <a:gd name="T60" fmla="*/ 20 w 195"/>
                <a:gd name="T61" fmla="*/ 204 h 293"/>
                <a:gd name="T62" fmla="*/ 25 w 195"/>
                <a:gd name="T63" fmla="*/ 193 h 293"/>
                <a:gd name="T64" fmla="*/ 36 w 195"/>
                <a:gd name="T65" fmla="*/ 192 h 293"/>
                <a:gd name="T66" fmla="*/ 41 w 195"/>
                <a:gd name="T67" fmla="*/ 207 h 293"/>
                <a:gd name="T68" fmla="*/ 68 w 195"/>
                <a:gd name="T69" fmla="*/ 231 h 293"/>
                <a:gd name="T70" fmla="*/ 88 w 195"/>
                <a:gd name="T71" fmla="*/ 237 h 293"/>
                <a:gd name="T72" fmla="*/ 69 w 195"/>
                <a:gd name="T73" fmla="*/ 243 h 293"/>
                <a:gd name="T74" fmla="*/ 72 w 195"/>
                <a:gd name="T75" fmla="*/ 252 h 293"/>
                <a:gd name="T76" fmla="*/ 73 w 195"/>
                <a:gd name="T77" fmla="*/ 256 h 293"/>
                <a:gd name="T78" fmla="*/ 68 w 195"/>
                <a:gd name="T79" fmla="*/ 261 h 293"/>
                <a:gd name="T80" fmla="*/ 64 w 195"/>
                <a:gd name="T81" fmla="*/ 267 h 293"/>
                <a:gd name="T82" fmla="*/ 99 w 195"/>
                <a:gd name="T83" fmla="*/ 271 h 293"/>
                <a:gd name="T84" fmla="*/ 118 w 195"/>
                <a:gd name="T85" fmla="*/ 292 h 293"/>
                <a:gd name="T86" fmla="*/ 122 w 195"/>
                <a:gd name="T87" fmla="*/ 290 h 293"/>
                <a:gd name="T88" fmla="*/ 122 w 195"/>
                <a:gd name="T89" fmla="*/ 287 h 293"/>
                <a:gd name="T90" fmla="*/ 126 w 195"/>
                <a:gd name="T91" fmla="*/ 275 h 293"/>
                <a:gd name="T92" fmla="*/ 132 w 195"/>
                <a:gd name="T93" fmla="*/ 276 h 293"/>
                <a:gd name="T94" fmla="*/ 137 w 195"/>
                <a:gd name="T95" fmla="*/ 279 h 293"/>
                <a:gd name="T96" fmla="*/ 138 w 195"/>
                <a:gd name="T97" fmla="*/ 285 h 293"/>
                <a:gd name="T98" fmla="*/ 133 w 195"/>
                <a:gd name="T99" fmla="*/ 286 h 293"/>
                <a:gd name="T100" fmla="*/ 145 w 195"/>
                <a:gd name="T101" fmla="*/ 291 h 293"/>
                <a:gd name="T102" fmla="*/ 145 w 195"/>
                <a:gd name="T103" fmla="*/ 289 h 293"/>
                <a:gd name="T104" fmla="*/ 164 w 195"/>
                <a:gd name="T105" fmla="*/ 286 h 293"/>
                <a:gd name="T106" fmla="*/ 190 w 195"/>
                <a:gd name="T107" fmla="*/ 288 h 293"/>
                <a:gd name="T108" fmla="*/ 183 w 195"/>
                <a:gd name="T109" fmla="*/ 267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5" h="293">
                  <a:moveTo>
                    <a:pt x="183" y="267"/>
                  </a:moveTo>
                  <a:lnTo>
                    <a:pt x="179" y="264"/>
                  </a:lnTo>
                  <a:lnTo>
                    <a:pt x="178" y="263"/>
                  </a:lnTo>
                  <a:lnTo>
                    <a:pt x="177" y="263"/>
                  </a:lnTo>
                  <a:lnTo>
                    <a:pt x="174" y="259"/>
                  </a:lnTo>
                  <a:lnTo>
                    <a:pt x="173" y="259"/>
                  </a:lnTo>
                  <a:lnTo>
                    <a:pt x="165" y="252"/>
                  </a:lnTo>
                  <a:lnTo>
                    <a:pt x="154" y="234"/>
                  </a:lnTo>
                  <a:lnTo>
                    <a:pt x="154" y="233"/>
                  </a:lnTo>
                  <a:lnTo>
                    <a:pt x="151" y="232"/>
                  </a:lnTo>
                  <a:lnTo>
                    <a:pt x="150" y="229"/>
                  </a:lnTo>
                  <a:lnTo>
                    <a:pt x="146" y="224"/>
                  </a:lnTo>
                  <a:lnTo>
                    <a:pt x="133" y="190"/>
                  </a:lnTo>
                  <a:lnTo>
                    <a:pt x="130" y="179"/>
                  </a:lnTo>
                  <a:lnTo>
                    <a:pt x="124" y="155"/>
                  </a:lnTo>
                  <a:lnTo>
                    <a:pt x="125" y="151"/>
                  </a:lnTo>
                  <a:lnTo>
                    <a:pt x="129" y="135"/>
                  </a:lnTo>
                  <a:lnTo>
                    <a:pt x="129" y="125"/>
                  </a:lnTo>
                  <a:lnTo>
                    <a:pt x="128" y="113"/>
                  </a:lnTo>
                  <a:lnTo>
                    <a:pt x="127" y="107"/>
                  </a:lnTo>
                  <a:lnTo>
                    <a:pt x="149" y="70"/>
                  </a:lnTo>
                  <a:lnTo>
                    <a:pt x="149" y="69"/>
                  </a:lnTo>
                  <a:lnTo>
                    <a:pt x="150" y="66"/>
                  </a:lnTo>
                  <a:lnTo>
                    <a:pt x="162" y="33"/>
                  </a:lnTo>
                  <a:lnTo>
                    <a:pt x="162" y="32"/>
                  </a:lnTo>
                  <a:lnTo>
                    <a:pt x="159" y="24"/>
                  </a:lnTo>
                  <a:lnTo>
                    <a:pt x="158" y="23"/>
                  </a:lnTo>
                  <a:lnTo>
                    <a:pt x="157" y="22"/>
                  </a:lnTo>
                  <a:lnTo>
                    <a:pt x="111" y="1"/>
                  </a:lnTo>
                  <a:lnTo>
                    <a:pt x="111" y="0"/>
                  </a:lnTo>
                  <a:lnTo>
                    <a:pt x="110" y="0"/>
                  </a:lnTo>
                  <a:lnTo>
                    <a:pt x="107" y="2"/>
                  </a:lnTo>
                  <a:lnTo>
                    <a:pt x="99" y="5"/>
                  </a:lnTo>
                  <a:lnTo>
                    <a:pt x="99" y="6"/>
                  </a:lnTo>
                  <a:lnTo>
                    <a:pt x="98" y="7"/>
                  </a:lnTo>
                  <a:lnTo>
                    <a:pt x="95" y="10"/>
                  </a:lnTo>
                  <a:lnTo>
                    <a:pt x="95" y="11"/>
                  </a:lnTo>
                  <a:lnTo>
                    <a:pt x="95" y="12"/>
                  </a:lnTo>
                  <a:lnTo>
                    <a:pt x="88" y="17"/>
                  </a:lnTo>
                  <a:lnTo>
                    <a:pt x="87" y="18"/>
                  </a:lnTo>
                  <a:lnTo>
                    <a:pt x="84" y="18"/>
                  </a:lnTo>
                  <a:lnTo>
                    <a:pt x="83" y="18"/>
                  </a:lnTo>
                  <a:lnTo>
                    <a:pt x="81" y="16"/>
                  </a:lnTo>
                  <a:lnTo>
                    <a:pt x="79" y="16"/>
                  </a:lnTo>
                  <a:lnTo>
                    <a:pt x="75" y="14"/>
                  </a:lnTo>
                  <a:lnTo>
                    <a:pt x="74" y="14"/>
                  </a:lnTo>
                  <a:lnTo>
                    <a:pt x="64" y="20"/>
                  </a:lnTo>
                  <a:lnTo>
                    <a:pt x="60" y="24"/>
                  </a:lnTo>
                  <a:lnTo>
                    <a:pt x="60" y="24"/>
                  </a:lnTo>
                  <a:lnTo>
                    <a:pt x="58" y="26"/>
                  </a:lnTo>
                  <a:lnTo>
                    <a:pt x="55" y="29"/>
                  </a:lnTo>
                  <a:lnTo>
                    <a:pt x="55" y="30"/>
                  </a:lnTo>
                  <a:lnTo>
                    <a:pt x="55" y="31"/>
                  </a:lnTo>
                  <a:lnTo>
                    <a:pt x="54" y="36"/>
                  </a:lnTo>
                  <a:lnTo>
                    <a:pt x="54" y="51"/>
                  </a:lnTo>
                  <a:lnTo>
                    <a:pt x="44" y="59"/>
                  </a:lnTo>
                  <a:lnTo>
                    <a:pt x="43" y="59"/>
                  </a:lnTo>
                  <a:lnTo>
                    <a:pt x="38" y="62"/>
                  </a:lnTo>
                  <a:lnTo>
                    <a:pt x="37" y="62"/>
                  </a:lnTo>
                  <a:lnTo>
                    <a:pt x="37" y="63"/>
                  </a:lnTo>
                  <a:lnTo>
                    <a:pt x="31" y="74"/>
                  </a:lnTo>
                  <a:lnTo>
                    <a:pt x="31" y="75"/>
                  </a:lnTo>
                  <a:lnTo>
                    <a:pt x="31" y="77"/>
                  </a:lnTo>
                  <a:lnTo>
                    <a:pt x="35" y="81"/>
                  </a:lnTo>
                  <a:lnTo>
                    <a:pt x="43" y="94"/>
                  </a:lnTo>
                  <a:lnTo>
                    <a:pt x="40" y="113"/>
                  </a:lnTo>
                  <a:lnTo>
                    <a:pt x="32" y="144"/>
                  </a:lnTo>
                  <a:lnTo>
                    <a:pt x="31" y="144"/>
                  </a:lnTo>
                  <a:lnTo>
                    <a:pt x="29" y="145"/>
                  </a:lnTo>
                  <a:lnTo>
                    <a:pt x="29" y="145"/>
                  </a:lnTo>
                  <a:lnTo>
                    <a:pt x="20" y="140"/>
                  </a:lnTo>
                  <a:lnTo>
                    <a:pt x="15" y="136"/>
                  </a:lnTo>
                  <a:lnTo>
                    <a:pt x="14" y="136"/>
                  </a:lnTo>
                  <a:lnTo>
                    <a:pt x="9" y="139"/>
                  </a:lnTo>
                  <a:lnTo>
                    <a:pt x="8" y="140"/>
                  </a:lnTo>
                  <a:lnTo>
                    <a:pt x="6" y="144"/>
                  </a:lnTo>
                  <a:lnTo>
                    <a:pt x="5" y="144"/>
                  </a:lnTo>
                  <a:lnTo>
                    <a:pt x="3" y="151"/>
                  </a:lnTo>
                  <a:lnTo>
                    <a:pt x="2" y="155"/>
                  </a:lnTo>
                  <a:lnTo>
                    <a:pt x="1" y="158"/>
                  </a:lnTo>
                  <a:lnTo>
                    <a:pt x="0" y="162"/>
                  </a:lnTo>
                  <a:lnTo>
                    <a:pt x="0" y="164"/>
                  </a:lnTo>
                  <a:lnTo>
                    <a:pt x="0" y="167"/>
                  </a:lnTo>
                  <a:lnTo>
                    <a:pt x="0" y="169"/>
                  </a:lnTo>
                  <a:lnTo>
                    <a:pt x="0" y="170"/>
                  </a:lnTo>
                  <a:lnTo>
                    <a:pt x="0" y="171"/>
                  </a:lnTo>
                  <a:lnTo>
                    <a:pt x="0" y="173"/>
                  </a:lnTo>
                  <a:lnTo>
                    <a:pt x="0" y="179"/>
                  </a:lnTo>
                  <a:lnTo>
                    <a:pt x="1" y="179"/>
                  </a:lnTo>
                  <a:lnTo>
                    <a:pt x="4" y="193"/>
                  </a:lnTo>
                  <a:lnTo>
                    <a:pt x="13" y="205"/>
                  </a:lnTo>
                  <a:lnTo>
                    <a:pt x="14" y="205"/>
                  </a:lnTo>
                  <a:lnTo>
                    <a:pt x="20" y="204"/>
                  </a:lnTo>
                  <a:lnTo>
                    <a:pt x="22" y="204"/>
                  </a:lnTo>
                  <a:lnTo>
                    <a:pt x="23" y="198"/>
                  </a:lnTo>
                  <a:lnTo>
                    <a:pt x="25" y="193"/>
                  </a:lnTo>
                  <a:lnTo>
                    <a:pt x="26" y="193"/>
                  </a:lnTo>
                  <a:lnTo>
                    <a:pt x="35" y="192"/>
                  </a:lnTo>
                  <a:lnTo>
                    <a:pt x="36" y="192"/>
                  </a:lnTo>
                  <a:lnTo>
                    <a:pt x="37" y="194"/>
                  </a:lnTo>
                  <a:lnTo>
                    <a:pt x="38" y="202"/>
                  </a:lnTo>
                  <a:lnTo>
                    <a:pt x="41" y="207"/>
                  </a:lnTo>
                  <a:lnTo>
                    <a:pt x="41" y="208"/>
                  </a:lnTo>
                  <a:lnTo>
                    <a:pt x="46" y="212"/>
                  </a:lnTo>
                  <a:lnTo>
                    <a:pt x="68" y="231"/>
                  </a:lnTo>
                  <a:lnTo>
                    <a:pt x="75" y="236"/>
                  </a:lnTo>
                  <a:lnTo>
                    <a:pt x="76" y="236"/>
                  </a:lnTo>
                  <a:lnTo>
                    <a:pt x="88" y="237"/>
                  </a:lnTo>
                  <a:lnTo>
                    <a:pt x="84" y="241"/>
                  </a:lnTo>
                  <a:lnTo>
                    <a:pt x="76" y="244"/>
                  </a:lnTo>
                  <a:lnTo>
                    <a:pt x="69" y="243"/>
                  </a:lnTo>
                  <a:lnTo>
                    <a:pt x="68" y="242"/>
                  </a:lnTo>
                  <a:lnTo>
                    <a:pt x="66" y="241"/>
                  </a:lnTo>
                  <a:lnTo>
                    <a:pt x="72" y="252"/>
                  </a:lnTo>
                  <a:lnTo>
                    <a:pt x="73" y="255"/>
                  </a:lnTo>
                  <a:lnTo>
                    <a:pt x="73" y="255"/>
                  </a:lnTo>
                  <a:lnTo>
                    <a:pt x="73" y="256"/>
                  </a:lnTo>
                  <a:lnTo>
                    <a:pt x="73" y="257"/>
                  </a:lnTo>
                  <a:lnTo>
                    <a:pt x="71" y="262"/>
                  </a:lnTo>
                  <a:lnTo>
                    <a:pt x="68" y="261"/>
                  </a:lnTo>
                  <a:lnTo>
                    <a:pt x="61" y="263"/>
                  </a:lnTo>
                  <a:lnTo>
                    <a:pt x="61" y="264"/>
                  </a:lnTo>
                  <a:lnTo>
                    <a:pt x="64" y="267"/>
                  </a:lnTo>
                  <a:lnTo>
                    <a:pt x="81" y="274"/>
                  </a:lnTo>
                  <a:lnTo>
                    <a:pt x="96" y="275"/>
                  </a:lnTo>
                  <a:lnTo>
                    <a:pt x="99" y="271"/>
                  </a:lnTo>
                  <a:lnTo>
                    <a:pt x="116" y="291"/>
                  </a:lnTo>
                  <a:lnTo>
                    <a:pt x="116" y="292"/>
                  </a:lnTo>
                  <a:lnTo>
                    <a:pt x="118" y="292"/>
                  </a:lnTo>
                  <a:lnTo>
                    <a:pt x="119" y="293"/>
                  </a:lnTo>
                  <a:lnTo>
                    <a:pt x="119" y="293"/>
                  </a:lnTo>
                  <a:lnTo>
                    <a:pt x="122" y="290"/>
                  </a:lnTo>
                  <a:lnTo>
                    <a:pt x="122" y="288"/>
                  </a:lnTo>
                  <a:lnTo>
                    <a:pt x="122" y="287"/>
                  </a:lnTo>
                  <a:lnTo>
                    <a:pt x="122" y="287"/>
                  </a:lnTo>
                  <a:lnTo>
                    <a:pt x="122" y="286"/>
                  </a:lnTo>
                  <a:lnTo>
                    <a:pt x="121" y="280"/>
                  </a:lnTo>
                  <a:lnTo>
                    <a:pt x="126" y="275"/>
                  </a:lnTo>
                  <a:lnTo>
                    <a:pt x="126" y="274"/>
                  </a:lnTo>
                  <a:lnTo>
                    <a:pt x="131" y="275"/>
                  </a:lnTo>
                  <a:lnTo>
                    <a:pt x="132" y="276"/>
                  </a:lnTo>
                  <a:lnTo>
                    <a:pt x="134" y="278"/>
                  </a:lnTo>
                  <a:lnTo>
                    <a:pt x="137" y="278"/>
                  </a:lnTo>
                  <a:lnTo>
                    <a:pt x="137" y="279"/>
                  </a:lnTo>
                  <a:lnTo>
                    <a:pt x="138" y="283"/>
                  </a:lnTo>
                  <a:lnTo>
                    <a:pt x="138" y="284"/>
                  </a:lnTo>
                  <a:lnTo>
                    <a:pt x="138" y="285"/>
                  </a:lnTo>
                  <a:lnTo>
                    <a:pt x="138" y="286"/>
                  </a:lnTo>
                  <a:lnTo>
                    <a:pt x="134" y="287"/>
                  </a:lnTo>
                  <a:lnTo>
                    <a:pt x="133" y="286"/>
                  </a:lnTo>
                  <a:lnTo>
                    <a:pt x="133" y="287"/>
                  </a:lnTo>
                  <a:lnTo>
                    <a:pt x="141" y="290"/>
                  </a:lnTo>
                  <a:lnTo>
                    <a:pt x="145" y="291"/>
                  </a:lnTo>
                  <a:lnTo>
                    <a:pt x="145" y="290"/>
                  </a:lnTo>
                  <a:lnTo>
                    <a:pt x="145" y="290"/>
                  </a:lnTo>
                  <a:lnTo>
                    <a:pt x="145" y="289"/>
                  </a:lnTo>
                  <a:lnTo>
                    <a:pt x="144" y="288"/>
                  </a:lnTo>
                  <a:lnTo>
                    <a:pt x="148" y="285"/>
                  </a:lnTo>
                  <a:lnTo>
                    <a:pt x="164" y="286"/>
                  </a:lnTo>
                  <a:lnTo>
                    <a:pt x="180" y="291"/>
                  </a:lnTo>
                  <a:lnTo>
                    <a:pt x="185" y="292"/>
                  </a:lnTo>
                  <a:lnTo>
                    <a:pt x="190" y="288"/>
                  </a:lnTo>
                  <a:lnTo>
                    <a:pt x="195" y="275"/>
                  </a:lnTo>
                  <a:lnTo>
                    <a:pt x="190" y="269"/>
                  </a:lnTo>
                  <a:lnTo>
                    <a:pt x="183" y="267"/>
                  </a:lnTo>
                  <a:close/>
                </a:path>
              </a:pathLst>
            </a:custGeom>
            <a:solidFill>
              <a:srgbClr val="139A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91" name="Freeform 777"/>
            <p:cNvSpPr>
              <a:spLocks/>
            </p:cNvSpPr>
            <p:nvPr/>
          </p:nvSpPr>
          <p:spPr bwMode="auto">
            <a:xfrm>
              <a:off x="3845879" y="1123836"/>
              <a:ext cx="1155756" cy="1545603"/>
            </a:xfrm>
            <a:custGeom>
              <a:avLst/>
              <a:gdLst>
                <a:gd name="T0" fmla="*/ 786 w 840"/>
                <a:gd name="T1" fmla="*/ 529 h 1125"/>
                <a:gd name="T2" fmla="*/ 762 w 840"/>
                <a:gd name="T3" fmla="*/ 362 h 1125"/>
                <a:gd name="T4" fmla="*/ 816 w 840"/>
                <a:gd name="T5" fmla="*/ 144 h 1125"/>
                <a:gd name="T6" fmla="*/ 750 w 840"/>
                <a:gd name="T7" fmla="*/ 94 h 1125"/>
                <a:gd name="T8" fmla="*/ 734 w 840"/>
                <a:gd name="T9" fmla="*/ 66 h 1125"/>
                <a:gd name="T10" fmla="*/ 739 w 840"/>
                <a:gd name="T11" fmla="*/ 25 h 1125"/>
                <a:gd name="T12" fmla="*/ 689 w 840"/>
                <a:gd name="T13" fmla="*/ 16 h 1125"/>
                <a:gd name="T14" fmla="*/ 633 w 840"/>
                <a:gd name="T15" fmla="*/ 87 h 1125"/>
                <a:gd name="T16" fmla="*/ 610 w 840"/>
                <a:gd name="T17" fmla="*/ 30 h 1125"/>
                <a:gd name="T18" fmla="*/ 584 w 840"/>
                <a:gd name="T19" fmla="*/ 100 h 1125"/>
                <a:gd name="T20" fmla="*/ 541 w 840"/>
                <a:gd name="T21" fmla="*/ 126 h 1125"/>
                <a:gd name="T22" fmla="*/ 490 w 840"/>
                <a:gd name="T23" fmla="*/ 114 h 1125"/>
                <a:gd name="T24" fmla="*/ 445 w 840"/>
                <a:gd name="T25" fmla="*/ 148 h 1125"/>
                <a:gd name="T26" fmla="*/ 456 w 840"/>
                <a:gd name="T27" fmla="*/ 161 h 1125"/>
                <a:gd name="T28" fmla="*/ 421 w 840"/>
                <a:gd name="T29" fmla="*/ 149 h 1125"/>
                <a:gd name="T30" fmla="*/ 390 w 840"/>
                <a:gd name="T31" fmla="*/ 245 h 1125"/>
                <a:gd name="T32" fmla="*/ 361 w 840"/>
                <a:gd name="T33" fmla="*/ 288 h 1125"/>
                <a:gd name="T34" fmla="*/ 316 w 840"/>
                <a:gd name="T35" fmla="*/ 288 h 1125"/>
                <a:gd name="T36" fmla="*/ 337 w 840"/>
                <a:gd name="T37" fmla="*/ 303 h 1125"/>
                <a:gd name="T38" fmla="*/ 314 w 840"/>
                <a:gd name="T39" fmla="*/ 316 h 1125"/>
                <a:gd name="T40" fmla="*/ 343 w 840"/>
                <a:gd name="T41" fmla="*/ 344 h 1125"/>
                <a:gd name="T42" fmla="*/ 278 w 840"/>
                <a:gd name="T43" fmla="*/ 365 h 1125"/>
                <a:gd name="T44" fmla="*/ 270 w 840"/>
                <a:gd name="T45" fmla="*/ 381 h 1125"/>
                <a:gd name="T46" fmla="*/ 275 w 840"/>
                <a:gd name="T47" fmla="*/ 419 h 1125"/>
                <a:gd name="T48" fmla="*/ 249 w 840"/>
                <a:gd name="T49" fmla="*/ 497 h 1125"/>
                <a:gd name="T50" fmla="*/ 228 w 840"/>
                <a:gd name="T51" fmla="*/ 516 h 1125"/>
                <a:gd name="T52" fmla="*/ 182 w 840"/>
                <a:gd name="T53" fmla="*/ 555 h 1125"/>
                <a:gd name="T54" fmla="*/ 161 w 840"/>
                <a:gd name="T55" fmla="*/ 608 h 1125"/>
                <a:gd name="T56" fmla="*/ 184 w 840"/>
                <a:gd name="T57" fmla="*/ 618 h 1125"/>
                <a:gd name="T58" fmla="*/ 118 w 840"/>
                <a:gd name="T59" fmla="*/ 644 h 1125"/>
                <a:gd name="T60" fmla="*/ 105 w 840"/>
                <a:gd name="T61" fmla="*/ 666 h 1125"/>
                <a:gd name="T62" fmla="*/ 86 w 840"/>
                <a:gd name="T63" fmla="*/ 660 h 1125"/>
                <a:gd name="T64" fmla="*/ 46 w 840"/>
                <a:gd name="T65" fmla="*/ 686 h 1125"/>
                <a:gd name="T66" fmla="*/ 11 w 840"/>
                <a:gd name="T67" fmla="*/ 710 h 1125"/>
                <a:gd name="T68" fmla="*/ 3 w 840"/>
                <a:gd name="T69" fmla="*/ 739 h 1125"/>
                <a:gd name="T70" fmla="*/ 24 w 840"/>
                <a:gd name="T71" fmla="*/ 760 h 1125"/>
                <a:gd name="T72" fmla="*/ 20 w 840"/>
                <a:gd name="T73" fmla="*/ 766 h 1125"/>
                <a:gd name="T74" fmla="*/ 7 w 840"/>
                <a:gd name="T75" fmla="*/ 786 h 1125"/>
                <a:gd name="T76" fmla="*/ 29 w 840"/>
                <a:gd name="T77" fmla="*/ 811 h 1125"/>
                <a:gd name="T78" fmla="*/ 26 w 840"/>
                <a:gd name="T79" fmla="*/ 832 h 1125"/>
                <a:gd name="T80" fmla="*/ 41 w 840"/>
                <a:gd name="T81" fmla="*/ 847 h 1125"/>
                <a:gd name="T82" fmla="*/ 20 w 840"/>
                <a:gd name="T83" fmla="*/ 872 h 1125"/>
                <a:gd name="T84" fmla="*/ 39 w 840"/>
                <a:gd name="T85" fmla="*/ 896 h 1125"/>
                <a:gd name="T86" fmla="*/ 171 w 840"/>
                <a:gd name="T87" fmla="*/ 914 h 1125"/>
                <a:gd name="T88" fmla="*/ 186 w 840"/>
                <a:gd name="T89" fmla="*/ 867 h 1125"/>
                <a:gd name="T90" fmla="*/ 203 w 840"/>
                <a:gd name="T91" fmla="*/ 937 h 1125"/>
                <a:gd name="T92" fmla="*/ 220 w 840"/>
                <a:gd name="T93" fmla="*/ 968 h 1125"/>
                <a:gd name="T94" fmla="*/ 254 w 840"/>
                <a:gd name="T95" fmla="*/ 1124 h 1125"/>
                <a:gd name="T96" fmla="*/ 371 w 840"/>
                <a:gd name="T97" fmla="*/ 979 h 1125"/>
                <a:gd name="T98" fmla="*/ 374 w 840"/>
                <a:gd name="T99" fmla="*/ 886 h 1125"/>
                <a:gd name="T100" fmla="*/ 407 w 840"/>
                <a:gd name="T101" fmla="*/ 889 h 1125"/>
                <a:gd name="T102" fmla="*/ 444 w 840"/>
                <a:gd name="T103" fmla="*/ 867 h 1125"/>
                <a:gd name="T104" fmla="*/ 388 w 840"/>
                <a:gd name="T105" fmla="*/ 771 h 1125"/>
                <a:gd name="T106" fmla="*/ 432 w 840"/>
                <a:gd name="T107" fmla="*/ 648 h 1125"/>
                <a:gd name="T108" fmla="*/ 546 w 840"/>
                <a:gd name="T109" fmla="*/ 472 h 1125"/>
                <a:gd name="T110" fmla="*/ 625 w 840"/>
                <a:gd name="T111" fmla="*/ 523 h 1125"/>
                <a:gd name="T112" fmla="*/ 548 w 840"/>
                <a:gd name="T113" fmla="*/ 622 h 1125"/>
                <a:gd name="T114" fmla="*/ 518 w 840"/>
                <a:gd name="T115" fmla="*/ 666 h 1125"/>
                <a:gd name="T116" fmla="*/ 542 w 840"/>
                <a:gd name="T117" fmla="*/ 826 h 1125"/>
                <a:gd name="T118" fmla="*/ 570 w 840"/>
                <a:gd name="T119" fmla="*/ 837 h 1125"/>
                <a:gd name="T120" fmla="*/ 654 w 840"/>
                <a:gd name="T121" fmla="*/ 832 h 1125"/>
                <a:gd name="T122" fmla="*/ 680 w 840"/>
                <a:gd name="T123" fmla="*/ 826 h 1125"/>
                <a:gd name="T124" fmla="*/ 739 w 840"/>
                <a:gd name="T125" fmla="*/ 798 h 1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0" h="1125">
                  <a:moveTo>
                    <a:pt x="838" y="657"/>
                  </a:moveTo>
                  <a:lnTo>
                    <a:pt x="830" y="643"/>
                  </a:lnTo>
                  <a:lnTo>
                    <a:pt x="829" y="641"/>
                  </a:lnTo>
                  <a:lnTo>
                    <a:pt x="828" y="640"/>
                  </a:lnTo>
                  <a:lnTo>
                    <a:pt x="816" y="628"/>
                  </a:lnTo>
                  <a:lnTo>
                    <a:pt x="815" y="627"/>
                  </a:lnTo>
                  <a:lnTo>
                    <a:pt x="814" y="627"/>
                  </a:lnTo>
                  <a:lnTo>
                    <a:pt x="810" y="625"/>
                  </a:lnTo>
                  <a:lnTo>
                    <a:pt x="805" y="623"/>
                  </a:lnTo>
                  <a:lnTo>
                    <a:pt x="797" y="614"/>
                  </a:lnTo>
                  <a:lnTo>
                    <a:pt x="797" y="613"/>
                  </a:lnTo>
                  <a:lnTo>
                    <a:pt x="791" y="605"/>
                  </a:lnTo>
                  <a:lnTo>
                    <a:pt x="791" y="605"/>
                  </a:lnTo>
                  <a:lnTo>
                    <a:pt x="791" y="604"/>
                  </a:lnTo>
                  <a:lnTo>
                    <a:pt x="792" y="604"/>
                  </a:lnTo>
                  <a:lnTo>
                    <a:pt x="793" y="603"/>
                  </a:lnTo>
                  <a:lnTo>
                    <a:pt x="799" y="597"/>
                  </a:lnTo>
                  <a:lnTo>
                    <a:pt x="807" y="586"/>
                  </a:lnTo>
                  <a:lnTo>
                    <a:pt x="807" y="585"/>
                  </a:lnTo>
                  <a:lnTo>
                    <a:pt x="809" y="583"/>
                  </a:lnTo>
                  <a:lnTo>
                    <a:pt x="810" y="582"/>
                  </a:lnTo>
                  <a:lnTo>
                    <a:pt x="810" y="579"/>
                  </a:lnTo>
                  <a:lnTo>
                    <a:pt x="809" y="570"/>
                  </a:lnTo>
                  <a:lnTo>
                    <a:pt x="809" y="570"/>
                  </a:lnTo>
                  <a:lnTo>
                    <a:pt x="807" y="569"/>
                  </a:lnTo>
                  <a:lnTo>
                    <a:pt x="807" y="568"/>
                  </a:lnTo>
                  <a:lnTo>
                    <a:pt x="803" y="564"/>
                  </a:lnTo>
                  <a:lnTo>
                    <a:pt x="797" y="538"/>
                  </a:lnTo>
                  <a:lnTo>
                    <a:pt x="795" y="531"/>
                  </a:lnTo>
                  <a:lnTo>
                    <a:pt x="795" y="530"/>
                  </a:lnTo>
                  <a:lnTo>
                    <a:pt x="794" y="529"/>
                  </a:lnTo>
                  <a:lnTo>
                    <a:pt x="793" y="529"/>
                  </a:lnTo>
                  <a:lnTo>
                    <a:pt x="788" y="529"/>
                  </a:lnTo>
                  <a:lnTo>
                    <a:pt x="786" y="529"/>
                  </a:lnTo>
                  <a:lnTo>
                    <a:pt x="785" y="529"/>
                  </a:lnTo>
                  <a:lnTo>
                    <a:pt x="784" y="527"/>
                  </a:lnTo>
                  <a:lnTo>
                    <a:pt x="782" y="525"/>
                  </a:lnTo>
                  <a:lnTo>
                    <a:pt x="781" y="524"/>
                  </a:lnTo>
                  <a:lnTo>
                    <a:pt x="781" y="522"/>
                  </a:lnTo>
                  <a:lnTo>
                    <a:pt x="780" y="520"/>
                  </a:lnTo>
                  <a:lnTo>
                    <a:pt x="780" y="519"/>
                  </a:lnTo>
                  <a:lnTo>
                    <a:pt x="779" y="518"/>
                  </a:lnTo>
                  <a:lnTo>
                    <a:pt x="778" y="513"/>
                  </a:lnTo>
                  <a:lnTo>
                    <a:pt x="778" y="512"/>
                  </a:lnTo>
                  <a:lnTo>
                    <a:pt x="784" y="468"/>
                  </a:lnTo>
                  <a:lnTo>
                    <a:pt x="785" y="465"/>
                  </a:lnTo>
                  <a:lnTo>
                    <a:pt x="792" y="462"/>
                  </a:lnTo>
                  <a:lnTo>
                    <a:pt x="793" y="462"/>
                  </a:lnTo>
                  <a:lnTo>
                    <a:pt x="793" y="462"/>
                  </a:lnTo>
                  <a:lnTo>
                    <a:pt x="793" y="463"/>
                  </a:lnTo>
                  <a:lnTo>
                    <a:pt x="794" y="463"/>
                  </a:lnTo>
                  <a:lnTo>
                    <a:pt x="795" y="463"/>
                  </a:lnTo>
                  <a:lnTo>
                    <a:pt x="795" y="462"/>
                  </a:lnTo>
                  <a:lnTo>
                    <a:pt x="795" y="461"/>
                  </a:lnTo>
                  <a:lnTo>
                    <a:pt x="795" y="460"/>
                  </a:lnTo>
                  <a:lnTo>
                    <a:pt x="794" y="451"/>
                  </a:lnTo>
                  <a:lnTo>
                    <a:pt x="794" y="450"/>
                  </a:lnTo>
                  <a:lnTo>
                    <a:pt x="793" y="450"/>
                  </a:lnTo>
                  <a:lnTo>
                    <a:pt x="788" y="429"/>
                  </a:lnTo>
                  <a:lnTo>
                    <a:pt x="788" y="428"/>
                  </a:lnTo>
                  <a:lnTo>
                    <a:pt x="787" y="427"/>
                  </a:lnTo>
                  <a:lnTo>
                    <a:pt x="774" y="396"/>
                  </a:lnTo>
                  <a:lnTo>
                    <a:pt x="771" y="388"/>
                  </a:lnTo>
                  <a:lnTo>
                    <a:pt x="763" y="373"/>
                  </a:lnTo>
                  <a:lnTo>
                    <a:pt x="762" y="370"/>
                  </a:lnTo>
                  <a:lnTo>
                    <a:pt x="762" y="368"/>
                  </a:lnTo>
                  <a:lnTo>
                    <a:pt x="762" y="367"/>
                  </a:lnTo>
                  <a:lnTo>
                    <a:pt x="762" y="362"/>
                  </a:lnTo>
                  <a:lnTo>
                    <a:pt x="762" y="361"/>
                  </a:lnTo>
                  <a:lnTo>
                    <a:pt x="763" y="358"/>
                  </a:lnTo>
                  <a:lnTo>
                    <a:pt x="764" y="357"/>
                  </a:lnTo>
                  <a:lnTo>
                    <a:pt x="776" y="335"/>
                  </a:lnTo>
                  <a:lnTo>
                    <a:pt x="780" y="329"/>
                  </a:lnTo>
                  <a:lnTo>
                    <a:pt x="783" y="325"/>
                  </a:lnTo>
                  <a:lnTo>
                    <a:pt x="787" y="320"/>
                  </a:lnTo>
                  <a:lnTo>
                    <a:pt x="787" y="318"/>
                  </a:lnTo>
                  <a:lnTo>
                    <a:pt x="788" y="317"/>
                  </a:lnTo>
                  <a:lnTo>
                    <a:pt x="788" y="315"/>
                  </a:lnTo>
                  <a:lnTo>
                    <a:pt x="789" y="315"/>
                  </a:lnTo>
                  <a:lnTo>
                    <a:pt x="789" y="312"/>
                  </a:lnTo>
                  <a:lnTo>
                    <a:pt x="792" y="303"/>
                  </a:lnTo>
                  <a:lnTo>
                    <a:pt x="771" y="272"/>
                  </a:lnTo>
                  <a:lnTo>
                    <a:pt x="752" y="262"/>
                  </a:lnTo>
                  <a:lnTo>
                    <a:pt x="750" y="261"/>
                  </a:lnTo>
                  <a:lnTo>
                    <a:pt x="746" y="245"/>
                  </a:lnTo>
                  <a:lnTo>
                    <a:pt x="743" y="233"/>
                  </a:lnTo>
                  <a:lnTo>
                    <a:pt x="742" y="202"/>
                  </a:lnTo>
                  <a:lnTo>
                    <a:pt x="742" y="201"/>
                  </a:lnTo>
                  <a:lnTo>
                    <a:pt x="742" y="200"/>
                  </a:lnTo>
                  <a:lnTo>
                    <a:pt x="742" y="199"/>
                  </a:lnTo>
                  <a:lnTo>
                    <a:pt x="743" y="199"/>
                  </a:lnTo>
                  <a:lnTo>
                    <a:pt x="756" y="188"/>
                  </a:lnTo>
                  <a:lnTo>
                    <a:pt x="757" y="188"/>
                  </a:lnTo>
                  <a:lnTo>
                    <a:pt x="758" y="187"/>
                  </a:lnTo>
                  <a:lnTo>
                    <a:pt x="760" y="188"/>
                  </a:lnTo>
                  <a:lnTo>
                    <a:pt x="769" y="172"/>
                  </a:lnTo>
                  <a:lnTo>
                    <a:pt x="769" y="165"/>
                  </a:lnTo>
                  <a:lnTo>
                    <a:pt x="792" y="149"/>
                  </a:lnTo>
                  <a:lnTo>
                    <a:pt x="796" y="141"/>
                  </a:lnTo>
                  <a:lnTo>
                    <a:pt x="807" y="143"/>
                  </a:lnTo>
                  <a:lnTo>
                    <a:pt x="815" y="144"/>
                  </a:lnTo>
                  <a:lnTo>
                    <a:pt x="816" y="144"/>
                  </a:lnTo>
                  <a:lnTo>
                    <a:pt x="816" y="144"/>
                  </a:lnTo>
                  <a:lnTo>
                    <a:pt x="818" y="144"/>
                  </a:lnTo>
                  <a:lnTo>
                    <a:pt x="819" y="143"/>
                  </a:lnTo>
                  <a:lnTo>
                    <a:pt x="819" y="142"/>
                  </a:lnTo>
                  <a:lnTo>
                    <a:pt x="819" y="141"/>
                  </a:lnTo>
                  <a:lnTo>
                    <a:pt x="820" y="140"/>
                  </a:lnTo>
                  <a:lnTo>
                    <a:pt x="820" y="138"/>
                  </a:lnTo>
                  <a:lnTo>
                    <a:pt x="820" y="137"/>
                  </a:lnTo>
                  <a:lnTo>
                    <a:pt x="820" y="131"/>
                  </a:lnTo>
                  <a:lnTo>
                    <a:pt x="817" y="121"/>
                  </a:lnTo>
                  <a:lnTo>
                    <a:pt x="817" y="121"/>
                  </a:lnTo>
                  <a:lnTo>
                    <a:pt x="816" y="121"/>
                  </a:lnTo>
                  <a:lnTo>
                    <a:pt x="800" y="114"/>
                  </a:lnTo>
                  <a:lnTo>
                    <a:pt x="800" y="114"/>
                  </a:lnTo>
                  <a:lnTo>
                    <a:pt x="796" y="114"/>
                  </a:lnTo>
                  <a:lnTo>
                    <a:pt x="796" y="114"/>
                  </a:lnTo>
                  <a:lnTo>
                    <a:pt x="794" y="124"/>
                  </a:lnTo>
                  <a:lnTo>
                    <a:pt x="796" y="128"/>
                  </a:lnTo>
                  <a:lnTo>
                    <a:pt x="792" y="126"/>
                  </a:lnTo>
                  <a:lnTo>
                    <a:pt x="788" y="125"/>
                  </a:lnTo>
                  <a:lnTo>
                    <a:pt x="781" y="125"/>
                  </a:lnTo>
                  <a:lnTo>
                    <a:pt x="781" y="125"/>
                  </a:lnTo>
                  <a:lnTo>
                    <a:pt x="780" y="126"/>
                  </a:lnTo>
                  <a:lnTo>
                    <a:pt x="777" y="130"/>
                  </a:lnTo>
                  <a:lnTo>
                    <a:pt x="781" y="121"/>
                  </a:lnTo>
                  <a:lnTo>
                    <a:pt x="783" y="118"/>
                  </a:lnTo>
                  <a:lnTo>
                    <a:pt x="783" y="117"/>
                  </a:lnTo>
                  <a:lnTo>
                    <a:pt x="782" y="111"/>
                  </a:lnTo>
                  <a:lnTo>
                    <a:pt x="781" y="105"/>
                  </a:lnTo>
                  <a:lnTo>
                    <a:pt x="779" y="104"/>
                  </a:lnTo>
                  <a:lnTo>
                    <a:pt x="770" y="102"/>
                  </a:lnTo>
                  <a:lnTo>
                    <a:pt x="767" y="101"/>
                  </a:lnTo>
                  <a:lnTo>
                    <a:pt x="753" y="95"/>
                  </a:lnTo>
                  <a:lnTo>
                    <a:pt x="750" y="94"/>
                  </a:lnTo>
                  <a:lnTo>
                    <a:pt x="748" y="90"/>
                  </a:lnTo>
                  <a:lnTo>
                    <a:pt x="746" y="87"/>
                  </a:lnTo>
                  <a:lnTo>
                    <a:pt x="746" y="87"/>
                  </a:lnTo>
                  <a:lnTo>
                    <a:pt x="747" y="87"/>
                  </a:lnTo>
                  <a:lnTo>
                    <a:pt x="748" y="86"/>
                  </a:lnTo>
                  <a:lnTo>
                    <a:pt x="750" y="86"/>
                  </a:lnTo>
                  <a:lnTo>
                    <a:pt x="751" y="86"/>
                  </a:lnTo>
                  <a:lnTo>
                    <a:pt x="753" y="87"/>
                  </a:lnTo>
                  <a:lnTo>
                    <a:pt x="763" y="90"/>
                  </a:lnTo>
                  <a:lnTo>
                    <a:pt x="783" y="96"/>
                  </a:lnTo>
                  <a:lnTo>
                    <a:pt x="784" y="96"/>
                  </a:lnTo>
                  <a:lnTo>
                    <a:pt x="786" y="97"/>
                  </a:lnTo>
                  <a:lnTo>
                    <a:pt x="788" y="97"/>
                  </a:lnTo>
                  <a:lnTo>
                    <a:pt x="794" y="96"/>
                  </a:lnTo>
                  <a:lnTo>
                    <a:pt x="823" y="76"/>
                  </a:lnTo>
                  <a:lnTo>
                    <a:pt x="824" y="76"/>
                  </a:lnTo>
                  <a:lnTo>
                    <a:pt x="824" y="76"/>
                  </a:lnTo>
                  <a:lnTo>
                    <a:pt x="822" y="66"/>
                  </a:lnTo>
                  <a:lnTo>
                    <a:pt x="820" y="61"/>
                  </a:lnTo>
                  <a:lnTo>
                    <a:pt x="820" y="60"/>
                  </a:lnTo>
                  <a:lnTo>
                    <a:pt x="796" y="38"/>
                  </a:lnTo>
                  <a:lnTo>
                    <a:pt x="771" y="29"/>
                  </a:lnTo>
                  <a:lnTo>
                    <a:pt x="766" y="22"/>
                  </a:lnTo>
                  <a:lnTo>
                    <a:pt x="761" y="20"/>
                  </a:lnTo>
                  <a:lnTo>
                    <a:pt x="758" y="19"/>
                  </a:lnTo>
                  <a:lnTo>
                    <a:pt x="756" y="19"/>
                  </a:lnTo>
                  <a:lnTo>
                    <a:pt x="754" y="19"/>
                  </a:lnTo>
                  <a:lnTo>
                    <a:pt x="753" y="20"/>
                  </a:lnTo>
                  <a:lnTo>
                    <a:pt x="753" y="20"/>
                  </a:lnTo>
                  <a:lnTo>
                    <a:pt x="751" y="21"/>
                  </a:lnTo>
                  <a:lnTo>
                    <a:pt x="746" y="32"/>
                  </a:lnTo>
                  <a:lnTo>
                    <a:pt x="745" y="33"/>
                  </a:lnTo>
                  <a:lnTo>
                    <a:pt x="744" y="34"/>
                  </a:lnTo>
                  <a:lnTo>
                    <a:pt x="734" y="66"/>
                  </a:lnTo>
                  <a:lnTo>
                    <a:pt x="734" y="76"/>
                  </a:lnTo>
                  <a:lnTo>
                    <a:pt x="734" y="83"/>
                  </a:lnTo>
                  <a:lnTo>
                    <a:pt x="734" y="85"/>
                  </a:lnTo>
                  <a:lnTo>
                    <a:pt x="734" y="87"/>
                  </a:lnTo>
                  <a:lnTo>
                    <a:pt x="734" y="87"/>
                  </a:lnTo>
                  <a:lnTo>
                    <a:pt x="734" y="90"/>
                  </a:lnTo>
                  <a:lnTo>
                    <a:pt x="733" y="92"/>
                  </a:lnTo>
                  <a:lnTo>
                    <a:pt x="732" y="95"/>
                  </a:lnTo>
                  <a:lnTo>
                    <a:pt x="731" y="96"/>
                  </a:lnTo>
                  <a:lnTo>
                    <a:pt x="730" y="96"/>
                  </a:lnTo>
                  <a:lnTo>
                    <a:pt x="729" y="97"/>
                  </a:lnTo>
                  <a:lnTo>
                    <a:pt x="728" y="96"/>
                  </a:lnTo>
                  <a:lnTo>
                    <a:pt x="730" y="95"/>
                  </a:lnTo>
                  <a:lnTo>
                    <a:pt x="731" y="95"/>
                  </a:lnTo>
                  <a:lnTo>
                    <a:pt x="731" y="94"/>
                  </a:lnTo>
                  <a:lnTo>
                    <a:pt x="732" y="92"/>
                  </a:lnTo>
                  <a:lnTo>
                    <a:pt x="733" y="90"/>
                  </a:lnTo>
                  <a:lnTo>
                    <a:pt x="733" y="90"/>
                  </a:lnTo>
                  <a:lnTo>
                    <a:pt x="734" y="87"/>
                  </a:lnTo>
                  <a:lnTo>
                    <a:pt x="731" y="49"/>
                  </a:lnTo>
                  <a:lnTo>
                    <a:pt x="731" y="41"/>
                  </a:lnTo>
                  <a:lnTo>
                    <a:pt x="723" y="45"/>
                  </a:lnTo>
                  <a:lnTo>
                    <a:pt x="722" y="45"/>
                  </a:lnTo>
                  <a:lnTo>
                    <a:pt x="719" y="46"/>
                  </a:lnTo>
                  <a:lnTo>
                    <a:pt x="719" y="46"/>
                  </a:lnTo>
                  <a:lnTo>
                    <a:pt x="717" y="46"/>
                  </a:lnTo>
                  <a:lnTo>
                    <a:pt x="716" y="46"/>
                  </a:lnTo>
                  <a:lnTo>
                    <a:pt x="717" y="45"/>
                  </a:lnTo>
                  <a:lnTo>
                    <a:pt x="725" y="39"/>
                  </a:lnTo>
                  <a:lnTo>
                    <a:pt x="726" y="39"/>
                  </a:lnTo>
                  <a:lnTo>
                    <a:pt x="729" y="37"/>
                  </a:lnTo>
                  <a:lnTo>
                    <a:pt x="730" y="36"/>
                  </a:lnTo>
                  <a:lnTo>
                    <a:pt x="731" y="36"/>
                  </a:lnTo>
                  <a:lnTo>
                    <a:pt x="739" y="25"/>
                  </a:lnTo>
                  <a:lnTo>
                    <a:pt x="742" y="21"/>
                  </a:lnTo>
                  <a:lnTo>
                    <a:pt x="745" y="15"/>
                  </a:lnTo>
                  <a:lnTo>
                    <a:pt x="745" y="11"/>
                  </a:lnTo>
                  <a:lnTo>
                    <a:pt x="745" y="10"/>
                  </a:lnTo>
                  <a:lnTo>
                    <a:pt x="734" y="1"/>
                  </a:lnTo>
                  <a:lnTo>
                    <a:pt x="734" y="0"/>
                  </a:lnTo>
                  <a:lnTo>
                    <a:pt x="705" y="6"/>
                  </a:lnTo>
                  <a:lnTo>
                    <a:pt x="704" y="6"/>
                  </a:lnTo>
                  <a:lnTo>
                    <a:pt x="704" y="6"/>
                  </a:lnTo>
                  <a:lnTo>
                    <a:pt x="700" y="12"/>
                  </a:lnTo>
                  <a:lnTo>
                    <a:pt x="699" y="15"/>
                  </a:lnTo>
                  <a:lnTo>
                    <a:pt x="700" y="16"/>
                  </a:lnTo>
                  <a:lnTo>
                    <a:pt x="700" y="17"/>
                  </a:lnTo>
                  <a:lnTo>
                    <a:pt x="701" y="17"/>
                  </a:lnTo>
                  <a:lnTo>
                    <a:pt x="701" y="18"/>
                  </a:lnTo>
                  <a:lnTo>
                    <a:pt x="700" y="33"/>
                  </a:lnTo>
                  <a:lnTo>
                    <a:pt x="696" y="53"/>
                  </a:lnTo>
                  <a:lnTo>
                    <a:pt x="694" y="60"/>
                  </a:lnTo>
                  <a:lnTo>
                    <a:pt x="683" y="69"/>
                  </a:lnTo>
                  <a:lnTo>
                    <a:pt x="682" y="70"/>
                  </a:lnTo>
                  <a:lnTo>
                    <a:pt x="681" y="70"/>
                  </a:lnTo>
                  <a:lnTo>
                    <a:pt x="681" y="69"/>
                  </a:lnTo>
                  <a:lnTo>
                    <a:pt x="680" y="68"/>
                  </a:lnTo>
                  <a:lnTo>
                    <a:pt x="680" y="67"/>
                  </a:lnTo>
                  <a:lnTo>
                    <a:pt x="680" y="63"/>
                  </a:lnTo>
                  <a:lnTo>
                    <a:pt x="682" y="54"/>
                  </a:lnTo>
                  <a:lnTo>
                    <a:pt x="683" y="53"/>
                  </a:lnTo>
                  <a:lnTo>
                    <a:pt x="683" y="52"/>
                  </a:lnTo>
                  <a:lnTo>
                    <a:pt x="684" y="52"/>
                  </a:lnTo>
                  <a:lnTo>
                    <a:pt x="686" y="44"/>
                  </a:lnTo>
                  <a:lnTo>
                    <a:pt x="687" y="33"/>
                  </a:lnTo>
                  <a:lnTo>
                    <a:pt x="688" y="29"/>
                  </a:lnTo>
                  <a:lnTo>
                    <a:pt x="689" y="18"/>
                  </a:lnTo>
                  <a:lnTo>
                    <a:pt x="689" y="16"/>
                  </a:lnTo>
                  <a:lnTo>
                    <a:pt x="688" y="15"/>
                  </a:lnTo>
                  <a:lnTo>
                    <a:pt x="687" y="13"/>
                  </a:lnTo>
                  <a:lnTo>
                    <a:pt x="683" y="14"/>
                  </a:lnTo>
                  <a:lnTo>
                    <a:pt x="682" y="14"/>
                  </a:lnTo>
                  <a:lnTo>
                    <a:pt x="681" y="15"/>
                  </a:lnTo>
                  <a:lnTo>
                    <a:pt x="677" y="21"/>
                  </a:lnTo>
                  <a:lnTo>
                    <a:pt x="677" y="21"/>
                  </a:lnTo>
                  <a:lnTo>
                    <a:pt x="676" y="22"/>
                  </a:lnTo>
                  <a:lnTo>
                    <a:pt x="671" y="31"/>
                  </a:lnTo>
                  <a:lnTo>
                    <a:pt x="648" y="69"/>
                  </a:lnTo>
                  <a:lnTo>
                    <a:pt x="647" y="70"/>
                  </a:lnTo>
                  <a:lnTo>
                    <a:pt x="647" y="71"/>
                  </a:lnTo>
                  <a:lnTo>
                    <a:pt x="646" y="72"/>
                  </a:lnTo>
                  <a:lnTo>
                    <a:pt x="647" y="72"/>
                  </a:lnTo>
                  <a:lnTo>
                    <a:pt x="648" y="73"/>
                  </a:lnTo>
                  <a:lnTo>
                    <a:pt x="649" y="73"/>
                  </a:lnTo>
                  <a:lnTo>
                    <a:pt x="649" y="73"/>
                  </a:lnTo>
                  <a:lnTo>
                    <a:pt x="651" y="74"/>
                  </a:lnTo>
                  <a:lnTo>
                    <a:pt x="651" y="76"/>
                  </a:lnTo>
                  <a:lnTo>
                    <a:pt x="649" y="76"/>
                  </a:lnTo>
                  <a:lnTo>
                    <a:pt x="649" y="77"/>
                  </a:lnTo>
                  <a:lnTo>
                    <a:pt x="649" y="78"/>
                  </a:lnTo>
                  <a:lnTo>
                    <a:pt x="642" y="92"/>
                  </a:lnTo>
                  <a:lnTo>
                    <a:pt x="642" y="94"/>
                  </a:lnTo>
                  <a:lnTo>
                    <a:pt x="641" y="95"/>
                  </a:lnTo>
                  <a:lnTo>
                    <a:pt x="638" y="95"/>
                  </a:lnTo>
                  <a:lnTo>
                    <a:pt x="635" y="97"/>
                  </a:lnTo>
                  <a:lnTo>
                    <a:pt x="635" y="97"/>
                  </a:lnTo>
                  <a:lnTo>
                    <a:pt x="634" y="96"/>
                  </a:lnTo>
                  <a:lnTo>
                    <a:pt x="633" y="95"/>
                  </a:lnTo>
                  <a:lnTo>
                    <a:pt x="631" y="95"/>
                  </a:lnTo>
                  <a:lnTo>
                    <a:pt x="631" y="94"/>
                  </a:lnTo>
                  <a:lnTo>
                    <a:pt x="631" y="89"/>
                  </a:lnTo>
                  <a:lnTo>
                    <a:pt x="633" y="87"/>
                  </a:lnTo>
                  <a:lnTo>
                    <a:pt x="633" y="84"/>
                  </a:lnTo>
                  <a:lnTo>
                    <a:pt x="634" y="82"/>
                  </a:lnTo>
                  <a:lnTo>
                    <a:pt x="640" y="54"/>
                  </a:lnTo>
                  <a:lnTo>
                    <a:pt x="645" y="45"/>
                  </a:lnTo>
                  <a:lnTo>
                    <a:pt x="649" y="41"/>
                  </a:lnTo>
                  <a:lnTo>
                    <a:pt x="662" y="22"/>
                  </a:lnTo>
                  <a:lnTo>
                    <a:pt x="662" y="21"/>
                  </a:lnTo>
                  <a:lnTo>
                    <a:pt x="662" y="21"/>
                  </a:lnTo>
                  <a:lnTo>
                    <a:pt x="662" y="19"/>
                  </a:lnTo>
                  <a:lnTo>
                    <a:pt x="661" y="18"/>
                  </a:lnTo>
                  <a:lnTo>
                    <a:pt x="661" y="18"/>
                  </a:lnTo>
                  <a:lnTo>
                    <a:pt x="654" y="18"/>
                  </a:lnTo>
                  <a:lnTo>
                    <a:pt x="651" y="17"/>
                  </a:lnTo>
                  <a:lnTo>
                    <a:pt x="651" y="17"/>
                  </a:lnTo>
                  <a:lnTo>
                    <a:pt x="651" y="16"/>
                  </a:lnTo>
                  <a:lnTo>
                    <a:pt x="649" y="16"/>
                  </a:lnTo>
                  <a:lnTo>
                    <a:pt x="649" y="15"/>
                  </a:lnTo>
                  <a:lnTo>
                    <a:pt x="648" y="13"/>
                  </a:lnTo>
                  <a:lnTo>
                    <a:pt x="647" y="13"/>
                  </a:lnTo>
                  <a:lnTo>
                    <a:pt x="646" y="12"/>
                  </a:lnTo>
                  <a:lnTo>
                    <a:pt x="645" y="11"/>
                  </a:lnTo>
                  <a:lnTo>
                    <a:pt x="645" y="11"/>
                  </a:lnTo>
                  <a:lnTo>
                    <a:pt x="645" y="12"/>
                  </a:lnTo>
                  <a:lnTo>
                    <a:pt x="644" y="12"/>
                  </a:lnTo>
                  <a:lnTo>
                    <a:pt x="644" y="13"/>
                  </a:lnTo>
                  <a:lnTo>
                    <a:pt x="644" y="13"/>
                  </a:lnTo>
                  <a:lnTo>
                    <a:pt x="627" y="12"/>
                  </a:lnTo>
                  <a:lnTo>
                    <a:pt x="621" y="29"/>
                  </a:lnTo>
                  <a:lnTo>
                    <a:pt x="614" y="21"/>
                  </a:lnTo>
                  <a:lnTo>
                    <a:pt x="614" y="21"/>
                  </a:lnTo>
                  <a:lnTo>
                    <a:pt x="611" y="24"/>
                  </a:lnTo>
                  <a:lnTo>
                    <a:pt x="610" y="25"/>
                  </a:lnTo>
                  <a:lnTo>
                    <a:pt x="610" y="29"/>
                  </a:lnTo>
                  <a:lnTo>
                    <a:pt x="610" y="30"/>
                  </a:lnTo>
                  <a:lnTo>
                    <a:pt x="611" y="30"/>
                  </a:lnTo>
                  <a:lnTo>
                    <a:pt x="611" y="31"/>
                  </a:lnTo>
                  <a:lnTo>
                    <a:pt x="614" y="32"/>
                  </a:lnTo>
                  <a:lnTo>
                    <a:pt x="618" y="33"/>
                  </a:lnTo>
                  <a:lnTo>
                    <a:pt x="619" y="33"/>
                  </a:lnTo>
                  <a:lnTo>
                    <a:pt x="620" y="33"/>
                  </a:lnTo>
                  <a:lnTo>
                    <a:pt x="624" y="39"/>
                  </a:lnTo>
                  <a:lnTo>
                    <a:pt x="625" y="42"/>
                  </a:lnTo>
                  <a:lnTo>
                    <a:pt x="626" y="43"/>
                  </a:lnTo>
                  <a:lnTo>
                    <a:pt x="625" y="44"/>
                  </a:lnTo>
                  <a:lnTo>
                    <a:pt x="625" y="45"/>
                  </a:lnTo>
                  <a:lnTo>
                    <a:pt x="624" y="45"/>
                  </a:lnTo>
                  <a:lnTo>
                    <a:pt x="623" y="45"/>
                  </a:lnTo>
                  <a:lnTo>
                    <a:pt x="623" y="45"/>
                  </a:lnTo>
                  <a:lnTo>
                    <a:pt x="622" y="45"/>
                  </a:lnTo>
                  <a:lnTo>
                    <a:pt x="619" y="41"/>
                  </a:lnTo>
                  <a:lnTo>
                    <a:pt x="619" y="39"/>
                  </a:lnTo>
                  <a:lnTo>
                    <a:pt x="618" y="38"/>
                  </a:lnTo>
                  <a:lnTo>
                    <a:pt x="613" y="37"/>
                  </a:lnTo>
                  <a:lnTo>
                    <a:pt x="612" y="38"/>
                  </a:lnTo>
                  <a:lnTo>
                    <a:pt x="611" y="41"/>
                  </a:lnTo>
                  <a:lnTo>
                    <a:pt x="606" y="51"/>
                  </a:lnTo>
                  <a:lnTo>
                    <a:pt x="598" y="56"/>
                  </a:lnTo>
                  <a:lnTo>
                    <a:pt x="596" y="56"/>
                  </a:lnTo>
                  <a:lnTo>
                    <a:pt x="596" y="57"/>
                  </a:lnTo>
                  <a:lnTo>
                    <a:pt x="581" y="79"/>
                  </a:lnTo>
                  <a:lnTo>
                    <a:pt x="576" y="95"/>
                  </a:lnTo>
                  <a:lnTo>
                    <a:pt x="578" y="97"/>
                  </a:lnTo>
                  <a:lnTo>
                    <a:pt x="578" y="98"/>
                  </a:lnTo>
                  <a:lnTo>
                    <a:pt x="579" y="98"/>
                  </a:lnTo>
                  <a:lnTo>
                    <a:pt x="581" y="99"/>
                  </a:lnTo>
                  <a:lnTo>
                    <a:pt x="582" y="99"/>
                  </a:lnTo>
                  <a:lnTo>
                    <a:pt x="583" y="100"/>
                  </a:lnTo>
                  <a:lnTo>
                    <a:pt x="584" y="100"/>
                  </a:lnTo>
                  <a:lnTo>
                    <a:pt x="584" y="99"/>
                  </a:lnTo>
                  <a:lnTo>
                    <a:pt x="586" y="99"/>
                  </a:lnTo>
                  <a:lnTo>
                    <a:pt x="588" y="100"/>
                  </a:lnTo>
                  <a:lnTo>
                    <a:pt x="588" y="101"/>
                  </a:lnTo>
                  <a:lnTo>
                    <a:pt x="586" y="103"/>
                  </a:lnTo>
                  <a:lnTo>
                    <a:pt x="581" y="107"/>
                  </a:lnTo>
                  <a:lnTo>
                    <a:pt x="576" y="106"/>
                  </a:lnTo>
                  <a:lnTo>
                    <a:pt x="572" y="99"/>
                  </a:lnTo>
                  <a:lnTo>
                    <a:pt x="568" y="88"/>
                  </a:lnTo>
                  <a:lnTo>
                    <a:pt x="570" y="86"/>
                  </a:lnTo>
                  <a:lnTo>
                    <a:pt x="570" y="85"/>
                  </a:lnTo>
                  <a:lnTo>
                    <a:pt x="570" y="84"/>
                  </a:lnTo>
                  <a:lnTo>
                    <a:pt x="570" y="83"/>
                  </a:lnTo>
                  <a:lnTo>
                    <a:pt x="569" y="83"/>
                  </a:lnTo>
                  <a:lnTo>
                    <a:pt x="540" y="72"/>
                  </a:lnTo>
                  <a:lnTo>
                    <a:pt x="538" y="72"/>
                  </a:lnTo>
                  <a:lnTo>
                    <a:pt x="534" y="77"/>
                  </a:lnTo>
                  <a:lnTo>
                    <a:pt x="534" y="78"/>
                  </a:lnTo>
                  <a:lnTo>
                    <a:pt x="534" y="79"/>
                  </a:lnTo>
                  <a:lnTo>
                    <a:pt x="523" y="80"/>
                  </a:lnTo>
                  <a:lnTo>
                    <a:pt x="520" y="79"/>
                  </a:lnTo>
                  <a:lnTo>
                    <a:pt x="515" y="83"/>
                  </a:lnTo>
                  <a:lnTo>
                    <a:pt x="515" y="83"/>
                  </a:lnTo>
                  <a:lnTo>
                    <a:pt x="517" y="86"/>
                  </a:lnTo>
                  <a:lnTo>
                    <a:pt x="518" y="87"/>
                  </a:lnTo>
                  <a:lnTo>
                    <a:pt x="522" y="92"/>
                  </a:lnTo>
                  <a:lnTo>
                    <a:pt x="523" y="94"/>
                  </a:lnTo>
                  <a:lnTo>
                    <a:pt x="524" y="94"/>
                  </a:lnTo>
                  <a:lnTo>
                    <a:pt x="531" y="97"/>
                  </a:lnTo>
                  <a:lnTo>
                    <a:pt x="534" y="99"/>
                  </a:lnTo>
                  <a:lnTo>
                    <a:pt x="540" y="117"/>
                  </a:lnTo>
                  <a:lnTo>
                    <a:pt x="542" y="125"/>
                  </a:lnTo>
                  <a:lnTo>
                    <a:pt x="542" y="125"/>
                  </a:lnTo>
                  <a:lnTo>
                    <a:pt x="541" y="126"/>
                  </a:lnTo>
                  <a:lnTo>
                    <a:pt x="541" y="126"/>
                  </a:lnTo>
                  <a:lnTo>
                    <a:pt x="539" y="125"/>
                  </a:lnTo>
                  <a:lnTo>
                    <a:pt x="539" y="125"/>
                  </a:lnTo>
                  <a:lnTo>
                    <a:pt x="538" y="122"/>
                  </a:lnTo>
                  <a:lnTo>
                    <a:pt x="538" y="120"/>
                  </a:lnTo>
                  <a:lnTo>
                    <a:pt x="537" y="119"/>
                  </a:lnTo>
                  <a:lnTo>
                    <a:pt x="536" y="118"/>
                  </a:lnTo>
                  <a:lnTo>
                    <a:pt x="526" y="103"/>
                  </a:lnTo>
                  <a:lnTo>
                    <a:pt x="522" y="101"/>
                  </a:lnTo>
                  <a:lnTo>
                    <a:pt x="521" y="100"/>
                  </a:lnTo>
                  <a:lnTo>
                    <a:pt x="520" y="100"/>
                  </a:lnTo>
                  <a:lnTo>
                    <a:pt x="519" y="100"/>
                  </a:lnTo>
                  <a:lnTo>
                    <a:pt x="518" y="100"/>
                  </a:lnTo>
                  <a:lnTo>
                    <a:pt x="518" y="100"/>
                  </a:lnTo>
                  <a:lnTo>
                    <a:pt x="517" y="101"/>
                  </a:lnTo>
                  <a:lnTo>
                    <a:pt x="496" y="123"/>
                  </a:lnTo>
                  <a:lnTo>
                    <a:pt x="493" y="136"/>
                  </a:lnTo>
                  <a:lnTo>
                    <a:pt x="495" y="143"/>
                  </a:lnTo>
                  <a:lnTo>
                    <a:pt x="476" y="168"/>
                  </a:lnTo>
                  <a:lnTo>
                    <a:pt x="476" y="169"/>
                  </a:lnTo>
                  <a:lnTo>
                    <a:pt x="474" y="169"/>
                  </a:lnTo>
                  <a:lnTo>
                    <a:pt x="474" y="168"/>
                  </a:lnTo>
                  <a:lnTo>
                    <a:pt x="474" y="168"/>
                  </a:lnTo>
                  <a:lnTo>
                    <a:pt x="476" y="161"/>
                  </a:lnTo>
                  <a:lnTo>
                    <a:pt x="477" y="161"/>
                  </a:lnTo>
                  <a:lnTo>
                    <a:pt x="477" y="160"/>
                  </a:lnTo>
                  <a:lnTo>
                    <a:pt x="479" y="160"/>
                  </a:lnTo>
                  <a:lnTo>
                    <a:pt x="483" y="156"/>
                  </a:lnTo>
                  <a:lnTo>
                    <a:pt x="483" y="156"/>
                  </a:lnTo>
                  <a:lnTo>
                    <a:pt x="485" y="152"/>
                  </a:lnTo>
                  <a:lnTo>
                    <a:pt x="485" y="151"/>
                  </a:lnTo>
                  <a:lnTo>
                    <a:pt x="486" y="149"/>
                  </a:lnTo>
                  <a:lnTo>
                    <a:pt x="490" y="114"/>
                  </a:lnTo>
                  <a:lnTo>
                    <a:pt x="490" y="114"/>
                  </a:lnTo>
                  <a:lnTo>
                    <a:pt x="490" y="113"/>
                  </a:lnTo>
                  <a:lnTo>
                    <a:pt x="489" y="111"/>
                  </a:lnTo>
                  <a:lnTo>
                    <a:pt x="487" y="106"/>
                  </a:lnTo>
                  <a:lnTo>
                    <a:pt x="486" y="105"/>
                  </a:lnTo>
                  <a:lnTo>
                    <a:pt x="486" y="104"/>
                  </a:lnTo>
                  <a:lnTo>
                    <a:pt x="468" y="119"/>
                  </a:lnTo>
                  <a:lnTo>
                    <a:pt x="454" y="122"/>
                  </a:lnTo>
                  <a:lnTo>
                    <a:pt x="453" y="122"/>
                  </a:lnTo>
                  <a:lnTo>
                    <a:pt x="451" y="125"/>
                  </a:lnTo>
                  <a:lnTo>
                    <a:pt x="449" y="129"/>
                  </a:lnTo>
                  <a:lnTo>
                    <a:pt x="445" y="134"/>
                  </a:lnTo>
                  <a:lnTo>
                    <a:pt x="445" y="136"/>
                  </a:lnTo>
                  <a:lnTo>
                    <a:pt x="444" y="137"/>
                  </a:lnTo>
                  <a:lnTo>
                    <a:pt x="444" y="139"/>
                  </a:lnTo>
                  <a:lnTo>
                    <a:pt x="444" y="140"/>
                  </a:lnTo>
                  <a:lnTo>
                    <a:pt x="444" y="141"/>
                  </a:lnTo>
                  <a:lnTo>
                    <a:pt x="445" y="141"/>
                  </a:lnTo>
                  <a:lnTo>
                    <a:pt x="445" y="144"/>
                  </a:lnTo>
                  <a:lnTo>
                    <a:pt x="446" y="144"/>
                  </a:lnTo>
                  <a:lnTo>
                    <a:pt x="447" y="144"/>
                  </a:lnTo>
                  <a:lnTo>
                    <a:pt x="447" y="143"/>
                  </a:lnTo>
                  <a:lnTo>
                    <a:pt x="448" y="142"/>
                  </a:lnTo>
                  <a:lnTo>
                    <a:pt x="449" y="142"/>
                  </a:lnTo>
                  <a:lnTo>
                    <a:pt x="452" y="141"/>
                  </a:lnTo>
                  <a:lnTo>
                    <a:pt x="452" y="141"/>
                  </a:lnTo>
                  <a:lnTo>
                    <a:pt x="453" y="144"/>
                  </a:lnTo>
                  <a:lnTo>
                    <a:pt x="453" y="146"/>
                  </a:lnTo>
                  <a:lnTo>
                    <a:pt x="452" y="144"/>
                  </a:lnTo>
                  <a:lnTo>
                    <a:pt x="452" y="144"/>
                  </a:lnTo>
                  <a:lnTo>
                    <a:pt x="452" y="143"/>
                  </a:lnTo>
                  <a:lnTo>
                    <a:pt x="451" y="143"/>
                  </a:lnTo>
                  <a:lnTo>
                    <a:pt x="449" y="144"/>
                  </a:lnTo>
                  <a:lnTo>
                    <a:pt x="445" y="147"/>
                  </a:lnTo>
                  <a:lnTo>
                    <a:pt x="445" y="148"/>
                  </a:lnTo>
                  <a:lnTo>
                    <a:pt x="445" y="150"/>
                  </a:lnTo>
                  <a:lnTo>
                    <a:pt x="445" y="151"/>
                  </a:lnTo>
                  <a:lnTo>
                    <a:pt x="445" y="152"/>
                  </a:lnTo>
                  <a:lnTo>
                    <a:pt x="449" y="158"/>
                  </a:lnTo>
                  <a:lnTo>
                    <a:pt x="450" y="158"/>
                  </a:lnTo>
                  <a:lnTo>
                    <a:pt x="451" y="158"/>
                  </a:lnTo>
                  <a:lnTo>
                    <a:pt x="452" y="158"/>
                  </a:lnTo>
                  <a:lnTo>
                    <a:pt x="453" y="157"/>
                  </a:lnTo>
                  <a:lnTo>
                    <a:pt x="454" y="157"/>
                  </a:lnTo>
                  <a:lnTo>
                    <a:pt x="456" y="158"/>
                  </a:lnTo>
                  <a:lnTo>
                    <a:pt x="456" y="159"/>
                  </a:lnTo>
                  <a:lnTo>
                    <a:pt x="459" y="160"/>
                  </a:lnTo>
                  <a:lnTo>
                    <a:pt x="460" y="164"/>
                  </a:lnTo>
                  <a:lnTo>
                    <a:pt x="460" y="165"/>
                  </a:lnTo>
                  <a:lnTo>
                    <a:pt x="461" y="170"/>
                  </a:lnTo>
                  <a:lnTo>
                    <a:pt x="460" y="172"/>
                  </a:lnTo>
                  <a:lnTo>
                    <a:pt x="456" y="172"/>
                  </a:lnTo>
                  <a:lnTo>
                    <a:pt x="455" y="172"/>
                  </a:lnTo>
                  <a:lnTo>
                    <a:pt x="451" y="170"/>
                  </a:lnTo>
                  <a:lnTo>
                    <a:pt x="451" y="169"/>
                  </a:lnTo>
                  <a:lnTo>
                    <a:pt x="451" y="168"/>
                  </a:lnTo>
                  <a:lnTo>
                    <a:pt x="451" y="168"/>
                  </a:lnTo>
                  <a:lnTo>
                    <a:pt x="452" y="168"/>
                  </a:lnTo>
                  <a:lnTo>
                    <a:pt x="454" y="168"/>
                  </a:lnTo>
                  <a:lnTo>
                    <a:pt x="455" y="168"/>
                  </a:lnTo>
                  <a:lnTo>
                    <a:pt x="455" y="167"/>
                  </a:lnTo>
                  <a:lnTo>
                    <a:pt x="456" y="167"/>
                  </a:lnTo>
                  <a:lnTo>
                    <a:pt x="456" y="167"/>
                  </a:lnTo>
                  <a:lnTo>
                    <a:pt x="456" y="166"/>
                  </a:lnTo>
                  <a:lnTo>
                    <a:pt x="458" y="165"/>
                  </a:lnTo>
                  <a:lnTo>
                    <a:pt x="456" y="164"/>
                  </a:lnTo>
                  <a:lnTo>
                    <a:pt x="456" y="163"/>
                  </a:lnTo>
                  <a:lnTo>
                    <a:pt x="456" y="163"/>
                  </a:lnTo>
                  <a:lnTo>
                    <a:pt x="456" y="161"/>
                  </a:lnTo>
                  <a:lnTo>
                    <a:pt x="454" y="160"/>
                  </a:lnTo>
                  <a:lnTo>
                    <a:pt x="453" y="160"/>
                  </a:lnTo>
                  <a:lnTo>
                    <a:pt x="451" y="160"/>
                  </a:lnTo>
                  <a:lnTo>
                    <a:pt x="450" y="160"/>
                  </a:lnTo>
                  <a:lnTo>
                    <a:pt x="449" y="160"/>
                  </a:lnTo>
                  <a:lnTo>
                    <a:pt x="449" y="160"/>
                  </a:lnTo>
                  <a:lnTo>
                    <a:pt x="446" y="156"/>
                  </a:lnTo>
                  <a:lnTo>
                    <a:pt x="443" y="152"/>
                  </a:lnTo>
                  <a:lnTo>
                    <a:pt x="443" y="151"/>
                  </a:lnTo>
                  <a:lnTo>
                    <a:pt x="441" y="144"/>
                  </a:lnTo>
                  <a:lnTo>
                    <a:pt x="441" y="143"/>
                  </a:lnTo>
                  <a:lnTo>
                    <a:pt x="441" y="142"/>
                  </a:lnTo>
                  <a:lnTo>
                    <a:pt x="441" y="142"/>
                  </a:lnTo>
                  <a:lnTo>
                    <a:pt x="435" y="143"/>
                  </a:lnTo>
                  <a:lnTo>
                    <a:pt x="430" y="144"/>
                  </a:lnTo>
                  <a:lnTo>
                    <a:pt x="429" y="146"/>
                  </a:lnTo>
                  <a:lnTo>
                    <a:pt x="429" y="146"/>
                  </a:lnTo>
                  <a:lnTo>
                    <a:pt x="429" y="147"/>
                  </a:lnTo>
                  <a:lnTo>
                    <a:pt x="429" y="151"/>
                  </a:lnTo>
                  <a:lnTo>
                    <a:pt x="429" y="152"/>
                  </a:lnTo>
                  <a:lnTo>
                    <a:pt x="436" y="166"/>
                  </a:lnTo>
                  <a:lnTo>
                    <a:pt x="436" y="167"/>
                  </a:lnTo>
                  <a:lnTo>
                    <a:pt x="436" y="168"/>
                  </a:lnTo>
                  <a:lnTo>
                    <a:pt x="436" y="168"/>
                  </a:lnTo>
                  <a:lnTo>
                    <a:pt x="436" y="169"/>
                  </a:lnTo>
                  <a:lnTo>
                    <a:pt x="430" y="168"/>
                  </a:lnTo>
                  <a:lnTo>
                    <a:pt x="430" y="164"/>
                  </a:lnTo>
                  <a:lnTo>
                    <a:pt x="430" y="161"/>
                  </a:lnTo>
                  <a:lnTo>
                    <a:pt x="430" y="160"/>
                  </a:lnTo>
                  <a:lnTo>
                    <a:pt x="429" y="158"/>
                  </a:lnTo>
                  <a:lnTo>
                    <a:pt x="425" y="150"/>
                  </a:lnTo>
                  <a:lnTo>
                    <a:pt x="424" y="149"/>
                  </a:lnTo>
                  <a:lnTo>
                    <a:pt x="423" y="149"/>
                  </a:lnTo>
                  <a:lnTo>
                    <a:pt x="421" y="149"/>
                  </a:lnTo>
                  <a:lnTo>
                    <a:pt x="420" y="151"/>
                  </a:lnTo>
                  <a:lnTo>
                    <a:pt x="419" y="157"/>
                  </a:lnTo>
                  <a:lnTo>
                    <a:pt x="418" y="178"/>
                  </a:lnTo>
                  <a:lnTo>
                    <a:pt x="418" y="179"/>
                  </a:lnTo>
                  <a:lnTo>
                    <a:pt x="411" y="181"/>
                  </a:lnTo>
                  <a:lnTo>
                    <a:pt x="406" y="182"/>
                  </a:lnTo>
                  <a:lnTo>
                    <a:pt x="398" y="199"/>
                  </a:lnTo>
                  <a:lnTo>
                    <a:pt x="398" y="206"/>
                  </a:lnTo>
                  <a:lnTo>
                    <a:pt x="391" y="213"/>
                  </a:lnTo>
                  <a:lnTo>
                    <a:pt x="378" y="219"/>
                  </a:lnTo>
                  <a:lnTo>
                    <a:pt x="376" y="221"/>
                  </a:lnTo>
                  <a:lnTo>
                    <a:pt x="372" y="222"/>
                  </a:lnTo>
                  <a:lnTo>
                    <a:pt x="372" y="223"/>
                  </a:lnTo>
                  <a:lnTo>
                    <a:pt x="370" y="225"/>
                  </a:lnTo>
                  <a:lnTo>
                    <a:pt x="370" y="226"/>
                  </a:lnTo>
                  <a:lnTo>
                    <a:pt x="366" y="234"/>
                  </a:lnTo>
                  <a:lnTo>
                    <a:pt x="367" y="240"/>
                  </a:lnTo>
                  <a:lnTo>
                    <a:pt x="367" y="241"/>
                  </a:lnTo>
                  <a:lnTo>
                    <a:pt x="384" y="241"/>
                  </a:lnTo>
                  <a:lnTo>
                    <a:pt x="386" y="240"/>
                  </a:lnTo>
                  <a:lnTo>
                    <a:pt x="389" y="240"/>
                  </a:lnTo>
                  <a:lnTo>
                    <a:pt x="390" y="240"/>
                  </a:lnTo>
                  <a:lnTo>
                    <a:pt x="391" y="239"/>
                  </a:lnTo>
                  <a:lnTo>
                    <a:pt x="392" y="238"/>
                  </a:lnTo>
                  <a:lnTo>
                    <a:pt x="392" y="238"/>
                  </a:lnTo>
                  <a:lnTo>
                    <a:pt x="393" y="237"/>
                  </a:lnTo>
                  <a:lnTo>
                    <a:pt x="393" y="236"/>
                  </a:lnTo>
                  <a:lnTo>
                    <a:pt x="394" y="235"/>
                  </a:lnTo>
                  <a:lnTo>
                    <a:pt x="398" y="233"/>
                  </a:lnTo>
                  <a:lnTo>
                    <a:pt x="399" y="233"/>
                  </a:lnTo>
                  <a:lnTo>
                    <a:pt x="400" y="234"/>
                  </a:lnTo>
                  <a:lnTo>
                    <a:pt x="402" y="239"/>
                  </a:lnTo>
                  <a:lnTo>
                    <a:pt x="402" y="241"/>
                  </a:lnTo>
                  <a:lnTo>
                    <a:pt x="390" y="245"/>
                  </a:lnTo>
                  <a:lnTo>
                    <a:pt x="386" y="246"/>
                  </a:lnTo>
                  <a:lnTo>
                    <a:pt x="378" y="245"/>
                  </a:lnTo>
                  <a:lnTo>
                    <a:pt x="375" y="244"/>
                  </a:lnTo>
                  <a:lnTo>
                    <a:pt x="374" y="243"/>
                  </a:lnTo>
                  <a:lnTo>
                    <a:pt x="373" y="243"/>
                  </a:lnTo>
                  <a:lnTo>
                    <a:pt x="370" y="243"/>
                  </a:lnTo>
                  <a:lnTo>
                    <a:pt x="368" y="244"/>
                  </a:lnTo>
                  <a:lnTo>
                    <a:pt x="361" y="246"/>
                  </a:lnTo>
                  <a:lnTo>
                    <a:pt x="360" y="246"/>
                  </a:lnTo>
                  <a:lnTo>
                    <a:pt x="359" y="247"/>
                  </a:lnTo>
                  <a:lnTo>
                    <a:pt x="356" y="252"/>
                  </a:lnTo>
                  <a:lnTo>
                    <a:pt x="356" y="252"/>
                  </a:lnTo>
                  <a:lnTo>
                    <a:pt x="355" y="254"/>
                  </a:lnTo>
                  <a:lnTo>
                    <a:pt x="355" y="255"/>
                  </a:lnTo>
                  <a:lnTo>
                    <a:pt x="360" y="258"/>
                  </a:lnTo>
                  <a:lnTo>
                    <a:pt x="364" y="260"/>
                  </a:lnTo>
                  <a:lnTo>
                    <a:pt x="365" y="260"/>
                  </a:lnTo>
                  <a:lnTo>
                    <a:pt x="367" y="261"/>
                  </a:lnTo>
                  <a:lnTo>
                    <a:pt x="367" y="262"/>
                  </a:lnTo>
                  <a:lnTo>
                    <a:pt x="367" y="268"/>
                  </a:lnTo>
                  <a:lnTo>
                    <a:pt x="367" y="272"/>
                  </a:lnTo>
                  <a:lnTo>
                    <a:pt x="367" y="280"/>
                  </a:lnTo>
                  <a:lnTo>
                    <a:pt x="366" y="286"/>
                  </a:lnTo>
                  <a:lnTo>
                    <a:pt x="365" y="286"/>
                  </a:lnTo>
                  <a:lnTo>
                    <a:pt x="364" y="285"/>
                  </a:lnTo>
                  <a:lnTo>
                    <a:pt x="363" y="281"/>
                  </a:lnTo>
                  <a:lnTo>
                    <a:pt x="362" y="280"/>
                  </a:lnTo>
                  <a:lnTo>
                    <a:pt x="360" y="276"/>
                  </a:lnTo>
                  <a:lnTo>
                    <a:pt x="360" y="276"/>
                  </a:lnTo>
                  <a:lnTo>
                    <a:pt x="359" y="276"/>
                  </a:lnTo>
                  <a:lnTo>
                    <a:pt x="358" y="277"/>
                  </a:lnTo>
                  <a:lnTo>
                    <a:pt x="360" y="286"/>
                  </a:lnTo>
                  <a:lnTo>
                    <a:pt x="360" y="287"/>
                  </a:lnTo>
                  <a:lnTo>
                    <a:pt x="361" y="288"/>
                  </a:lnTo>
                  <a:lnTo>
                    <a:pt x="364" y="289"/>
                  </a:lnTo>
                  <a:lnTo>
                    <a:pt x="364" y="290"/>
                  </a:lnTo>
                  <a:lnTo>
                    <a:pt x="365" y="290"/>
                  </a:lnTo>
                  <a:lnTo>
                    <a:pt x="367" y="294"/>
                  </a:lnTo>
                  <a:lnTo>
                    <a:pt x="367" y="294"/>
                  </a:lnTo>
                  <a:lnTo>
                    <a:pt x="366" y="294"/>
                  </a:lnTo>
                  <a:lnTo>
                    <a:pt x="364" y="293"/>
                  </a:lnTo>
                  <a:lnTo>
                    <a:pt x="364" y="292"/>
                  </a:lnTo>
                  <a:lnTo>
                    <a:pt x="358" y="287"/>
                  </a:lnTo>
                  <a:lnTo>
                    <a:pt x="358" y="286"/>
                  </a:lnTo>
                  <a:lnTo>
                    <a:pt x="358" y="279"/>
                  </a:lnTo>
                  <a:lnTo>
                    <a:pt x="355" y="272"/>
                  </a:lnTo>
                  <a:lnTo>
                    <a:pt x="349" y="261"/>
                  </a:lnTo>
                  <a:lnTo>
                    <a:pt x="336" y="266"/>
                  </a:lnTo>
                  <a:lnTo>
                    <a:pt x="333" y="268"/>
                  </a:lnTo>
                  <a:lnTo>
                    <a:pt x="331" y="271"/>
                  </a:lnTo>
                  <a:lnTo>
                    <a:pt x="329" y="273"/>
                  </a:lnTo>
                  <a:lnTo>
                    <a:pt x="329" y="274"/>
                  </a:lnTo>
                  <a:lnTo>
                    <a:pt x="329" y="275"/>
                  </a:lnTo>
                  <a:lnTo>
                    <a:pt x="329" y="276"/>
                  </a:lnTo>
                  <a:lnTo>
                    <a:pt x="329" y="276"/>
                  </a:lnTo>
                  <a:lnTo>
                    <a:pt x="330" y="277"/>
                  </a:lnTo>
                  <a:lnTo>
                    <a:pt x="332" y="278"/>
                  </a:lnTo>
                  <a:lnTo>
                    <a:pt x="340" y="275"/>
                  </a:lnTo>
                  <a:lnTo>
                    <a:pt x="345" y="274"/>
                  </a:lnTo>
                  <a:lnTo>
                    <a:pt x="346" y="274"/>
                  </a:lnTo>
                  <a:lnTo>
                    <a:pt x="350" y="276"/>
                  </a:lnTo>
                  <a:lnTo>
                    <a:pt x="350" y="278"/>
                  </a:lnTo>
                  <a:lnTo>
                    <a:pt x="348" y="281"/>
                  </a:lnTo>
                  <a:lnTo>
                    <a:pt x="347" y="283"/>
                  </a:lnTo>
                  <a:lnTo>
                    <a:pt x="321" y="286"/>
                  </a:lnTo>
                  <a:lnTo>
                    <a:pt x="320" y="287"/>
                  </a:lnTo>
                  <a:lnTo>
                    <a:pt x="319" y="287"/>
                  </a:lnTo>
                  <a:lnTo>
                    <a:pt x="316" y="288"/>
                  </a:lnTo>
                  <a:lnTo>
                    <a:pt x="312" y="293"/>
                  </a:lnTo>
                  <a:lnTo>
                    <a:pt x="312" y="294"/>
                  </a:lnTo>
                  <a:lnTo>
                    <a:pt x="313" y="295"/>
                  </a:lnTo>
                  <a:lnTo>
                    <a:pt x="313" y="295"/>
                  </a:lnTo>
                  <a:lnTo>
                    <a:pt x="314" y="295"/>
                  </a:lnTo>
                  <a:lnTo>
                    <a:pt x="320" y="296"/>
                  </a:lnTo>
                  <a:lnTo>
                    <a:pt x="324" y="299"/>
                  </a:lnTo>
                  <a:lnTo>
                    <a:pt x="323" y="299"/>
                  </a:lnTo>
                  <a:lnTo>
                    <a:pt x="321" y="299"/>
                  </a:lnTo>
                  <a:lnTo>
                    <a:pt x="318" y="307"/>
                  </a:lnTo>
                  <a:lnTo>
                    <a:pt x="321" y="305"/>
                  </a:lnTo>
                  <a:lnTo>
                    <a:pt x="325" y="301"/>
                  </a:lnTo>
                  <a:lnTo>
                    <a:pt x="325" y="301"/>
                  </a:lnTo>
                  <a:lnTo>
                    <a:pt x="326" y="300"/>
                  </a:lnTo>
                  <a:lnTo>
                    <a:pt x="331" y="295"/>
                  </a:lnTo>
                  <a:lnTo>
                    <a:pt x="332" y="295"/>
                  </a:lnTo>
                  <a:lnTo>
                    <a:pt x="339" y="296"/>
                  </a:lnTo>
                  <a:lnTo>
                    <a:pt x="342" y="298"/>
                  </a:lnTo>
                  <a:lnTo>
                    <a:pt x="344" y="299"/>
                  </a:lnTo>
                  <a:lnTo>
                    <a:pt x="346" y="304"/>
                  </a:lnTo>
                  <a:lnTo>
                    <a:pt x="346" y="304"/>
                  </a:lnTo>
                  <a:lnTo>
                    <a:pt x="345" y="305"/>
                  </a:lnTo>
                  <a:lnTo>
                    <a:pt x="344" y="304"/>
                  </a:lnTo>
                  <a:lnTo>
                    <a:pt x="344" y="304"/>
                  </a:lnTo>
                  <a:lnTo>
                    <a:pt x="342" y="300"/>
                  </a:lnTo>
                  <a:lnTo>
                    <a:pt x="340" y="299"/>
                  </a:lnTo>
                  <a:lnTo>
                    <a:pt x="340" y="298"/>
                  </a:lnTo>
                  <a:lnTo>
                    <a:pt x="338" y="298"/>
                  </a:lnTo>
                  <a:lnTo>
                    <a:pt x="337" y="298"/>
                  </a:lnTo>
                  <a:lnTo>
                    <a:pt x="332" y="299"/>
                  </a:lnTo>
                  <a:lnTo>
                    <a:pt x="335" y="301"/>
                  </a:lnTo>
                  <a:lnTo>
                    <a:pt x="335" y="303"/>
                  </a:lnTo>
                  <a:lnTo>
                    <a:pt x="336" y="303"/>
                  </a:lnTo>
                  <a:lnTo>
                    <a:pt x="337" y="303"/>
                  </a:lnTo>
                  <a:lnTo>
                    <a:pt x="337" y="303"/>
                  </a:lnTo>
                  <a:lnTo>
                    <a:pt x="338" y="303"/>
                  </a:lnTo>
                  <a:lnTo>
                    <a:pt x="339" y="303"/>
                  </a:lnTo>
                  <a:lnTo>
                    <a:pt x="340" y="304"/>
                  </a:lnTo>
                  <a:lnTo>
                    <a:pt x="341" y="304"/>
                  </a:lnTo>
                  <a:lnTo>
                    <a:pt x="337" y="305"/>
                  </a:lnTo>
                  <a:lnTo>
                    <a:pt x="335" y="304"/>
                  </a:lnTo>
                  <a:lnTo>
                    <a:pt x="331" y="301"/>
                  </a:lnTo>
                  <a:lnTo>
                    <a:pt x="330" y="300"/>
                  </a:lnTo>
                  <a:lnTo>
                    <a:pt x="329" y="300"/>
                  </a:lnTo>
                  <a:lnTo>
                    <a:pt x="326" y="307"/>
                  </a:lnTo>
                  <a:lnTo>
                    <a:pt x="325" y="309"/>
                  </a:lnTo>
                  <a:lnTo>
                    <a:pt x="325" y="310"/>
                  </a:lnTo>
                  <a:lnTo>
                    <a:pt x="326" y="310"/>
                  </a:lnTo>
                  <a:lnTo>
                    <a:pt x="332" y="309"/>
                  </a:lnTo>
                  <a:lnTo>
                    <a:pt x="332" y="312"/>
                  </a:lnTo>
                  <a:lnTo>
                    <a:pt x="329" y="311"/>
                  </a:lnTo>
                  <a:lnTo>
                    <a:pt x="329" y="311"/>
                  </a:lnTo>
                  <a:lnTo>
                    <a:pt x="328" y="311"/>
                  </a:lnTo>
                  <a:lnTo>
                    <a:pt x="327" y="313"/>
                  </a:lnTo>
                  <a:lnTo>
                    <a:pt x="327" y="315"/>
                  </a:lnTo>
                  <a:lnTo>
                    <a:pt x="327" y="315"/>
                  </a:lnTo>
                  <a:lnTo>
                    <a:pt x="327" y="316"/>
                  </a:lnTo>
                  <a:lnTo>
                    <a:pt x="328" y="316"/>
                  </a:lnTo>
                  <a:lnTo>
                    <a:pt x="329" y="317"/>
                  </a:lnTo>
                  <a:lnTo>
                    <a:pt x="331" y="317"/>
                  </a:lnTo>
                  <a:lnTo>
                    <a:pt x="337" y="318"/>
                  </a:lnTo>
                  <a:lnTo>
                    <a:pt x="337" y="321"/>
                  </a:lnTo>
                  <a:lnTo>
                    <a:pt x="337" y="325"/>
                  </a:lnTo>
                  <a:lnTo>
                    <a:pt x="325" y="315"/>
                  </a:lnTo>
                  <a:lnTo>
                    <a:pt x="322" y="313"/>
                  </a:lnTo>
                  <a:lnTo>
                    <a:pt x="322" y="313"/>
                  </a:lnTo>
                  <a:lnTo>
                    <a:pt x="318" y="314"/>
                  </a:lnTo>
                  <a:lnTo>
                    <a:pt x="314" y="316"/>
                  </a:lnTo>
                  <a:lnTo>
                    <a:pt x="313" y="316"/>
                  </a:lnTo>
                  <a:lnTo>
                    <a:pt x="312" y="318"/>
                  </a:lnTo>
                  <a:lnTo>
                    <a:pt x="311" y="318"/>
                  </a:lnTo>
                  <a:lnTo>
                    <a:pt x="311" y="320"/>
                  </a:lnTo>
                  <a:lnTo>
                    <a:pt x="313" y="322"/>
                  </a:lnTo>
                  <a:lnTo>
                    <a:pt x="313" y="323"/>
                  </a:lnTo>
                  <a:lnTo>
                    <a:pt x="314" y="323"/>
                  </a:lnTo>
                  <a:lnTo>
                    <a:pt x="318" y="324"/>
                  </a:lnTo>
                  <a:lnTo>
                    <a:pt x="319" y="324"/>
                  </a:lnTo>
                  <a:lnTo>
                    <a:pt x="321" y="323"/>
                  </a:lnTo>
                  <a:lnTo>
                    <a:pt x="322" y="323"/>
                  </a:lnTo>
                  <a:lnTo>
                    <a:pt x="322" y="324"/>
                  </a:lnTo>
                  <a:lnTo>
                    <a:pt x="321" y="324"/>
                  </a:lnTo>
                  <a:lnTo>
                    <a:pt x="314" y="329"/>
                  </a:lnTo>
                  <a:lnTo>
                    <a:pt x="313" y="329"/>
                  </a:lnTo>
                  <a:lnTo>
                    <a:pt x="313" y="328"/>
                  </a:lnTo>
                  <a:lnTo>
                    <a:pt x="313" y="327"/>
                  </a:lnTo>
                  <a:lnTo>
                    <a:pt x="314" y="326"/>
                  </a:lnTo>
                  <a:lnTo>
                    <a:pt x="313" y="326"/>
                  </a:lnTo>
                  <a:lnTo>
                    <a:pt x="312" y="325"/>
                  </a:lnTo>
                  <a:lnTo>
                    <a:pt x="310" y="325"/>
                  </a:lnTo>
                  <a:lnTo>
                    <a:pt x="308" y="326"/>
                  </a:lnTo>
                  <a:lnTo>
                    <a:pt x="306" y="327"/>
                  </a:lnTo>
                  <a:lnTo>
                    <a:pt x="300" y="339"/>
                  </a:lnTo>
                  <a:lnTo>
                    <a:pt x="302" y="340"/>
                  </a:lnTo>
                  <a:lnTo>
                    <a:pt x="308" y="342"/>
                  </a:lnTo>
                  <a:lnTo>
                    <a:pt x="309" y="342"/>
                  </a:lnTo>
                  <a:lnTo>
                    <a:pt x="310" y="342"/>
                  </a:lnTo>
                  <a:lnTo>
                    <a:pt x="310" y="342"/>
                  </a:lnTo>
                  <a:lnTo>
                    <a:pt x="314" y="339"/>
                  </a:lnTo>
                  <a:lnTo>
                    <a:pt x="322" y="335"/>
                  </a:lnTo>
                  <a:lnTo>
                    <a:pt x="325" y="334"/>
                  </a:lnTo>
                  <a:lnTo>
                    <a:pt x="342" y="343"/>
                  </a:lnTo>
                  <a:lnTo>
                    <a:pt x="343" y="344"/>
                  </a:lnTo>
                  <a:lnTo>
                    <a:pt x="343" y="345"/>
                  </a:lnTo>
                  <a:lnTo>
                    <a:pt x="343" y="346"/>
                  </a:lnTo>
                  <a:lnTo>
                    <a:pt x="331" y="346"/>
                  </a:lnTo>
                  <a:lnTo>
                    <a:pt x="328" y="344"/>
                  </a:lnTo>
                  <a:lnTo>
                    <a:pt x="322" y="342"/>
                  </a:lnTo>
                  <a:lnTo>
                    <a:pt x="314" y="342"/>
                  </a:lnTo>
                  <a:lnTo>
                    <a:pt x="307" y="343"/>
                  </a:lnTo>
                  <a:lnTo>
                    <a:pt x="306" y="343"/>
                  </a:lnTo>
                  <a:lnTo>
                    <a:pt x="300" y="347"/>
                  </a:lnTo>
                  <a:lnTo>
                    <a:pt x="298" y="347"/>
                  </a:lnTo>
                  <a:lnTo>
                    <a:pt x="297" y="353"/>
                  </a:lnTo>
                  <a:lnTo>
                    <a:pt x="298" y="353"/>
                  </a:lnTo>
                  <a:lnTo>
                    <a:pt x="301" y="353"/>
                  </a:lnTo>
                  <a:lnTo>
                    <a:pt x="302" y="353"/>
                  </a:lnTo>
                  <a:lnTo>
                    <a:pt x="306" y="355"/>
                  </a:lnTo>
                  <a:lnTo>
                    <a:pt x="307" y="355"/>
                  </a:lnTo>
                  <a:lnTo>
                    <a:pt x="307" y="356"/>
                  </a:lnTo>
                  <a:lnTo>
                    <a:pt x="307" y="357"/>
                  </a:lnTo>
                  <a:lnTo>
                    <a:pt x="307" y="358"/>
                  </a:lnTo>
                  <a:lnTo>
                    <a:pt x="306" y="358"/>
                  </a:lnTo>
                  <a:lnTo>
                    <a:pt x="306" y="358"/>
                  </a:lnTo>
                  <a:lnTo>
                    <a:pt x="306" y="358"/>
                  </a:lnTo>
                  <a:lnTo>
                    <a:pt x="306" y="357"/>
                  </a:lnTo>
                  <a:lnTo>
                    <a:pt x="306" y="356"/>
                  </a:lnTo>
                  <a:lnTo>
                    <a:pt x="302" y="355"/>
                  </a:lnTo>
                  <a:lnTo>
                    <a:pt x="302" y="353"/>
                  </a:lnTo>
                  <a:lnTo>
                    <a:pt x="298" y="355"/>
                  </a:lnTo>
                  <a:lnTo>
                    <a:pt x="297" y="357"/>
                  </a:lnTo>
                  <a:lnTo>
                    <a:pt x="297" y="358"/>
                  </a:lnTo>
                  <a:lnTo>
                    <a:pt x="297" y="358"/>
                  </a:lnTo>
                  <a:lnTo>
                    <a:pt x="295" y="361"/>
                  </a:lnTo>
                  <a:lnTo>
                    <a:pt x="295" y="361"/>
                  </a:lnTo>
                  <a:lnTo>
                    <a:pt x="293" y="362"/>
                  </a:lnTo>
                  <a:lnTo>
                    <a:pt x="278" y="365"/>
                  </a:lnTo>
                  <a:lnTo>
                    <a:pt x="276" y="364"/>
                  </a:lnTo>
                  <a:lnTo>
                    <a:pt x="275" y="365"/>
                  </a:lnTo>
                  <a:lnTo>
                    <a:pt x="275" y="365"/>
                  </a:lnTo>
                  <a:lnTo>
                    <a:pt x="274" y="367"/>
                  </a:lnTo>
                  <a:lnTo>
                    <a:pt x="278" y="373"/>
                  </a:lnTo>
                  <a:lnTo>
                    <a:pt x="279" y="373"/>
                  </a:lnTo>
                  <a:lnTo>
                    <a:pt x="283" y="375"/>
                  </a:lnTo>
                  <a:lnTo>
                    <a:pt x="284" y="375"/>
                  </a:lnTo>
                  <a:lnTo>
                    <a:pt x="287" y="375"/>
                  </a:lnTo>
                  <a:lnTo>
                    <a:pt x="287" y="376"/>
                  </a:lnTo>
                  <a:lnTo>
                    <a:pt x="288" y="377"/>
                  </a:lnTo>
                  <a:lnTo>
                    <a:pt x="280" y="376"/>
                  </a:lnTo>
                  <a:lnTo>
                    <a:pt x="276" y="375"/>
                  </a:lnTo>
                  <a:lnTo>
                    <a:pt x="275" y="375"/>
                  </a:lnTo>
                  <a:lnTo>
                    <a:pt x="273" y="376"/>
                  </a:lnTo>
                  <a:lnTo>
                    <a:pt x="273" y="377"/>
                  </a:lnTo>
                  <a:lnTo>
                    <a:pt x="275" y="381"/>
                  </a:lnTo>
                  <a:lnTo>
                    <a:pt x="275" y="382"/>
                  </a:lnTo>
                  <a:lnTo>
                    <a:pt x="275" y="382"/>
                  </a:lnTo>
                  <a:lnTo>
                    <a:pt x="277" y="382"/>
                  </a:lnTo>
                  <a:lnTo>
                    <a:pt x="277" y="381"/>
                  </a:lnTo>
                  <a:lnTo>
                    <a:pt x="278" y="381"/>
                  </a:lnTo>
                  <a:lnTo>
                    <a:pt x="278" y="380"/>
                  </a:lnTo>
                  <a:lnTo>
                    <a:pt x="281" y="380"/>
                  </a:lnTo>
                  <a:lnTo>
                    <a:pt x="285" y="380"/>
                  </a:lnTo>
                  <a:lnTo>
                    <a:pt x="286" y="380"/>
                  </a:lnTo>
                  <a:lnTo>
                    <a:pt x="285" y="381"/>
                  </a:lnTo>
                  <a:lnTo>
                    <a:pt x="279" y="384"/>
                  </a:lnTo>
                  <a:lnTo>
                    <a:pt x="278" y="384"/>
                  </a:lnTo>
                  <a:lnTo>
                    <a:pt x="275" y="384"/>
                  </a:lnTo>
                  <a:lnTo>
                    <a:pt x="274" y="384"/>
                  </a:lnTo>
                  <a:lnTo>
                    <a:pt x="273" y="383"/>
                  </a:lnTo>
                  <a:lnTo>
                    <a:pt x="273" y="382"/>
                  </a:lnTo>
                  <a:lnTo>
                    <a:pt x="270" y="381"/>
                  </a:lnTo>
                  <a:lnTo>
                    <a:pt x="267" y="381"/>
                  </a:lnTo>
                  <a:lnTo>
                    <a:pt x="265" y="382"/>
                  </a:lnTo>
                  <a:lnTo>
                    <a:pt x="263" y="387"/>
                  </a:lnTo>
                  <a:lnTo>
                    <a:pt x="263" y="394"/>
                  </a:lnTo>
                  <a:lnTo>
                    <a:pt x="263" y="395"/>
                  </a:lnTo>
                  <a:lnTo>
                    <a:pt x="265" y="396"/>
                  </a:lnTo>
                  <a:lnTo>
                    <a:pt x="266" y="396"/>
                  </a:lnTo>
                  <a:lnTo>
                    <a:pt x="267" y="396"/>
                  </a:lnTo>
                  <a:lnTo>
                    <a:pt x="269" y="395"/>
                  </a:lnTo>
                  <a:lnTo>
                    <a:pt x="263" y="397"/>
                  </a:lnTo>
                  <a:lnTo>
                    <a:pt x="262" y="403"/>
                  </a:lnTo>
                  <a:lnTo>
                    <a:pt x="263" y="407"/>
                  </a:lnTo>
                  <a:lnTo>
                    <a:pt x="262" y="407"/>
                  </a:lnTo>
                  <a:lnTo>
                    <a:pt x="262" y="408"/>
                  </a:lnTo>
                  <a:lnTo>
                    <a:pt x="262" y="408"/>
                  </a:lnTo>
                  <a:lnTo>
                    <a:pt x="259" y="409"/>
                  </a:lnTo>
                  <a:lnTo>
                    <a:pt x="257" y="411"/>
                  </a:lnTo>
                  <a:lnTo>
                    <a:pt x="258" y="412"/>
                  </a:lnTo>
                  <a:lnTo>
                    <a:pt x="258" y="413"/>
                  </a:lnTo>
                  <a:lnTo>
                    <a:pt x="259" y="413"/>
                  </a:lnTo>
                  <a:lnTo>
                    <a:pt x="267" y="419"/>
                  </a:lnTo>
                  <a:lnTo>
                    <a:pt x="288" y="414"/>
                  </a:lnTo>
                  <a:lnTo>
                    <a:pt x="292" y="412"/>
                  </a:lnTo>
                  <a:lnTo>
                    <a:pt x="293" y="412"/>
                  </a:lnTo>
                  <a:lnTo>
                    <a:pt x="293" y="412"/>
                  </a:lnTo>
                  <a:lnTo>
                    <a:pt x="293" y="413"/>
                  </a:lnTo>
                  <a:lnTo>
                    <a:pt x="293" y="414"/>
                  </a:lnTo>
                  <a:lnTo>
                    <a:pt x="289" y="419"/>
                  </a:lnTo>
                  <a:lnTo>
                    <a:pt x="288" y="419"/>
                  </a:lnTo>
                  <a:lnTo>
                    <a:pt x="287" y="419"/>
                  </a:lnTo>
                  <a:lnTo>
                    <a:pt x="284" y="420"/>
                  </a:lnTo>
                  <a:lnTo>
                    <a:pt x="278" y="420"/>
                  </a:lnTo>
                  <a:lnTo>
                    <a:pt x="275" y="419"/>
                  </a:lnTo>
                  <a:lnTo>
                    <a:pt x="275" y="419"/>
                  </a:lnTo>
                  <a:lnTo>
                    <a:pt x="268" y="420"/>
                  </a:lnTo>
                  <a:lnTo>
                    <a:pt x="268" y="420"/>
                  </a:lnTo>
                  <a:lnTo>
                    <a:pt x="252" y="428"/>
                  </a:lnTo>
                  <a:lnTo>
                    <a:pt x="250" y="431"/>
                  </a:lnTo>
                  <a:lnTo>
                    <a:pt x="248" y="432"/>
                  </a:lnTo>
                  <a:lnTo>
                    <a:pt x="248" y="433"/>
                  </a:lnTo>
                  <a:lnTo>
                    <a:pt x="248" y="434"/>
                  </a:lnTo>
                  <a:lnTo>
                    <a:pt x="249" y="434"/>
                  </a:lnTo>
                  <a:lnTo>
                    <a:pt x="254" y="434"/>
                  </a:lnTo>
                  <a:lnTo>
                    <a:pt x="256" y="434"/>
                  </a:lnTo>
                  <a:lnTo>
                    <a:pt x="256" y="439"/>
                  </a:lnTo>
                  <a:lnTo>
                    <a:pt x="254" y="442"/>
                  </a:lnTo>
                  <a:lnTo>
                    <a:pt x="252" y="440"/>
                  </a:lnTo>
                  <a:lnTo>
                    <a:pt x="252" y="440"/>
                  </a:lnTo>
                  <a:lnTo>
                    <a:pt x="251" y="440"/>
                  </a:lnTo>
                  <a:lnTo>
                    <a:pt x="249" y="442"/>
                  </a:lnTo>
                  <a:lnTo>
                    <a:pt x="248" y="443"/>
                  </a:lnTo>
                  <a:lnTo>
                    <a:pt x="248" y="444"/>
                  </a:lnTo>
                  <a:lnTo>
                    <a:pt x="246" y="446"/>
                  </a:lnTo>
                  <a:lnTo>
                    <a:pt x="240" y="461"/>
                  </a:lnTo>
                  <a:lnTo>
                    <a:pt x="237" y="465"/>
                  </a:lnTo>
                  <a:lnTo>
                    <a:pt x="237" y="469"/>
                  </a:lnTo>
                  <a:lnTo>
                    <a:pt x="239" y="473"/>
                  </a:lnTo>
                  <a:lnTo>
                    <a:pt x="240" y="481"/>
                  </a:lnTo>
                  <a:lnTo>
                    <a:pt x="241" y="486"/>
                  </a:lnTo>
                  <a:lnTo>
                    <a:pt x="240" y="488"/>
                  </a:lnTo>
                  <a:lnTo>
                    <a:pt x="240" y="489"/>
                  </a:lnTo>
                  <a:lnTo>
                    <a:pt x="237" y="501"/>
                  </a:lnTo>
                  <a:lnTo>
                    <a:pt x="237" y="502"/>
                  </a:lnTo>
                  <a:lnTo>
                    <a:pt x="238" y="503"/>
                  </a:lnTo>
                  <a:lnTo>
                    <a:pt x="240" y="504"/>
                  </a:lnTo>
                  <a:lnTo>
                    <a:pt x="241" y="503"/>
                  </a:lnTo>
                  <a:lnTo>
                    <a:pt x="248" y="499"/>
                  </a:lnTo>
                  <a:lnTo>
                    <a:pt x="249" y="497"/>
                  </a:lnTo>
                  <a:lnTo>
                    <a:pt x="249" y="497"/>
                  </a:lnTo>
                  <a:lnTo>
                    <a:pt x="252" y="492"/>
                  </a:lnTo>
                  <a:lnTo>
                    <a:pt x="255" y="488"/>
                  </a:lnTo>
                  <a:lnTo>
                    <a:pt x="256" y="488"/>
                  </a:lnTo>
                  <a:lnTo>
                    <a:pt x="256" y="489"/>
                  </a:lnTo>
                  <a:lnTo>
                    <a:pt x="256" y="490"/>
                  </a:lnTo>
                  <a:lnTo>
                    <a:pt x="249" y="500"/>
                  </a:lnTo>
                  <a:lnTo>
                    <a:pt x="246" y="502"/>
                  </a:lnTo>
                  <a:lnTo>
                    <a:pt x="239" y="507"/>
                  </a:lnTo>
                  <a:lnTo>
                    <a:pt x="234" y="509"/>
                  </a:lnTo>
                  <a:lnTo>
                    <a:pt x="232" y="510"/>
                  </a:lnTo>
                  <a:lnTo>
                    <a:pt x="231" y="510"/>
                  </a:lnTo>
                  <a:lnTo>
                    <a:pt x="228" y="510"/>
                  </a:lnTo>
                  <a:lnTo>
                    <a:pt x="228" y="510"/>
                  </a:lnTo>
                  <a:lnTo>
                    <a:pt x="227" y="509"/>
                  </a:lnTo>
                  <a:lnTo>
                    <a:pt x="226" y="508"/>
                  </a:lnTo>
                  <a:lnTo>
                    <a:pt x="225" y="508"/>
                  </a:lnTo>
                  <a:lnTo>
                    <a:pt x="224" y="508"/>
                  </a:lnTo>
                  <a:lnTo>
                    <a:pt x="224" y="508"/>
                  </a:lnTo>
                  <a:lnTo>
                    <a:pt x="208" y="519"/>
                  </a:lnTo>
                  <a:lnTo>
                    <a:pt x="205" y="520"/>
                  </a:lnTo>
                  <a:lnTo>
                    <a:pt x="204" y="522"/>
                  </a:lnTo>
                  <a:lnTo>
                    <a:pt x="203" y="523"/>
                  </a:lnTo>
                  <a:lnTo>
                    <a:pt x="202" y="523"/>
                  </a:lnTo>
                  <a:lnTo>
                    <a:pt x="202" y="533"/>
                  </a:lnTo>
                  <a:lnTo>
                    <a:pt x="204" y="533"/>
                  </a:lnTo>
                  <a:lnTo>
                    <a:pt x="205" y="532"/>
                  </a:lnTo>
                  <a:lnTo>
                    <a:pt x="206" y="532"/>
                  </a:lnTo>
                  <a:lnTo>
                    <a:pt x="207" y="532"/>
                  </a:lnTo>
                  <a:lnTo>
                    <a:pt x="214" y="524"/>
                  </a:lnTo>
                  <a:lnTo>
                    <a:pt x="218" y="521"/>
                  </a:lnTo>
                  <a:lnTo>
                    <a:pt x="223" y="517"/>
                  </a:lnTo>
                  <a:lnTo>
                    <a:pt x="227" y="516"/>
                  </a:lnTo>
                  <a:lnTo>
                    <a:pt x="228" y="516"/>
                  </a:lnTo>
                  <a:lnTo>
                    <a:pt x="231" y="516"/>
                  </a:lnTo>
                  <a:lnTo>
                    <a:pt x="231" y="516"/>
                  </a:lnTo>
                  <a:lnTo>
                    <a:pt x="233" y="517"/>
                  </a:lnTo>
                  <a:lnTo>
                    <a:pt x="233" y="518"/>
                  </a:lnTo>
                  <a:lnTo>
                    <a:pt x="233" y="518"/>
                  </a:lnTo>
                  <a:lnTo>
                    <a:pt x="232" y="518"/>
                  </a:lnTo>
                  <a:lnTo>
                    <a:pt x="231" y="517"/>
                  </a:lnTo>
                  <a:lnTo>
                    <a:pt x="230" y="516"/>
                  </a:lnTo>
                  <a:lnTo>
                    <a:pt x="228" y="516"/>
                  </a:lnTo>
                  <a:lnTo>
                    <a:pt x="228" y="517"/>
                  </a:lnTo>
                  <a:lnTo>
                    <a:pt x="224" y="519"/>
                  </a:lnTo>
                  <a:lnTo>
                    <a:pt x="217" y="523"/>
                  </a:lnTo>
                  <a:lnTo>
                    <a:pt x="215" y="524"/>
                  </a:lnTo>
                  <a:lnTo>
                    <a:pt x="207" y="535"/>
                  </a:lnTo>
                  <a:lnTo>
                    <a:pt x="207" y="537"/>
                  </a:lnTo>
                  <a:lnTo>
                    <a:pt x="207" y="538"/>
                  </a:lnTo>
                  <a:lnTo>
                    <a:pt x="208" y="540"/>
                  </a:lnTo>
                  <a:lnTo>
                    <a:pt x="209" y="542"/>
                  </a:lnTo>
                  <a:lnTo>
                    <a:pt x="210" y="544"/>
                  </a:lnTo>
                  <a:lnTo>
                    <a:pt x="210" y="545"/>
                  </a:lnTo>
                  <a:lnTo>
                    <a:pt x="211" y="545"/>
                  </a:lnTo>
                  <a:lnTo>
                    <a:pt x="213" y="547"/>
                  </a:lnTo>
                  <a:lnTo>
                    <a:pt x="205" y="555"/>
                  </a:lnTo>
                  <a:lnTo>
                    <a:pt x="197" y="549"/>
                  </a:lnTo>
                  <a:lnTo>
                    <a:pt x="197" y="547"/>
                  </a:lnTo>
                  <a:lnTo>
                    <a:pt x="197" y="547"/>
                  </a:lnTo>
                  <a:lnTo>
                    <a:pt x="197" y="545"/>
                  </a:lnTo>
                  <a:lnTo>
                    <a:pt x="196" y="544"/>
                  </a:lnTo>
                  <a:lnTo>
                    <a:pt x="193" y="542"/>
                  </a:lnTo>
                  <a:lnTo>
                    <a:pt x="193" y="542"/>
                  </a:lnTo>
                  <a:lnTo>
                    <a:pt x="186" y="552"/>
                  </a:lnTo>
                  <a:lnTo>
                    <a:pt x="186" y="555"/>
                  </a:lnTo>
                  <a:lnTo>
                    <a:pt x="190" y="559"/>
                  </a:lnTo>
                  <a:lnTo>
                    <a:pt x="182" y="555"/>
                  </a:lnTo>
                  <a:lnTo>
                    <a:pt x="182" y="556"/>
                  </a:lnTo>
                  <a:lnTo>
                    <a:pt x="183" y="557"/>
                  </a:lnTo>
                  <a:lnTo>
                    <a:pt x="183" y="558"/>
                  </a:lnTo>
                  <a:lnTo>
                    <a:pt x="182" y="558"/>
                  </a:lnTo>
                  <a:lnTo>
                    <a:pt x="182" y="557"/>
                  </a:lnTo>
                  <a:lnTo>
                    <a:pt x="182" y="556"/>
                  </a:lnTo>
                  <a:lnTo>
                    <a:pt x="181" y="555"/>
                  </a:lnTo>
                  <a:lnTo>
                    <a:pt x="180" y="555"/>
                  </a:lnTo>
                  <a:lnTo>
                    <a:pt x="179" y="555"/>
                  </a:lnTo>
                  <a:lnTo>
                    <a:pt x="178" y="562"/>
                  </a:lnTo>
                  <a:lnTo>
                    <a:pt x="163" y="578"/>
                  </a:lnTo>
                  <a:lnTo>
                    <a:pt x="164" y="582"/>
                  </a:lnTo>
                  <a:lnTo>
                    <a:pt x="167" y="588"/>
                  </a:lnTo>
                  <a:lnTo>
                    <a:pt x="167" y="590"/>
                  </a:lnTo>
                  <a:lnTo>
                    <a:pt x="163" y="593"/>
                  </a:lnTo>
                  <a:lnTo>
                    <a:pt x="161" y="594"/>
                  </a:lnTo>
                  <a:lnTo>
                    <a:pt x="157" y="596"/>
                  </a:lnTo>
                  <a:lnTo>
                    <a:pt x="151" y="600"/>
                  </a:lnTo>
                  <a:lnTo>
                    <a:pt x="151" y="601"/>
                  </a:lnTo>
                  <a:lnTo>
                    <a:pt x="150" y="601"/>
                  </a:lnTo>
                  <a:lnTo>
                    <a:pt x="149" y="602"/>
                  </a:lnTo>
                  <a:lnTo>
                    <a:pt x="149" y="603"/>
                  </a:lnTo>
                  <a:lnTo>
                    <a:pt x="149" y="609"/>
                  </a:lnTo>
                  <a:lnTo>
                    <a:pt x="149" y="610"/>
                  </a:lnTo>
                  <a:lnTo>
                    <a:pt x="154" y="608"/>
                  </a:lnTo>
                  <a:lnTo>
                    <a:pt x="160" y="605"/>
                  </a:lnTo>
                  <a:lnTo>
                    <a:pt x="161" y="604"/>
                  </a:lnTo>
                  <a:lnTo>
                    <a:pt x="164" y="602"/>
                  </a:lnTo>
                  <a:lnTo>
                    <a:pt x="165" y="602"/>
                  </a:lnTo>
                  <a:lnTo>
                    <a:pt x="167" y="603"/>
                  </a:lnTo>
                  <a:lnTo>
                    <a:pt x="167" y="604"/>
                  </a:lnTo>
                  <a:lnTo>
                    <a:pt x="165" y="605"/>
                  </a:lnTo>
                  <a:lnTo>
                    <a:pt x="163" y="606"/>
                  </a:lnTo>
                  <a:lnTo>
                    <a:pt x="161" y="608"/>
                  </a:lnTo>
                  <a:lnTo>
                    <a:pt x="160" y="608"/>
                  </a:lnTo>
                  <a:lnTo>
                    <a:pt x="158" y="608"/>
                  </a:lnTo>
                  <a:lnTo>
                    <a:pt x="157" y="608"/>
                  </a:lnTo>
                  <a:lnTo>
                    <a:pt x="157" y="608"/>
                  </a:lnTo>
                  <a:lnTo>
                    <a:pt x="156" y="610"/>
                  </a:lnTo>
                  <a:lnTo>
                    <a:pt x="157" y="612"/>
                  </a:lnTo>
                  <a:lnTo>
                    <a:pt x="161" y="621"/>
                  </a:lnTo>
                  <a:lnTo>
                    <a:pt x="163" y="622"/>
                  </a:lnTo>
                  <a:lnTo>
                    <a:pt x="165" y="622"/>
                  </a:lnTo>
                  <a:lnTo>
                    <a:pt x="167" y="621"/>
                  </a:lnTo>
                  <a:lnTo>
                    <a:pt x="175" y="617"/>
                  </a:lnTo>
                  <a:lnTo>
                    <a:pt x="176" y="616"/>
                  </a:lnTo>
                  <a:lnTo>
                    <a:pt x="193" y="605"/>
                  </a:lnTo>
                  <a:lnTo>
                    <a:pt x="197" y="597"/>
                  </a:lnTo>
                  <a:lnTo>
                    <a:pt x="198" y="597"/>
                  </a:lnTo>
                  <a:lnTo>
                    <a:pt x="196" y="596"/>
                  </a:lnTo>
                  <a:lnTo>
                    <a:pt x="196" y="595"/>
                  </a:lnTo>
                  <a:lnTo>
                    <a:pt x="193" y="593"/>
                  </a:lnTo>
                  <a:lnTo>
                    <a:pt x="192" y="593"/>
                  </a:lnTo>
                  <a:lnTo>
                    <a:pt x="199" y="587"/>
                  </a:lnTo>
                  <a:lnTo>
                    <a:pt x="201" y="585"/>
                  </a:lnTo>
                  <a:lnTo>
                    <a:pt x="202" y="584"/>
                  </a:lnTo>
                  <a:lnTo>
                    <a:pt x="205" y="585"/>
                  </a:lnTo>
                  <a:lnTo>
                    <a:pt x="209" y="601"/>
                  </a:lnTo>
                  <a:lnTo>
                    <a:pt x="209" y="601"/>
                  </a:lnTo>
                  <a:lnTo>
                    <a:pt x="208" y="602"/>
                  </a:lnTo>
                  <a:lnTo>
                    <a:pt x="205" y="602"/>
                  </a:lnTo>
                  <a:lnTo>
                    <a:pt x="202" y="604"/>
                  </a:lnTo>
                  <a:lnTo>
                    <a:pt x="193" y="607"/>
                  </a:lnTo>
                  <a:lnTo>
                    <a:pt x="193" y="608"/>
                  </a:lnTo>
                  <a:lnTo>
                    <a:pt x="192" y="608"/>
                  </a:lnTo>
                  <a:lnTo>
                    <a:pt x="186" y="613"/>
                  </a:lnTo>
                  <a:lnTo>
                    <a:pt x="186" y="614"/>
                  </a:lnTo>
                  <a:lnTo>
                    <a:pt x="184" y="618"/>
                  </a:lnTo>
                  <a:lnTo>
                    <a:pt x="184" y="619"/>
                  </a:lnTo>
                  <a:lnTo>
                    <a:pt x="185" y="619"/>
                  </a:lnTo>
                  <a:lnTo>
                    <a:pt x="186" y="617"/>
                  </a:lnTo>
                  <a:lnTo>
                    <a:pt x="190" y="614"/>
                  </a:lnTo>
                  <a:lnTo>
                    <a:pt x="191" y="614"/>
                  </a:lnTo>
                  <a:lnTo>
                    <a:pt x="192" y="614"/>
                  </a:lnTo>
                  <a:lnTo>
                    <a:pt x="192" y="618"/>
                  </a:lnTo>
                  <a:lnTo>
                    <a:pt x="192" y="624"/>
                  </a:lnTo>
                  <a:lnTo>
                    <a:pt x="191" y="625"/>
                  </a:lnTo>
                  <a:lnTo>
                    <a:pt x="187" y="626"/>
                  </a:lnTo>
                  <a:lnTo>
                    <a:pt x="181" y="626"/>
                  </a:lnTo>
                  <a:lnTo>
                    <a:pt x="168" y="625"/>
                  </a:lnTo>
                  <a:lnTo>
                    <a:pt x="166" y="627"/>
                  </a:lnTo>
                  <a:lnTo>
                    <a:pt x="162" y="625"/>
                  </a:lnTo>
                  <a:lnTo>
                    <a:pt x="154" y="612"/>
                  </a:lnTo>
                  <a:lnTo>
                    <a:pt x="152" y="612"/>
                  </a:lnTo>
                  <a:lnTo>
                    <a:pt x="150" y="613"/>
                  </a:lnTo>
                  <a:lnTo>
                    <a:pt x="139" y="620"/>
                  </a:lnTo>
                  <a:lnTo>
                    <a:pt x="136" y="622"/>
                  </a:lnTo>
                  <a:lnTo>
                    <a:pt x="136" y="623"/>
                  </a:lnTo>
                  <a:lnTo>
                    <a:pt x="136" y="624"/>
                  </a:lnTo>
                  <a:lnTo>
                    <a:pt x="137" y="624"/>
                  </a:lnTo>
                  <a:lnTo>
                    <a:pt x="139" y="625"/>
                  </a:lnTo>
                  <a:lnTo>
                    <a:pt x="131" y="625"/>
                  </a:lnTo>
                  <a:lnTo>
                    <a:pt x="121" y="627"/>
                  </a:lnTo>
                  <a:lnTo>
                    <a:pt x="120" y="627"/>
                  </a:lnTo>
                  <a:lnTo>
                    <a:pt x="122" y="631"/>
                  </a:lnTo>
                  <a:lnTo>
                    <a:pt x="120" y="635"/>
                  </a:lnTo>
                  <a:lnTo>
                    <a:pt x="117" y="637"/>
                  </a:lnTo>
                  <a:lnTo>
                    <a:pt x="119" y="640"/>
                  </a:lnTo>
                  <a:lnTo>
                    <a:pt x="122" y="642"/>
                  </a:lnTo>
                  <a:lnTo>
                    <a:pt x="128" y="642"/>
                  </a:lnTo>
                  <a:lnTo>
                    <a:pt x="130" y="642"/>
                  </a:lnTo>
                  <a:lnTo>
                    <a:pt x="118" y="644"/>
                  </a:lnTo>
                  <a:lnTo>
                    <a:pt x="118" y="646"/>
                  </a:lnTo>
                  <a:lnTo>
                    <a:pt x="113" y="646"/>
                  </a:lnTo>
                  <a:lnTo>
                    <a:pt x="110" y="646"/>
                  </a:lnTo>
                  <a:lnTo>
                    <a:pt x="109" y="646"/>
                  </a:lnTo>
                  <a:lnTo>
                    <a:pt x="105" y="647"/>
                  </a:lnTo>
                  <a:lnTo>
                    <a:pt x="105" y="648"/>
                  </a:lnTo>
                  <a:lnTo>
                    <a:pt x="108" y="655"/>
                  </a:lnTo>
                  <a:lnTo>
                    <a:pt x="111" y="657"/>
                  </a:lnTo>
                  <a:lnTo>
                    <a:pt x="113" y="659"/>
                  </a:lnTo>
                  <a:lnTo>
                    <a:pt x="117" y="658"/>
                  </a:lnTo>
                  <a:lnTo>
                    <a:pt x="120" y="658"/>
                  </a:lnTo>
                  <a:lnTo>
                    <a:pt x="121" y="658"/>
                  </a:lnTo>
                  <a:lnTo>
                    <a:pt x="121" y="659"/>
                  </a:lnTo>
                  <a:lnTo>
                    <a:pt x="117" y="666"/>
                  </a:lnTo>
                  <a:lnTo>
                    <a:pt x="117" y="667"/>
                  </a:lnTo>
                  <a:lnTo>
                    <a:pt x="113" y="664"/>
                  </a:lnTo>
                  <a:lnTo>
                    <a:pt x="111" y="659"/>
                  </a:lnTo>
                  <a:lnTo>
                    <a:pt x="111" y="659"/>
                  </a:lnTo>
                  <a:lnTo>
                    <a:pt x="109" y="657"/>
                  </a:lnTo>
                  <a:lnTo>
                    <a:pt x="105" y="652"/>
                  </a:lnTo>
                  <a:lnTo>
                    <a:pt x="104" y="649"/>
                  </a:lnTo>
                  <a:lnTo>
                    <a:pt x="103" y="648"/>
                  </a:lnTo>
                  <a:lnTo>
                    <a:pt x="102" y="648"/>
                  </a:lnTo>
                  <a:lnTo>
                    <a:pt x="101" y="649"/>
                  </a:lnTo>
                  <a:lnTo>
                    <a:pt x="100" y="651"/>
                  </a:lnTo>
                  <a:lnTo>
                    <a:pt x="99" y="651"/>
                  </a:lnTo>
                  <a:lnTo>
                    <a:pt x="97" y="656"/>
                  </a:lnTo>
                  <a:lnTo>
                    <a:pt x="99" y="656"/>
                  </a:lnTo>
                  <a:lnTo>
                    <a:pt x="101" y="657"/>
                  </a:lnTo>
                  <a:lnTo>
                    <a:pt x="104" y="659"/>
                  </a:lnTo>
                  <a:lnTo>
                    <a:pt x="105" y="659"/>
                  </a:lnTo>
                  <a:lnTo>
                    <a:pt x="105" y="660"/>
                  </a:lnTo>
                  <a:lnTo>
                    <a:pt x="105" y="662"/>
                  </a:lnTo>
                  <a:lnTo>
                    <a:pt x="105" y="666"/>
                  </a:lnTo>
                  <a:lnTo>
                    <a:pt x="103" y="660"/>
                  </a:lnTo>
                  <a:lnTo>
                    <a:pt x="102" y="659"/>
                  </a:lnTo>
                  <a:lnTo>
                    <a:pt x="101" y="659"/>
                  </a:lnTo>
                  <a:lnTo>
                    <a:pt x="100" y="659"/>
                  </a:lnTo>
                  <a:lnTo>
                    <a:pt x="97" y="659"/>
                  </a:lnTo>
                  <a:lnTo>
                    <a:pt x="92" y="662"/>
                  </a:lnTo>
                  <a:lnTo>
                    <a:pt x="90" y="662"/>
                  </a:lnTo>
                  <a:lnTo>
                    <a:pt x="90" y="662"/>
                  </a:lnTo>
                  <a:lnTo>
                    <a:pt x="91" y="662"/>
                  </a:lnTo>
                  <a:lnTo>
                    <a:pt x="92" y="661"/>
                  </a:lnTo>
                  <a:lnTo>
                    <a:pt x="93" y="660"/>
                  </a:lnTo>
                  <a:lnTo>
                    <a:pt x="94" y="660"/>
                  </a:lnTo>
                  <a:lnTo>
                    <a:pt x="94" y="659"/>
                  </a:lnTo>
                  <a:lnTo>
                    <a:pt x="94" y="659"/>
                  </a:lnTo>
                  <a:lnTo>
                    <a:pt x="94" y="659"/>
                  </a:lnTo>
                  <a:lnTo>
                    <a:pt x="93" y="658"/>
                  </a:lnTo>
                  <a:lnTo>
                    <a:pt x="92" y="658"/>
                  </a:lnTo>
                  <a:lnTo>
                    <a:pt x="91" y="659"/>
                  </a:lnTo>
                  <a:lnTo>
                    <a:pt x="90" y="659"/>
                  </a:lnTo>
                  <a:lnTo>
                    <a:pt x="88" y="659"/>
                  </a:lnTo>
                  <a:lnTo>
                    <a:pt x="90" y="658"/>
                  </a:lnTo>
                  <a:lnTo>
                    <a:pt x="90" y="655"/>
                  </a:lnTo>
                  <a:lnTo>
                    <a:pt x="90" y="653"/>
                  </a:lnTo>
                  <a:lnTo>
                    <a:pt x="90" y="649"/>
                  </a:lnTo>
                  <a:lnTo>
                    <a:pt x="90" y="648"/>
                  </a:lnTo>
                  <a:lnTo>
                    <a:pt x="88" y="648"/>
                  </a:lnTo>
                  <a:lnTo>
                    <a:pt x="87" y="648"/>
                  </a:lnTo>
                  <a:lnTo>
                    <a:pt x="82" y="653"/>
                  </a:lnTo>
                  <a:lnTo>
                    <a:pt x="81" y="657"/>
                  </a:lnTo>
                  <a:lnTo>
                    <a:pt x="81" y="658"/>
                  </a:lnTo>
                  <a:lnTo>
                    <a:pt x="82" y="659"/>
                  </a:lnTo>
                  <a:lnTo>
                    <a:pt x="85" y="660"/>
                  </a:lnTo>
                  <a:lnTo>
                    <a:pt x="85" y="660"/>
                  </a:lnTo>
                  <a:lnTo>
                    <a:pt x="86" y="660"/>
                  </a:lnTo>
                  <a:lnTo>
                    <a:pt x="87" y="659"/>
                  </a:lnTo>
                  <a:lnTo>
                    <a:pt x="87" y="661"/>
                  </a:lnTo>
                  <a:lnTo>
                    <a:pt x="86" y="661"/>
                  </a:lnTo>
                  <a:lnTo>
                    <a:pt x="85" y="662"/>
                  </a:lnTo>
                  <a:lnTo>
                    <a:pt x="84" y="662"/>
                  </a:lnTo>
                  <a:lnTo>
                    <a:pt x="83" y="662"/>
                  </a:lnTo>
                  <a:lnTo>
                    <a:pt x="83" y="662"/>
                  </a:lnTo>
                  <a:lnTo>
                    <a:pt x="82" y="660"/>
                  </a:lnTo>
                  <a:lnTo>
                    <a:pt x="78" y="655"/>
                  </a:lnTo>
                  <a:lnTo>
                    <a:pt x="75" y="656"/>
                  </a:lnTo>
                  <a:lnTo>
                    <a:pt x="73" y="657"/>
                  </a:lnTo>
                  <a:lnTo>
                    <a:pt x="72" y="658"/>
                  </a:lnTo>
                  <a:lnTo>
                    <a:pt x="70" y="659"/>
                  </a:lnTo>
                  <a:lnTo>
                    <a:pt x="66" y="662"/>
                  </a:lnTo>
                  <a:lnTo>
                    <a:pt x="69" y="666"/>
                  </a:lnTo>
                  <a:lnTo>
                    <a:pt x="68" y="670"/>
                  </a:lnTo>
                  <a:lnTo>
                    <a:pt x="67" y="672"/>
                  </a:lnTo>
                  <a:lnTo>
                    <a:pt x="67" y="675"/>
                  </a:lnTo>
                  <a:lnTo>
                    <a:pt x="68" y="675"/>
                  </a:lnTo>
                  <a:lnTo>
                    <a:pt x="81" y="675"/>
                  </a:lnTo>
                  <a:lnTo>
                    <a:pt x="91" y="675"/>
                  </a:lnTo>
                  <a:lnTo>
                    <a:pt x="90" y="677"/>
                  </a:lnTo>
                  <a:lnTo>
                    <a:pt x="82" y="681"/>
                  </a:lnTo>
                  <a:lnTo>
                    <a:pt x="66" y="680"/>
                  </a:lnTo>
                  <a:lnTo>
                    <a:pt x="66" y="681"/>
                  </a:lnTo>
                  <a:lnTo>
                    <a:pt x="66" y="681"/>
                  </a:lnTo>
                  <a:lnTo>
                    <a:pt x="66" y="682"/>
                  </a:lnTo>
                  <a:lnTo>
                    <a:pt x="62" y="680"/>
                  </a:lnTo>
                  <a:lnTo>
                    <a:pt x="48" y="683"/>
                  </a:lnTo>
                  <a:lnTo>
                    <a:pt x="47" y="683"/>
                  </a:lnTo>
                  <a:lnTo>
                    <a:pt x="47" y="684"/>
                  </a:lnTo>
                  <a:lnTo>
                    <a:pt x="46" y="684"/>
                  </a:lnTo>
                  <a:lnTo>
                    <a:pt x="46" y="686"/>
                  </a:lnTo>
                  <a:lnTo>
                    <a:pt x="46" y="686"/>
                  </a:lnTo>
                  <a:lnTo>
                    <a:pt x="46" y="689"/>
                  </a:lnTo>
                  <a:lnTo>
                    <a:pt x="47" y="689"/>
                  </a:lnTo>
                  <a:lnTo>
                    <a:pt x="52" y="689"/>
                  </a:lnTo>
                  <a:lnTo>
                    <a:pt x="55" y="689"/>
                  </a:lnTo>
                  <a:lnTo>
                    <a:pt x="58" y="690"/>
                  </a:lnTo>
                  <a:lnTo>
                    <a:pt x="59" y="691"/>
                  </a:lnTo>
                  <a:lnTo>
                    <a:pt x="59" y="691"/>
                  </a:lnTo>
                  <a:lnTo>
                    <a:pt x="58" y="691"/>
                  </a:lnTo>
                  <a:lnTo>
                    <a:pt x="56" y="691"/>
                  </a:lnTo>
                  <a:lnTo>
                    <a:pt x="53" y="691"/>
                  </a:lnTo>
                  <a:lnTo>
                    <a:pt x="51" y="691"/>
                  </a:lnTo>
                  <a:lnTo>
                    <a:pt x="49" y="692"/>
                  </a:lnTo>
                  <a:lnTo>
                    <a:pt x="45" y="693"/>
                  </a:lnTo>
                  <a:lnTo>
                    <a:pt x="49" y="696"/>
                  </a:lnTo>
                  <a:lnTo>
                    <a:pt x="47" y="699"/>
                  </a:lnTo>
                  <a:lnTo>
                    <a:pt x="34" y="711"/>
                  </a:lnTo>
                  <a:lnTo>
                    <a:pt x="33" y="711"/>
                  </a:lnTo>
                  <a:lnTo>
                    <a:pt x="28" y="713"/>
                  </a:lnTo>
                  <a:lnTo>
                    <a:pt x="21" y="712"/>
                  </a:lnTo>
                  <a:lnTo>
                    <a:pt x="20" y="712"/>
                  </a:lnTo>
                  <a:lnTo>
                    <a:pt x="20" y="713"/>
                  </a:lnTo>
                  <a:lnTo>
                    <a:pt x="18" y="716"/>
                  </a:lnTo>
                  <a:lnTo>
                    <a:pt x="18" y="716"/>
                  </a:lnTo>
                  <a:lnTo>
                    <a:pt x="20" y="717"/>
                  </a:lnTo>
                  <a:lnTo>
                    <a:pt x="21" y="717"/>
                  </a:lnTo>
                  <a:lnTo>
                    <a:pt x="23" y="718"/>
                  </a:lnTo>
                  <a:lnTo>
                    <a:pt x="24" y="721"/>
                  </a:lnTo>
                  <a:lnTo>
                    <a:pt x="23" y="721"/>
                  </a:lnTo>
                  <a:lnTo>
                    <a:pt x="20" y="721"/>
                  </a:lnTo>
                  <a:lnTo>
                    <a:pt x="20" y="718"/>
                  </a:lnTo>
                  <a:lnTo>
                    <a:pt x="14" y="713"/>
                  </a:lnTo>
                  <a:lnTo>
                    <a:pt x="12" y="711"/>
                  </a:lnTo>
                  <a:lnTo>
                    <a:pt x="12" y="710"/>
                  </a:lnTo>
                  <a:lnTo>
                    <a:pt x="11" y="710"/>
                  </a:lnTo>
                  <a:lnTo>
                    <a:pt x="9" y="712"/>
                  </a:lnTo>
                  <a:lnTo>
                    <a:pt x="20" y="728"/>
                  </a:lnTo>
                  <a:lnTo>
                    <a:pt x="35" y="732"/>
                  </a:lnTo>
                  <a:lnTo>
                    <a:pt x="44" y="734"/>
                  </a:lnTo>
                  <a:lnTo>
                    <a:pt x="55" y="734"/>
                  </a:lnTo>
                  <a:lnTo>
                    <a:pt x="55" y="733"/>
                  </a:lnTo>
                  <a:lnTo>
                    <a:pt x="55" y="732"/>
                  </a:lnTo>
                  <a:lnTo>
                    <a:pt x="55" y="732"/>
                  </a:lnTo>
                  <a:lnTo>
                    <a:pt x="56" y="732"/>
                  </a:lnTo>
                  <a:lnTo>
                    <a:pt x="59" y="731"/>
                  </a:lnTo>
                  <a:lnTo>
                    <a:pt x="61" y="733"/>
                  </a:lnTo>
                  <a:lnTo>
                    <a:pt x="53" y="736"/>
                  </a:lnTo>
                  <a:lnTo>
                    <a:pt x="52" y="738"/>
                  </a:lnTo>
                  <a:lnTo>
                    <a:pt x="50" y="738"/>
                  </a:lnTo>
                  <a:lnTo>
                    <a:pt x="38" y="735"/>
                  </a:lnTo>
                  <a:lnTo>
                    <a:pt x="28" y="732"/>
                  </a:lnTo>
                  <a:lnTo>
                    <a:pt x="28" y="732"/>
                  </a:lnTo>
                  <a:lnTo>
                    <a:pt x="28" y="732"/>
                  </a:lnTo>
                  <a:lnTo>
                    <a:pt x="25" y="731"/>
                  </a:lnTo>
                  <a:lnTo>
                    <a:pt x="20" y="730"/>
                  </a:lnTo>
                  <a:lnTo>
                    <a:pt x="20" y="730"/>
                  </a:lnTo>
                  <a:lnTo>
                    <a:pt x="17" y="730"/>
                  </a:lnTo>
                  <a:lnTo>
                    <a:pt x="17" y="731"/>
                  </a:lnTo>
                  <a:lnTo>
                    <a:pt x="13" y="735"/>
                  </a:lnTo>
                  <a:lnTo>
                    <a:pt x="13" y="734"/>
                  </a:lnTo>
                  <a:lnTo>
                    <a:pt x="12" y="734"/>
                  </a:lnTo>
                  <a:lnTo>
                    <a:pt x="11" y="733"/>
                  </a:lnTo>
                  <a:lnTo>
                    <a:pt x="5" y="731"/>
                  </a:lnTo>
                  <a:lnTo>
                    <a:pt x="5" y="731"/>
                  </a:lnTo>
                  <a:lnTo>
                    <a:pt x="4" y="731"/>
                  </a:lnTo>
                  <a:lnTo>
                    <a:pt x="3" y="732"/>
                  </a:lnTo>
                  <a:lnTo>
                    <a:pt x="0" y="734"/>
                  </a:lnTo>
                  <a:lnTo>
                    <a:pt x="0" y="735"/>
                  </a:lnTo>
                  <a:lnTo>
                    <a:pt x="3" y="739"/>
                  </a:lnTo>
                  <a:lnTo>
                    <a:pt x="5" y="740"/>
                  </a:lnTo>
                  <a:lnTo>
                    <a:pt x="6" y="739"/>
                  </a:lnTo>
                  <a:lnTo>
                    <a:pt x="12" y="735"/>
                  </a:lnTo>
                  <a:lnTo>
                    <a:pt x="13" y="735"/>
                  </a:lnTo>
                  <a:lnTo>
                    <a:pt x="11" y="738"/>
                  </a:lnTo>
                  <a:lnTo>
                    <a:pt x="8" y="741"/>
                  </a:lnTo>
                  <a:lnTo>
                    <a:pt x="7" y="741"/>
                  </a:lnTo>
                  <a:lnTo>
                    <a:pt x="6" y="741"/>
                  </a:lnTo>
                  <a:lnTo>
                    <a:pt x="6" y="742"/>
                  </a:lnTo>
                  <a:lnTo>
                    <a:pt x="5" y="745"/>
                  </a:lnTo>
                  <a:lnTo>
                    <a:pt x="5" y="746"/>
                  </a:lnTo>
                  <a:lnTo>
                    <a:pt x="5" y="747"/>
                  </a:lnTo>
                  <a:lnTo>
                    <a:pt x="5" y="748"/>
                  </a:lnTo>
                  <a:lnTo>
                    <a:pt x="6" y="748"/>
                  </a:lnTo>
                  <a:lnTo>
                    <a:pt x="6" y="749"/>
                  </a:lnTo>
                  <a:lnTo>
                    <a:pt x="10" y="749"/>
                  </a:lnTo>
                  <a:lnTo>
                    <a:pt x="17" y="748"/>
                  </a:lnTo>
                  <a:lnTo>
                    <a:pt x="20" y="751"/>
                  </a:lnTo>
                  <a:lnTo>
                    <a:pt x="20" y="752"/>
                  </a:lnTo>
                  <a:lnTo>
                    <a:pt x="16" y="752"/>
                  </a:lnTo>
                  <a:lnTo>
                    <a:pt x="16" y="752"/>
                  </a:lnTo>
                  <a:lnTo>
                    <a:pt x="16" y="751"/>
                  </a:lnTo>
                  <a:lnTo>
                    <a:pt x="16" y="751"/>
                  </a:lnTo>
                  <a:lnTo>
                    <a:pt x="16" y="751"/>
                  </a:lnTo>
                  <a:lnTo>
                    <a:pt x="15" y="751"/>
                  </a:lnTo>
                  <a:lnTo>
                    <a:pt x="12" y="751"/>
                  </a:lnTo>
                  <a:lnTo>
                    <a:pt x="11" y="751"/>
                  </a:lnTo>
                  <a:lnTo>
                    <a:pt x="10" y="756"/>
                  </a:lnTo>
                  <a:lnTo>
                    <a:pt x="10" y="756"/>
                  </a:lnTo>
                  <a:lnTo>
                    <a:pt x="11" y="756"/>
                  </a:lnTo>
                  <a:lnTo>
                    <a:pt x="11" y="757"/>
                  </a:lnTo>
                  <a:lnTo>
                    <a:pt x="20" y="760"/>
                  </a:lnTo>
                  <a:lnTo>
                    <a:pt x="21" y="761"/>
                  </a:lnTo>
                  <a:lnTo>
                    <a:pt x="24" y="760"/>
                  </a:lnTo>
                  <a:lnTo>
                    <a:pt x="24" y="760"/>
                  </a:lnTo>
                  <a:lnTo>
                    <a:pt x="25" y="759"/>
                  </a:lnTo>
                  <a:lnTo>
                    <a:pt x="26" y="759"/>
                  </a:lnTo>
                  <a:lnTo>
                    <a:pt x="26" y="758"/>
                  </a:lnTo>
                  <a:lnTo>
                    <a:pt x="27" y="758"/>
                  </a:lnTo>
                  <a:lnTo>
                    <a:pt x="28" y="758"/>
                  </a:lnTo>
                  <a:lnTo>
                    <a:pt x="28" y="758"/>
                  </a:lnTo>
                  <a:lnTo>
                    <a:pt x="29" y="758"/>
                  </a:lnTo>
                  <a:lnTo>
                    <a:pt x="30" y="759"/>
                  </a:lnTo>
                  <a:lnTo>
                    <a:pt x="31" y="759"/>
                  </a:lnTo>
                  <a:lnTo>
                    <a:pt x="31" y="760"/>
                  </a:lnTo>
                  <a:lnTo>
                    <a:pt x="31" y="761"/>
                  </a:lnTo>
                  <a:lnTo>
                    <a:pt x="31" y="761"/>
                  </a:lnTo>
                  <a:lnTo>
                    <a:pt x="30" y="760"/>
                  </a:lnTo>
                  <a:lnTo>
                    <a:pt x="26" y="760"/>
                  </a:lnTo>
                  <a:lnTo>
                    <a:pt x="24" y="762"/>
                  </a:lnTo>
                  <a:lnTo>
                    <a:pt x="23" y="762"/>
                  </a:lnTo>
                  <a:lnTo>
                    <a:pt x="16" y="760"/>
                  </a:lnTo>
                  <a:lnTo>
                    <a:pt x="12" y="760"/>
                  </a:lnTo>
                  <a:lnTo>
                    <a:pt x="9" y="761"/>
                  </a:lnTo>
                  <a:lnTo>
                    <a:pt x="5" y="763"/>
                  </a:lnTo>
                  <a:lnTo>
                    <a:pt x="5" y="763"/>
                  </a:lnTo>
                  <a:lnTo>
                    <a:pt x="7" y="767"/>
                  </a:lnTo>
                  <a:lnTo>
                    <a:pt x="8" y="769"/>
                  </a:lnTo>
                  <a:lnTo>
                    <a:pt x="9" y="769"/>
                  </a:lnTo>
                  <a:lnTo>
                    <a:pt x="9" y="769"/>
                  </a:lnTo>
                  <a:lnTo>
                    <a:pt x="10" y="768"/>
                  </a:lnTo>
                  <a:lnTo>
                    <a:pt x="10" y="767"/>
                  </a:lnTo>
                  <a:lnTo>
                    <a:pt x="11" y="767"/>
                  </a:lnTo>
                  <a:lnTo>
                    <a:pt x="14" y="766"/>
                  </a:lnTo>
                  <a:lnTo>
                    <a:pt x="20" y="765"/>
                  </a:lnTo>
                  <a:lnTo>
                    <a:pt x="20" y="765"/>
                  </a:lnTo>
                  <a:lnTo>
                    <a:pt x="22" y="766"/>
                  </a:lnTo>
                  <a:lnTo>
                    <a:pt x="20" y="766"/>
                  </a:lnTo>
                  <a:lnTo>
                    <a:pt x="20" y="766"/>
                  </a:lnTo>
                  <a:lnTo>
                    <a:pt x="18" y="766"/>
                  </a:lnTo>
                  <a:lnTo>
                    <a:pt x="12" y="769"/>
                  </a:lnTo>
                  <a:lnTo>
                    <a:pt x="6" y="771"/>
                  </a:lnTo>
                  <a:lnTo>
                    <a:pt x="5" y="774"/>
                  </a:lnTo>
                  <a:lnTo>
                    <a:pt x="8" y="779"/>
                  </a:lnTo>
                  <a:lnTo>
                    <a:pt x="12" y="782"/>
                  </a:lnTo>
                  <a:lnTo>
                    <a:pt x="18" y="785"/>
                  </a:lnTo>
                  <a:lnTo>
                    <a:pt x="20" y="785"/>
                  </a:lnTo>
                  <a:lnTo>
                    <a:pt x="21" y="784"/>
                  </a:lnTo>
                  <a:lnTo>
                    <a:pt x="23" y="783"/>
                  </a:lnTo>
                  <a:lnTo>
                    <a:pt x="23" y="782"/>
                  </a:lnTo>
                  <a:lnTo>
                    <a:pt x="24" y="782"/>
                  </a:lnTo>
                  <a:lnTo>
                    <a:pt x="24" y="781"/>
                  </a:lnTo>
                  <a:lnTo>
                    <a:pt x="30" y="780"/>
                  </a:lnTo>
                  <a:lnTo>
                    <a:pt x="31" y="780"/>
                  </a:lnTo>
                  <a:lnTo>
                    <a:pt x="38" y="780"/>
                  </a:lnTo>
                  <a:lnTo>
                    <a:pt x="55" y="777"/>
                  </a:lnTo>
                  <a:lnTo>
                    <a:pt x="56" y="774"/>
                  </a:lnTo>
                  <a:lnTo>
                    <a:pt x="59" y="764"/>
                  </a:lnTo>
                  <a:lnTo>
                    <a:pt x="60" y="763"/>
                  </a:lnTo>
                  <a:lnTo>
                    <a:pt x="60" y="764"/>
                  </a:lnTo>
                  <a:lnTo>
                    <a:pt x="59" y="767"/>
                  </a:lnTo>
                  <a:lnTo>
                    <a:pt x="59" y="768"/>
                  </a:lnTo>
                  <a:lnTo>
                    <a:pt x="59" y="769"/>
                  </a:lnTo>
                  <a:lnTo>
                    <a:pt x="56" y="780"/>
                  </a:lnTo>
                  <a:lnTo>
                    <a:pt x="30" y="782"/>
                  </a:lnTo>
                  <a:lnTo>
                    <a:pt x="29" y="783"/>
                  </a:lnTo>
                  <a:lnTo>
                    <a:pt x="21" y="787"/>
                  </a:lnTo>
                  <a:lnTo>
                    <a:pt x="13" y="786"/>
                  </a:lnTo>
                  <a:lnTo>
                    <a:pt x="9" y="785"/>
                  </a:lnTo>
                  <a:lnTo>
                    <a:pt x="9" y="786"/>
                  </a:lnTo>
                  <a:lnTo>
                    <a:pt x="8" y="786"/>
                  </a:lnTo>
                  <a:lnTo>
                    <a:pt x="7" y="786"/>
                  </a:lnTo>
                  <a:lnTo>
                    <a:pt x="7" y="787"/>
                  </a:lnTo>
                  <a:lnTo>
                    <a:pt x="7" y="788"/>
                  </a:lnTo>
                  <a:lnTo>
                    <a:pt x="7" y="789"/>
                  </a:lnTo>
                  <a:lnTo>
                    <a:pt x="7" y="789"/>
                  </a:lnTo>
                  <a:lnTo>
                    <a:pt x="7" y="791"/>
                  </a:lnTo>
                  <a:lnTo>
                    <a:pt x="7" y="792"/>
                  </a:lnTo>
                  <a:lnTo>
                    <a:pt x="9" y="792"/>
                  </a:lnTo>
                  <a:lnTo>
                    <a:pt x="9" y="793"/>
                  </a:lnTo>
                  <a:lnTo>
                    <a:pt x="9" y="794"/>
                  </a:lnTo>
                  <a:lnTo>
                    <a:pt x="9" y="793"/>
                  </a:lnTo>
                  <a:lnTo>
                    <a:pt x="7" y="793"/>
                  </a:lnTo>
                  <a:lnTo>
                    <a:pt x="6" y="793"/>
                  </a:lnTo>
                  <a:lnTo>
                    <a:pt x="6" y="794"/>
                  </a:lnTo>
                  <a:lnTo>
                    <a:pt x="8" y="799"/>
                  </a:lnTo>
                  <a:lnTo>
                    <a:pt x="8" y="800"/>
                  </a:lnTo>
                  <a:lnTo>
                    <a:pt x="9" y="801"/>
                  </a:lnTo>
                  <a:lnTo>
                    <a:pt x="13" y="805"/>
                  </a:lnTo>
                  <a:lnTo>
                    <a:pt x="15" y="808"/>
                  </a:lnTo>
                  <a:lnTo>
                    <a:pt x="6" y="802"/>
                  </a:lnTo>
                  <a:lnTo>
                    <a:pt x="5" y="802"/>
                  </a:lnTo>
                  <a:lnTo>
                    <a:pt x="9" y="813"/>
                  </a:lnTo>
                  <a:lnTo>
                    <a:pt x="12" y="817"/>
                  </a:lnTo>
                  <a:lnTo>
                    <a:pt x="13" y="818"/>
                  </a:lnTo>
                  <a:lnTo>
                    <a:pt x="14" y="818"/>
                  </a:lnTo>
                  <a:lnTo>
                    <a:pt x="15" y="818"/>
                  </a:lnTo>
                  <a:lnTo>
                    <a:pt x="16" y="818"/>
                  </a:lnTo>
                  <a:lnTo>
                    <a:pt x="17" y="817"/>
                  </a:lnTo>
                  <a:lnTo>
                    <a:pt x="23" y="813"/>
                  </a:lnTo>
                  <a:lnTo>
                    <a:pt x="24" y="812"/>
                  </a:lnTo>
                  <a:lnTo>
                    <a:pt x="25" y="810"/>
                  </a:lnTo>
                  <a:lnTo>
                    <a:pt x="26" y="809"/>
                  </a:lnTo>
                  <a:lnTo>
                    <a:pt x="28" y="809"/>
                  </a:lnTo>
                  <a:lnTo>
                    <a:pt x="28" y="810"/>
                  </a:lnTo>
                  <a:lnTo>
                    <a:pt x="29" y="811"/>
                  </a:lnTo>
                  <a:lnTo>
                    <a:pt x="28" y="822"/>
                  </a:lnTo>
                  <a:lnTo>
                    <a:pt x="28" y="825"/>
                  </a:lnTo>
                  <a:lnTo>
                    <a:pt x="28" y="825"/>
                  </a:lnTo>
                  <a:lnTo>
                    <a:pt x="27" y="828"/>
                  </a:lnTo>
                  <a:lnTo>
                    <a:pt x="26" y="828"/>
                  </a:lnTo>
                  <a:lnTo>
                    <a:pt x="24" y="828"/>
                  </a:lnTo>
                  <a:lnTo>
                    <a:pt x="23" y="828"/>
                  </a:lnTo>
                  <a:lnTo>
                    <a:pt x="22" y="827"/>
                  </a:lnTo>
                  <a:lnTo>
                    <a:pt x="20" y="825"/>
                  </a:lnTo>
                  <a:lnTo>
                    <a:pt x="18" y="823"/>
                  </a:lnTo>
                  <a:lnTo>
                    <a:pt x="17" y="821"/>
                  </a:lnTo>
                  <a:lnTo>
                    <a:pt x="16" y="820"/>
                  </a:lnTo>
                  <a:lnTo>
                    <a:pt x="16" y="820"/>
                  </a:lnTo>
                  <a:lnTo>
                    <a:pt x="15" y="820"/>
                  </a:lnTo>
                  <a:lnTo>
                    <a:pt x="14" y="821"/>
                  </a:lnTo>
                  <a:lnTo>
                    <a:pt x="13" y="822"/>
                  </a:lnTo>
                  <a:lnTo>
                    <a:pt x="13" y="823"/>
                  </a:lnTo>
                  <a:lnTo>
                    <a:pt x="13" y="825"/>
                  </a:lnTo>
                  <a:lnTo>
                    <a:pt x="14" y="827"/>
                  </a:lnTo>
                  <a:lnTo>
                    <a:pt x="13" y="829"/>
                  </a:lnTo>
                  <a:lnTo>
                    <a:pt x="12" y="829"/>
                  </a:lnTo>
                  <a:lnTo>
                    <a:pt x="11" y="830"/>
                  </a:lnTo>
                  <a:lnTo>
                    <a:pt x="11" y="831"/>
                  </a:lnTo>
                  <a:lnTo>
                    <a:pt x="11" y="832"/>
                  </a:lnTo>
                  <a:lnTo>
                    <a:pt x="12" y="836"/>
                  </a:lnTo>
                  <a:lnTo>
                    <a:pt x="17" y="844"/>
                  </a:lnTo>
                  <a:lnTo>
                    <a:pt x="20" y="845"/>
                  </a:lnTo>
                  <a:lnTo>
                    <a:pt x="23" y="840"/>
                  </a:lnTo>
                  <a:lnTo>
                    <a:pt x="24" y="840"/>
                  </a:lnTo>
                  <a:lnTo>
                    <a:pt x="24" y="839"/>
                  </a:lnTo>
                  <a:lnTo>
                    <a:pt x="24" y="838"/>
                  </a:lnTo>
                  <a:lnTo>
                    <a:pt x="24" y="836"/>
                  </a:lnTo>
                  <a:lnTo>
                    <a:pt x="25" y="832"/>
                  </a:lnTo>
                  <a:lnTo>
                    <a:pt x="26" y="832"/>
                  </a:lnTo>
                  <a:lnTo>
                    <a:pt x="26" y="831"/>
                  </a:lnTo>
                  <a:lnTo>
                    <a:pt x="29" y="829"/>
                  </a:lnTo>
                  <a:lnTo>
                    <a:pt x="29" y="830"/>
                  </a:lnTo>
                  <a:lnTo>
                    <a:pt x="28" y="831"/>
                  </a:lnTo>
                  <a:lnTo>
                    <a:pt x="28" y="831"/>
                  </a:lnTo>
                  <a:lnTo>
                    <a:pt x="26" y="834"/>
                  </a:lnTo>
                  <a:lnTo>
                    <a:pt x="24" y="844"/>
                  </a:lnTo>
                  <a:lnTo>
                    <a:pt x="24" y="844"/>
                  </a:lnTo>
                  <a:lnTo>
                    <a:pt x="24" y="845"/>
                  </a:lnTo>
                  <a:lnTo>
                    <a:pt x="25" y="845"/>
                  </a:lnTo>
                  <a:lnTo>
                    <a:pt x="27" y="844"/>
                  </a:lnTo>
                  <a:lnTo>
                    <a:pt x="28" y="851"/>
                  </a:lnTo>
                  <a:lnTo>
                    <a:pt x="28" y="853"/>
                  </a:lnTo>
                  <a:lnTo>
                    <a:pt x="30" y="854"/>
                  </a:lnTo>
                  <a:lnTo>
                    <a:pt x="31" y="853"/>
                  </a:lnTo>
                  <a:lnTo>
                    <a:pt x="33" y="852"/>
                  </a:lnTo>
                  <a:lnTo>
                    <a:pt x="33" y="852"/>
                  </a:lnTo>
                  <a:lnTo>
                    <a:pt x="34" y="851"/>
                  </a:lnTo>
                  <a:lnTo>
                    <a:pt x="34" y="844"/>
                  </a:lnTo>
                  <a:lnTo>
                    <a:pt x="38" y="838"/>
                  </a:lnTo>
                  <a:lnTo>
                    <a:pt x="44" y="829"/>
                  </a:lnTo>
                  <a:lnTo>
                    <a:pt x="45" y="828"/>
                  </a:lnTo>
                  <a:lnTo>
                    <a:pt x="56" y="825"/>
                  </a:lnTo>
                  <a:lnTo>
                    <a:pt x="56" y="825"/>
                  </a:lnTo>
                  <a:lnTo>
                    <a:pt x="57" y="826"/>
                  </a:lnTo>
                  <a:lnTo>
                    <a:pt x="57" y="827"/>
                  </a:lnTo>
                  <a:lnTo>
                    <a:pt x="55" y="827"/>
                  </a:lnTo>
                  <a:lnTo>
                    <a:pt x="55" y="827"/>
                  </a:lnTo>
                  <a:lnTo>
                    <a:pt x="53" y="827"/>
                  </a:lnTo>
                  <a:lnTo>
                    <a:pt x="52" y="828"/>
                  </a:lnTo>
                  <a:lnTo>
                    <a:pt x="48" y="832"/>
                  </a:lnTo>
                  <a:lnTo>
                    <a:pt x="44" y="836"/>
                  </a:lnTo>
                  <a:lnTo>
                    <a:pt x="43" y="840"/>
                  </a:lnTo>
                  <a:lnTo>
                    <a:pt x="41" y="847"/>
                  </a:lnTo>
                  <a:lnTo>
                    <a:pt x="35" y="854"/>
                  </a:lnTo>
                  <a:lnTo>
                    <a:pt x="37" y="854"/>
                  </a:lnTo>
                  <a:lnTo>
                    <a:pt x="37" y="855"/>
                  </a:lnTo>
                  <a:lnTo>
                    <a:pt x="38" y="855"/>
                  </a:lnTo>
                  <a:lnTo>
                    <a:pt x="37" y="855"/>
                  </a:lnTo>
                  <a:lnTo>
                    <a:pt x="37" y="856"/>
                  </a:lnTo>
                  <a:lnTo>
                    <a:pt x="35" y="856"/>
                  </a:lnTo>
                  <a:lnTo>
                    <a:pt x="34" y="856"/>
                  </a:lnTo>
                  <a:lnTo>
                    <a:pt x="32" y="857"/>
                  </a:lnTo>
                  <a:lnTo>
                    <a:pt x="29" y="860"/>
                  </a:lnTo>
                  <a:lnTo>
                    <a:pt x="28" y="862"/>
                  </a:lnTo>
                  <a:lnTo>
                    <a:pt x="28" y="864"/>
                  </a:lnTo>
                  <a:lnTo>
                    <a:pt x="31" y="867"/>
                  </a:lnTo>
                  <a:lnTo>
                    <a:pt x="32" y="868"/>
                  </a:lnTo>
                  <a:lnTo>
                    <a:pt x="37" y="869"/>
                  </a:lnTo>
                  <a:lnTo>
                    <a:pt x="38" y="869"/>
                  </a:lnTo>
                  <a:lnTo>
                    <a:pt x="39" y="868"/>
                  </a:lnTo>
                  <a:lnTo>
                    <a:pt x="40" y="868"/>
                  </a:lnTo>
                  <a:lnTo>
                    <a:pt x="41" y="867"/>
                  </a:lnTo>
                  <a:lnTo>
                    <a:pt x="42" y="866"/>
                  </a:lnTo>
                  <a:lnTo>
                    <a:pt x="43" y="865"/>
                  </a:lnTo>
                  <a:lnTo>
                    <a:pt x="44" y="864"/>
                  </a:lnTo>
                  <a:lnTo>
                    <a:pt x="45" y="864"/>
                  </a:lnTo>
                  <a:lnTo>
                    <a:pt x="47" y="863"/>
                  </a:lnTo>
                  <a:lnTo>
                    <a:pt x="47" y="864"/>
                  </a:lnTo>
                  <a:lnTo>
                    <a:pt x="40" y="869"/>
                  </a:lnTo>
                  <a:lnTo>
                    <a:pt x="29" y="873"/>
                  </a:lnTo>
                  <a:lnTo>
                    <a:pt x="28" y="874"/>
                  </a:lnTo>
                  <a:lnTo>
                    <a:pt x="24" y="874"/>
                  </a:lnTo>
                  <a:lnTo>
                    <a:pt x="23" y="871"/>
                  </a:lnTo>
                  <a:lnTo>
                    <a:pt x="22" y="870"/>
                  </a:lnTo>
                  <a:lnTo>
                    <a:pt x="22" y="871"/>
                  </a:lnTo>
                  <a:lnTo>
                    <a:pt x="21" y="871"/>
                  </a:lnTo>
                  <a:lnTo>
                    <a:pt x="20" y="872"/>
                  </a:lnTo>
                  <a:lnTo>
                    <a:pt x="16" y="876"/>
                  </a:lnTo>
                  <a:lnTo>
                    <a:pt x="12" y="884"/>
                  </a:lnTo>
                  <a:lnTo>
                    <a:pt x="12" y="889"/>
                  </a:lnTo>
                  <a:lnTo>
                    <a:pt x="15" y="893"/>
                  </a:lnTo>
                  <a:lnTo>
                    <a:pt x="15" y="895"/>
                  </a:lnTo>
                  <a:lnTo>
                    <a:pt x="16" y="895"/>
                  </a:lnTo>
                  <a:lnTo>
                    <a:pt x="18" y="898"/>
                  </a:lnTo>
                  <a:lnTo>
                    <a:pt x="21" y="898"/>
                  </a:lnTo>
                  <a:lnTo>
                    <a:pt x="22" y="898"/>
                  </a:lnTo>
                  <a:lnTo>
                    <a:pt x="23" y="898"/>
                  </a:lnTo>
                  <a:lnTo>
                    <a:pt x="33" y="895"/>
                  </a:lnTo>
                  <a:lnTo>
                    <a:pt x="33" y="892"/>
                  </a:lnTo>
                  <a:lnTo>
                    <a:pt x="33" y="891"/>
                  </a:lnTo>
                  <a:lnTo>
                    <a:pt x="31" y="889"/>
                  </a:lnTo>
                  <a:lnTo>
                    <a:pt x="31" y="889"/>
                  </a:lnTo>
                  <a:lnTo>
                    <a:pt x="30" y="889"/>
                  </a:lnTo>
                  <a:lnTo>
                    <a:pt x="29" y="887"/>
                  </a:lnTo>
                  <a:lnTo>
                    <a:pt x="31" y="886"/>
                  </a:lnTo>
                  <a:lnTo>
                    <a:pt x="35" y="886"/>
                  </a:lnTo>
                  <a:lnTo>
                    <a:pt x="42" y="886"/>
                  </a:lnTo>
                  <a:lnTo>
                    <a:pt x="43" y="886"/>
                  </a:lnTo>
                  <a:lnTo>
                    <a:pt x="43" y="886"/>
                  </a:lnTo>
                  <a:lnTo>
                    <a:pt x="39" y="887"/>
                  </a:lnTo>
                  <a:lnTo>
                    <a:pt x="38" y="888"/>
                  </a:lnTo>
                  <a:lnTo>
                    <a:pt x="35" y="888"/>
                  </a:lnTo>
                  <a:lnTo>
                    <a:pt x="35" y="888"/>
                  </a:lnTo>
                  <a:lnTo>
                    <a:pt x="34" y="888"/>
                  </a:lnTo>
                  <a:lnTo>
                    <a:pt x="34" y="889"/>
                  </a:lnTo>
                  <a:lnTo>
                    <a:pt x="34" y="890"/>
                  </a:lnTo>
                  <a:lnTo>
                    <a:pt x="34" y="890"/>
                  </a:lnTo>
                  <a:lnTo>
                    <a:pt x="35" y="893"/>
                  </a:lnTo>
                  <a:lnTo>
                    <a:pt x="35" y="895"/>
                  </a:lnTo>
                  <a:lnTo>
                    <a:pt x="38" y="895"/>
                  </a:lnTo>
                  <a:lnTo>
                    <a:pt x="39" y="896"/>
                  </a:lnTo>
                  <a:lnTo>
                    <a:pt x="41" y="896"/>
                  </a:lnTo>
                  <a:lnTo>
                    <a:pt x="43" y="896"/>
                  </a:lnTo>
                  <a:lnTo>
                    <a:pt x="44" y="895"/>
                  </a:lnTo>
                  <a:lnTo>
                    <a:pt x="44" y="896"/>
                  </a:lnTo>
                  <a:lnTo>
                    <a:pt x="41" y="902"/>
                  </a:lnTo>
                  <a:lnTo>
                    <a:pt x="33" y="911"/>
                  </a:lnTo>
                  <a:lnTo>
                    <a:pt x="24" y="921"/>
                  </a:lnTo>
                  <a:lnTo>
                    <a:pt x="21" y="931"/>
                  </a:lnTo>
                  <a:lnTo>
                    <a:pt x="21" y="932"/>
                  </a:lnTo>
                  <a:lnTo>
                    <a:pt x="23" y="935"/>
                  </a:lnTo>
                  <a:lnTo>
                    <a:pt x="23" y="936"/>
                  </a:lnTo>
                  <a:lnTo>
                    <a:pt x="26" y="941"/>
                  </a:lnTo>
                  <a:lnTo>
                    <a:pt x="27" y="942"/>
                  </a:lnTo>
                  <a:lnTo>
                    <a:pt x="30" y="945"/>
                  </a:lnTo>
                  <a:lnTo>
                    <a:pt x="55" y="969"/>
                  </a:lnTo>
                  <a:lnTo>
                    <a:pt x="56" y="970"/>
                  </a:lnTo>
                  <a:lnTo>
                    <a:pt x="58" y="971"/>
                  </a:lnTo>
                  <a:lnTo>
                    <a:pt x="62" y="972"/>
                  </a:lnTo>
                  <a:lnTo>
                    <a:pt x="81" y="974"/>
                  </a:lnTo>
                  <a:lnTo>
                    <a:pt x="82" y="975"/>
                  </a:lnTo>
                  <a:lnTo>
                    <a:pt x="84" y="975"/>
                  </a:lnTo>
                  <a:lnTo>
                    <a:pt x="86" y="975"/>
                  </a:lnTo>
                  <a:lnTo>
                    <a:pt x="88" y="974"/>
                  </a:lnTo>
                  <a:lnTo>
                    <a:pt x="104" y="970"/>
                  </a:lnTo>
                  <a:lnTo>
                    <a:pt x="108" y="968"/>
                  </a:lnTo>
                  <a:lnTo>
                    <a:pt x="121" y="953"/>
                  </a:lnTo>
                  <a:lnTo>
                    <a:pt x="138" y="936"/>
                  </a:lnTo>
                  <a:lnTo>
                    <a:pt x="154" y="917"/>
                  </a:lnTo>
                  <a:lnTo>
                    <a:pt x="160" y="918"/>
                  </a:lnTo>
                  <a:lnTo>
                    <a:pt x="162" y="918"/>
                  </a:lnTo>
                  <a:lnTo>
                    <a:pt x="163" y="918"/>
                  </a:lnTo>
                  <a:lnTo>
                    <a:pt x="169" y="915"/>
                  </a:lnTo>
                  <a:lnTo>
                    <a:pt x="170" y="914"/>
                  </a:lnTo>
                  <a:lnTo>
                    <a:pt x="171" y="914"/>
                  </a:lnTo>
                  <a:lnTo>
                    <a:pt x="179" y="900"/>
                  </a:lnTo>
                  <a:lnTo>
                    <a:pt x="179" y="898"/>
                  </a:lnTo>
                  <a:lnTo>
                    <a:pt x="179" y="897"/>
                  </a:lnTo>
                  <a:lnTo>
                    <a:pt x="179" y="890"/>
                  </a:lnTo>
                  <a:lnTo>
                    <a:pt x="179" y="889"/>
                  </a:lnTo>
                  <a:lnTo>
                    <a:pt x="172" y="884"/>
                  </a:lnTo>
                  <a:lnTo>
                    <a:pt x="175" y="880"/>
                  </a:lnTo>
                  <a:lnTo>
                    <a:pt x="176" y="883"/>
                  </a:lnTo>
                  <a:lnTo>
                    <a:pt x="178" y="884"/>
                  </a:lnTo>
                  <a:lnTo>
                    <a:pt x="179" y="883"/>
                  </a:lnTo>
                  <a:lnTo>
                    <a:pt x="179" y="883"/>
                  </a:lnTo>
                  <a:lnTo>
                    <a:pt x="181" y="882"/>
                  </a:lnTo>
                  <a:lnTo>
                    <a:pt x="182" y="881"/>
                  </a:lnTo>
                  <a:lnTo>
                    <a:pt x="182" y="880"/>
                  </a:lnTo>
                  <a:lnTo>
                    <a:pt x="182" y="879"/>
                  </a:lnTo>
                  <a:lnTo>
                    <a:pt x="182" y="879"/>
                  </a:lnTo>
                  <a:lnTo>
                    <a:pt x="182" y="876"/>
                  </a:lnTo>
                  <a:lnTo>
                    <a:pt x="182" y="875"/>
                  </a:lnTo>
                  <a:lnTo>
                    <a:pt x="182" y="874"/>
                  </a:lnTo>
                  <a:lnTo>
                    <a:pt x="181" y="874"/>
                  </a:lnTo>
                  <a:lnTo>
                    <a:pt x="180" y="874"/>
                  </a:lnTo>
                  <a:lnTo>
                    <a:pt x="180" y="873"/>
                  </a:lnTo>
                  <a:lnTo>
                    <a:pt x="179" y="871"/>
                  </a:lnTo>
                  <a:lnTo>
                    <a:pt x="179" y="870"/>
                  </a:lnTo>
                  <a:lnTo>
                    <a:pt x="179" y="864"/>
                  </a:lnTo>
                  <a:lnTo>
                    <a:pt x="179" y="862"/>
                  </a:lnTo>
                  <a:lnTo>
                    <a:pt x="180" y="862"/>
                  </a:lnTo>
                  <a:lnTo>
                    <a:pt x="185" y="860"/>
                  </a:lnTo>
                  <a:lnTo>
                    <a:pt x="186" y="860"/>
                  </a:lnTo>
                  <a:lnTo>
                    <a:pt x="186" y="860"/>
                  </a:lnTo>
                  <a:lnTo>
                    <a:pt x="186" y="861"/>
                  </a:lnTo>
                  <a:lnTo>
                    <a:pt x="187" y="864"/>
                  </a:lnTo>
                  <a:lnTo>
                    <a:pt x="187" y="864"/>
                  </a:lnTo>
                  <a:lnTo>
                    <a:pt x="186" y="867"/>
                  </a:lnTo>
                  <a:lnTo>
                    <a:pt x="183" y="878"/>
                  </a:lnTo>
                  <a:lnTo>
                    <a:pt x="182" y="890"/>
                  </a:lnTo>
                  <a:lnTo>
                    <a:pt x="187" y="902"/>
                  </a:lnTo>
                  <a:lnTo>
                    <a:pt x="189" y="906"/>
                  </a:lnTo>
                  <a:lnTo>
                    <a:pt x="191" y="906"/>
                  </a:lnTo>
                  <a:lnTo>
                    <a:pt x="193" y="904"/>
                  </a:lnTo>
                  <a:lnTo>
                    <a:pt x="196" y="907"/>
                  </a:lnTo>
                  <a:lnTo>
                    <a:pt x="197" y="908"/>
                  </a:lnTo>
                  <a:lnTo>
                    <a:pt x="201" y="909"/>
                  </a:lnTo>
                  <a:lnTo>
                    <a:pt x="204" y="908"/>
                  </a:lnTo>
                  <a:lnTo>
                    <a:pt x="205" y="908"/>
                  </a:lnTo>
                  <a:lnTo>
                    <a:pt x="205" y="909"/>
                  </a:lnTo>
                  <a:lnTo>
                    <a:pt x="206" y="910"/>
                  </a:lnTo>
                  <a:lnTo>
                    <a:pt x="208" y="915"/>
                  </a:lnTo>
                  <a:lnTo>
                    <a:pt x="208" y="916"/>
                  </a:lnTo>
                  <a:lnTo>
                    <a:pt x="206" y="911"/>
                  </a:lnTo>
                  <a:lnTo>
                    <a:pt x="205" y="909"/>
                  </a:lnTo>
                  <a:lnTo>
                    <a:pt x="205" y="909"/>
                  </a:lnTo>
                  <a:lnTo>
                    <a:pt x="205" y="909"/>
                  </a:lnTo>
                  <a:lnTo>
                    <a:pt x="203" y="909"/>
                  </a:lnTo>
                  <a:lnTo>
                    <a:pt x="201" y="910"/>
                  </a:lnTo>
                  <a:lnTo>
                    <a:pt x="200" y="910"/>
                  </a:lnTo>
                  <a:lnTo>
                    <a:pt x="200" y="911"/>
                  </a:lnTo>
                  <a:lnTo>
                    <a:pt x="199" y="914"/>
                  </a:lnTo>
                  <a:lnTo>
                    <a:pt x="198" y="914"/>
                  </a:lnTo>
                  <a:lnTo>
                    <a:pt x="198" y="915"/>
                  </a:lnTo>
                  <a:lnTo>
                    <a:pt x="198" y="918"/>
                  </a:lnTo>
                  <a:lnTo>
                    <a:pt x="198" y="919"/>
                  </a:lnTo>
                  <a:lnTo>
                    <a:pt x="199" y="919"/>
                  </a:lnTo>
                  <a:lnTo>
                    <a:pt x="200" y="920"/>
                  </a:lnTo>
                  <a:lnTo>
                    <a:pt x="201" y="920"/>
                  </a:lnTo>
                  <a:lnTo>
                    <a:pt x="202" y="925"/>
                  </a:lnTo>
                  <a:lnTo>
                    <a:pt x="202" y="925"/>
                  </a:lnTo>
                  <a:lnTo>
                    <a:pt x="203" y="937"/>
                  </a:lnTo>
                  <a:lnTo>
                    <a:pt x="203" y="940"/>
                  </a:lnTo>
                  <a:lnTo>
                    <a:pt x="202" y="947"/>
                  </a:lnTo>
                  <a:lnTo>
                    <a:pt x="202" y="950"/>
                  </a:lnTo>
                  <a:lnTo>
                    <a:pt x="201" y="952"/>
                  </a:lnTo>
                  <a:lnTo>
                    <a:pt x="202" y="953"/>
                  </a:lnTo>
                  <a:lnTo>
                    <a:pt x="202" y="954"/>
                  </a:lnTo>
                  <a:lnTo>
                    <a:pt x="207" y="960"/>
                  </a:lnTo>
                  <a:lnTo>
                    <a:pt x="209" y="958"/>
                  </a:lnTo>
                  <a:lnTo>
                    <a:pt x="210" y="956"/>
                  </a:lnTo>
                  <a:lnTo>
                    <a:pt x="210" y="956"/>
                  </a:lnTo>
                  <a:lnTo>
                    <a:pt x="211" y="955"/>
                  </a:lnTo>
                  <a:lnTo>
                    <a:pt x="211" y="952"/>
                  </a:lnTo>
                  <a:lnTo>
                    <a:pt x="213" y="950"/>
                  </a:lnTo>
                  <a:lnTo>
                    <a:pt x="215" y="950"/>
                  </a:lnTo>
                  <a:lnTo>
                    <a:pt x="216" y="950"/>
                  </a:lnTo>
                  <a:lnTo>
                    <a:pt x="215" y="951"/>
                  </a:lnTo>
                  <a:lnTo>
                    <a:pt x="214" y="952"/>
                  </a:lnTo>
                  <a:lnTo>
                    <a:pt x="213" y="954"/>
                  </a:lnTo>
                  <a:lnTo>
                    <a:pt x="210" y="957"/>
                  </a:lnTo>
                  <a:lnTo>
                    <a:pt x="209" y="960"/>
                  </a:lnTo>
                  <a:lnTo>
                    <a:pt x="209" y="960"/>
                  </a:lnTo>
                  <a:lnTo>
                    <a:pt x="209" y="961"/>
                  </a:lnTo>
                  <a:lnTo>
                    <a:pt x="210" y="961"/>
                  </a:lnTo>
                  <a:lnTo>
                    <a:pt x="211" y="961"/>
                  </a:lnTo>
                  <a:lnTo>
                    <a:pt x="214" y="960"/>
                  </a:lnTo>
                  <a:lnTo>
                    <a:pt x="207" y="967"/>
                  </a:lnTo>
                  <a:lnTo>
                    <a:pt x="207" y="968"/>
                  </a:lnTo>
                  <a:lnTo>
                    <a:pt x="207" y="968"/>
                  </a:lnTo>
                  <a:lnTo>
                    <a:pt x="208" y="968"/>
                  </a:lnTo>
                  <a:lnTo>
                    <a:pt x="209" y="969"/>
                  </a:lnTo>
                  <a:lnTo>
                    <a:pt x="210" y="971"/>
                  </a:lnTo>
                  <a:lnTo>
                    <a:pt x="216" y="969"/>
                  </a:lnTo>
                  <a:lnTo>
                    <a:pt x="220" y="968"/>
                  </a:lnTo>
                  <a:lnTo>
                    <a:pt x="220" y="968"/>
                  </a:lnTo>
                  <a:lnTo>
                    <a:pt x="220" y="967"/>
                  </a:lnTo>
                  <a:lnTo>
                    <a:pt x="220" y="965"/>
                  </a:lnTo>
                  <a:lnTo>
                    <a:pt x="220" y="962"/>
                  </a:lnTo>
                  <a:lnTo>
                    <a:pt x="220" y="961"/>
                  </a:lnTo>
                  <a:lnTo>
                    <a:pt x="219" y="960"/>
                  </a:lnTo>
                  <a:lnTo>
                    <a:pt x="217" y="958"/>
                  </a:lnTo>
                  <a:lnTo>
                    <a:pt x="217" y="958"/>
                  </a:lnTo>
                  <a:lnTo>
                    <a:pt x="216" y="958"/>
                  </a:lnTo>
                  <a:lnTo>
                    <a:pt x="214" y="960"/>
                  </a:lnTo>
                  <a:lnTo>
                    <a:pt x="214" y="960"/>
                  </a:lnTo>
                  <a:lnTo>
                    <a:pt x="214" y="960"/>
                  </a:lnTo>
                  <a:lnTo>
                    <a:pt x="214" y="959"/>
                  </a:lnTo>
                  <a:lnTo>
                    <a:pt x="217" y="956"/>
                  </a:lnTo>
                  <a:lnTo>
                    <a:pt x="220" y="956"/>
                  </a:lnTo>
                  <a:lnTo>
                    <a:pt x="222" y="962"/>
                  </a:lnTo>
                  <a:lnTo>
                    <a:pt x="222" y="963"/>
                  </a:lnTo>
                  <a:lnTo>
                    <a:pt x="218" y="982"/>
                  </a:lnTo>
                  <a:lnTo>
                    <a:pt x="223" y="997"/>
                  </a:lnTo>
                  <a:lnTo>
                    <a:pt x="233" y="1029"/>
                  </a:lnTo>
                  <a:lnTo>
                    <a:pt x="237" y="1038"/>
                  </a:lnTo>
                  <a:lnTo>
                    <a:pt x="245" y="1048"/>
                  </a:lnTo>
                  <a:lnTo>
                    <a:pt x="252" y="1053"/>
                  </a:lnTo>
                  <a:lnTo>
                    <a:pt x="253" y="1054"/>
                  </a:lnTo>
                  <a:lnTo>
                    <a:pt x="254" y="1054"/>
                  </a:lnTo>
                  <a:lnTo>
                    <a:pt x="256" y="1060"/>
                  </a:lnTo>
                  <a:lnTo>
                    <a:pt x="256" y="1060"/>
                  </a:lnTo>
                  <a:lnTo>
                    <a:pt x="256" y="1061"/>
                  </a:lnTo>
                  <a:lnTo>
                    <a:pt x="252" y="1076"/>
                  </a:lnTo>
                  <a:lnTo>
                    <a:pt x="252" y="1077"/>
                  </a:lnTo>
                  <a:lnTo>
                    <a:pt x="251" y="1078"/>
                  </a:lnTo>
                  <a:lnTo>
                    <a:pt x="248" y="1078"/>
                  </a:lnTo>
                  <a:lnTo>
                    <a:pt x="250" y="1093"/>
                  </a:lnTo>
                  <a:lnTo>
                    <a:pt x="255" y="1114"/>
                  </a:lnTo>
                  <a:lnTo>
                    <a:pt x="254" y="1124"/>
                  </a:lnTo>
                  <a:lnTo>
                    <a:pt x="273" y="1125"/>
                  </a:lnTo>
                  <a:lnTo>
                    <a:pt x="294" y="1125"/>
                  </a:lnTo>
                  <a:lnTo>
                    <a:pt x="294" y="1125"/>
                  </a:lnTo>
                  <a:lnTo>
                    <a:pt x="295" y="1124"/>
                  </a:lnTo>
                  <a:lnTo>
                    <a:pt x="300" y="1117"/>
                  </a:lnTo>
                  <a:lnTo>
                    <a:pt x="301" y="1116"/>
                  </a:lnTo>
                  <a:lnTo>
                    <a:pt x="301" y="1115"/>
                  </a:lnTo>
                  <a:lnTo>
                    <a:pt x="300" y="1114"/>
                  </a:lnTo>
                  <a:lnTo>
                    <a:pt x="297" y="1110"/>
                  </a:lnTo>
                  <a:lnTo>
                    <a:pt x="295" y="1107"/>
                  </a:lnTo>
                  <a:lnTo>
                    <a:pt x="294" y="1107"/>
                  </a:lnTo>
                  <a:lnTo>
                    <a:pt x="294" y="1106"/>
                  </a:lnTo>
                  <a:lnTo>
                    <a:pt x="294" y="1105"/>
                  </a:lnTo>
                  <a:lnTo>
                    <a:pt x="294" y="1102"/>
                  </a:lnTo>
                  <a:lnTo>
                    <a:pt x="294" y="1101"/>
                  </a:lnTo>
                  <a:lnTo>
                    <a:pt x="295" y="1100"/>
                  </a:lnTo>
                  <a:lnTo>
                    <a:pt x="295" y="1099"/>
                  </a:lnTo>
                  <a:lnTo>
                    <a:pt x="296" y="1098"/>
                  </a:lnTo>
                  <a:lnTo>
                    <a:pt x="297" y="1097"/>
                  </a:lnTo>
                  <a:lnTo>
                    <a:pt x="298" y="1094"/>
                  </a:lnTo>
                  <a:lnTo>
                    <a:pt x="310" y="1081"/>
                  </a:lnTo>
                  <a:lnTo>
                    <a:pt x="338" y="1079"/>
                  </a:lnTo>
                  <a:lnTo>
                    <a:pt x="339" y="1079"/>
                  </a:lnTo>
                  <a:lnTo>
                    <a:pt x="344" y="1082"/>
                  </a:lnTo>
                  <a:lnTo>
                    <a:pt x="344" y="1083"/>
                  </a:lnTo>
                  <a:lnTo>
                    <a:pt x="347" y="1084"/>
                  </a:lnTo>
                  <a:lnTo>
                    <a:pt x="351" y="1079"/>
                  </a:lnTo>
                  <a:lnTo>
                    <a:pt x="353" y="1078"/>
                  </a:lnTo>
                  <a:lnTo>
                    <a:pt x="363" y="1049"/>
                  </a:lnTo>
                  <a:lnTo>
                    <a:pt x="373" y="1006"/>
                  </a:lnTo>
                  <a:lnTo>
                    <a:pt x="374" y="993"/>
                  </a:lnTo>
                  <a:lnTo>
                    <a:pt x="374" y="991"/>
                  </a:lnTo>
                  <a:lnTo>
                    <a:pt x="368" y="984"/>
                  </a:lnTo>
                  <a:lnTo>
                    <a:pt x="371" y="979"/>
                  </a:lnTo>
                  <a:lnTo>
                    <a:pt x="371" y="980"/>
                  </a:lnTo>
                  <a:lnTo>
                    <a:pt x="371" y="982"/>
                  </a:lnTo>
                  <a:lnTo>
                    <a:pt x="372" y="982"/>
                  </a:lnTo>
                  <a:lnTo>
                    <a:pt x="375" y="983"/>
                  </a:lnTo>
                  <a:lnTo>
                    <a:pt x="375" y="983"/>
                  </a:lnTo>
                  <a:lnTo>
                    <a:pt x="376" y="983"/>
                  </a:lnTo>
                  <a:lnTo>
                    <a:pt x="376" y="979"/>
                  </a:lnTo>
                  <a:lnTo>
                    <a:pt x="376" y="968"/>
                  </a:lnTo>
                  <a:lnTo>
                    <a:pt x="377" y="956"/>
                  </a:lnTo>
                  <a:lnTo>
                    <a:pt x="377" y="949"/>
                  </a:lnTo>
                  <a:lnTo>
                    <a:pt x="379" y="938"/>
                  </a:lnTo>
                  <a:lnTo>
                    <a:pt x="400" y="924"/>
                  </a:lnTo>
                  <a:lnTo>
                    <a:pt x="413" y="918"/>
                  </a:lnTo>
                  <a:lnTo>
                    <a:pt x="418" y="909"/>
                  </a:lnTo>
                  <a:lnTo>
                    <a:pt x="426" y="897"/>
                  </a:lnTo>
                  <a:lnTo>
                    <a:pt x="428" y="889"/>
                  </a:lnTo>
                  <a:lnTo>
                    <a:pt x="426" y="892"/>
                  </a:lnTo>
                  <a:lnTo>
                    <a:pt x="420" y="895"/>
                  </a:lnTo>
                  <a:lnTo>
                    <a:pt x="410" y="899"/>
                  </a:lnTo>
                  <a:lnTo>
                    <a:pt x="399" y="898"/>
                  </a:lnTo>
                  <a:lnTo>
                    <a:pt x="398" y="898"/>
                  </a:lnTo>
                  <a:lnTo>
                    <a:pt x="392" y="895"/>
                  </a:lnTo>
                  <a:lnTo>
                    <a:pt x="391" y="893"/>
                  </a:lnTo>
                  <a:lnTo>
                    <a:pt x="386" y="892"/>
                  </a:lnTo>
                  <a:lnTo>
                    <a:pt x="385" y="892"/>
                  </a:lnTo>
                  <a:lnTo>
                    <a:pt x="383" y="892"/>
                  </a:lnTo>
                  <a:lnTo>
                    <a:pt x="382" y="890"/>
                  </a:lnTo>
                  <a:lnTo>
                    <a:pt x="382" y="890"/>
                  </a:lnTo>
                  <a:lnTo>
                    <a:pt x="381" y="890"/>
                  </a:lnTo>
                  <a:lnTo>
                    <a:pt x="381" y="889"/>
                  </a:lnTo>
                  <a:lnTo>
                    <a:pt x="381" y="888"/>
                  </a:lnTo>
                  <a:lnTo>
                    <a:pt x="380" y="887"/>
                  </a:lnTo>
                  <a:lnTo>
                    <a:pt x="379" y="886"/>
                  </a:lnTo>
                  <a:lnTo>
                    <a:pt x="374" y="886"/>
                  </a:lnTo>
                  <a:lnTo>
                    <a:pt x="372" y="886"/>
                  </a:lnTo>
                  <a:lnTo>
                    <a:pt x="365" y="887"/>
                  </a:lnTo>
                  <a:lnTo>
                    <a:pt x="357" y="886"/>
                  </a:lnTo>
                  <a:lnTo>
                    <a:pt x="368" y="882"/>
                  </a:lnTo>
                  <a:lnTo>
                    <a:pt x="380" y="880"/>
                  </a:lnTo>
                  <a:lnTo>
                    <a:pt x="386" y="882"/>
                  </a:lnTo>
                  <a:lnTo>
                    <a:pt x="388" y="883"/>
                  </a:lnTo>
                  <a:lnTo>
                    <a:pt x="391" y="884"/>
                  </a:lnTo>
                  <a:lnTo>
                    <a:pt x="395" y="886"/>
                  </a:lnTo>
                  <a:lnTo>
                    <a:pt x="406" y="888"/>
                  </a:lnTo>
                  <a:lnTo>
                    <a:pt x="407" y="888"/>
                  </a:lnTo>
                  <a:lnTo>
                    <a:pt x="408" y="883"/>
                  </a:lnTo>
                  <a:lnTo>
                    <a:pt x="407" y="880"/>
                  </a:lnTo>
                  <a:lnTo>
                    <a:pt x="407" y="879"/>
                  </a:lnTo>
                  <a:lnTo>
                    <a:pt x="402" y="870"/>
                  </a:lnTo>
                  <a:lnTo>
                    <a:pt x="401" y="870"/>
                  </a:lnTo>
                  <a:lnTo>
                    <a:pt x="399" y="870"/>
                  </a:lnTo>
                  <a:lnTo>
                    <a:pt x="398" y="871"/>
                  </a:lnTo>
                  <a:lnTo>
                    <a:pt x="398" y="872"/>
                  </a:lnTo>
                  <a:lnTo>
                    <a:pt x="398" y="873"/>
                  </a:lnTo>
                  <a:lnTo>
                    <a:pt x="398" y="874"/>
                  </a:lnTo>
                  <a:lnTo>
                    <a:pt x="398" y="876"/>
                  </a:lnTo>
                  <a:lnTo>
                    <a:pt x="397" y="874"/>
                  </a:lnTo>
                  <a:lnTo>
                    <a:pt x="397" y="870"/>
                  </a:lnTo>
                  <a:lnTo>
                    <a:pt x="401" y="866"/>
                  </a:lnTo>
                  <a:lnTo>
                    <a:pt x="402" y="867"/>
                  </a:lnTo>
                  <a:lnTo>
                    <a:pt x="409" y="879"/>
                  </a:lnTo>
                  <a:lnTo>
                    <a:pt x="409" y="880"/>
                  </a:lnTo>
                  <a:lnTo>
                    <a:pt x="410" y="883"/>
                  </a:lnTo>
                  <a:lnTo>
                    <a:pt x="410" y="883"/>
                  </a:lnTo>
                  <a:lnTo>
                    <a:pt x="409" y="883"/>
                  </a:lnTo>
                  <a:lnTo>
                    <a:pt x="408" y="884"/>
                  </a:lnTo>
                  <a:lnTo>
                    <a:pt x="407" y="886"/>
                  </a:lnTo>
                  <a:lnTo>
                    <a:pt x="407" y="889"/>
                  </a:lnTo>
                  <a:lnTo>
                    <a:pt x="407" y="890"/>
                  </a:lnTo>
                  <a:lnTo>
                    <a:pt x="407" y="890"/>
                  </a:lnTo>
                  <a:lnTo>
                    <a:pt x="407" y="891"/>
                  </a:lnTo>
                  <a:lnTo>
                    <a:pt x="408" y="892"/>
                  </a:lnTo>
                  <a:lnTo>
                    <a:pt x="409" y="892"/>
                  </a:lnTo>
                  <a:lnTo>
                    <a:pt x="410" y="893"/>
                  </a:lnTo>
                  <a:lnTo>
                    <a:pt x="411" y="895"/>
                  </a:lnTo>
                  <a:lnTo>
                    <a:pt x="412" y="895"/>
                  </a:lnTo>
                  <a:lnTo>
                    <a:pt x="417" y="895"/>
                  </a:lnTo>
                  <a:lnTo>
                    <a:pt x="417" y="892"/>
                  </a:lnTo>
                  <a:lnTo>
                    <a:pt x="416" y="891"/>
                  </a:lnTo>
                  <a:lnTo>
                    <a:pt x="415" y="891"/>
                  </a:lnTo>
                  <a:lnTo>
                    <a:pt x="417" y="888"/>
                  </a:lnTo>
                  <a:lnTo>
                    <a:pt x="418" y="887"/>
                  </a:lnTo>
                  <a:lnTo>
                    <a:pt x="420" y="887"/>
                  </a:lnTo>
                  <a:lnTo>
                    <a:pt x="420" y="888"/>
                  </a:lnTo>
                  <a:lnTo>
                    <a:pt x="420" y="889"/>
                  </a:lnTo>
                  <a:lnTo>
                    <a:pt x="419" y="889"/>
                  </a:lnTo>
                  <a:lnTo>
                    <a:pt x="419" y="890"/>
                  </a:lnTo>
                  <a:lnTo>
                    <a:pt x="419" y="890"/>
                  </a:lnTo>
                  <a:lnTo>
                    <a:pt x="424" y="891"/>
                  </a:lnTo>
                  <a:lnTo>
                    <a:pt x="425" y="891"/>
                  </a:lnTo>
                  <a:lnTo>
                    <a:pt x="425" y="890"/>
                  </a:lnTo>
                  <a:lnTo>
                    <a:pt x="423" y="890"/>
                  </a:lnTo>
                  <a:lnTo>
                    <a:pt x="421" y="888"/>
                  </a:lnTo>
                  <a:lnTo>
                    <a:pt x="421" y="887"/>
                  </a:lnTo>
                  <a:lnTo>
                    <a:pt x="423" y="886"/>
                  </a:lnTo>
                  <a:lnTo>
                    <a:pt x="423" y="886"/>
                  </a:lnTo>
                  <a:lnTo>
                    <a:pt x="425" y="886"/>
                  </a:lnTo>
                  <a:lnTo>
                    <a:pt x="426" y="886"/>
                  </a:lnTo>
                  <a:lnTo>
                    <a:pt x="428" y="885"/>
                  </a:lnTo>
                  <a:lnTo>
                    <a:pt x="433" y="880"/>
                  </a:lnTo>
                  <a:lnTo>
                    <a:pt x="443" y="870"/>
                  </a:lnTo>
                  <a:lnTo>
                    <a:pt x="444" y="867"/>
                  </a:lnTo>
                  <a:lnTo>
                    <a:pt x="441" y="867"/>
                  </a:lnTo>
                  <a:lnTo>
                    <a:pt x="444" y="862"/>
                  </a:lnTo>
                  <a:lnTo>
                    <a:pt x="444" y="858"/>
                  </a:lnTo>
                  <a:lnTo>
                    <a:pt x="441" y="847"/>
                  </a:lnTo>
                  <a:lnTo>
                    <a:pt x="439" y="846"/>
                  </a:lnTo>
                  <a:lnTo>
                    <a:pt x="434" y="844"/>
                  </a:lnTo>
                  <a:lnTo>
                    <a:pt x="433" y="844"/>
                  </a:lnTo>
                  <a:lnTo>
                    <a:pt x="433" y="845"/>
                  </a:lnTo>
                  <a:lnTo>
                    <a:pt x="432" y="845"/>
                  </a:lnTo>
                  <a:lnTo>
                    <a:pt x="432" y="846"/>
                  </a:lnTo>
                  <a:lnTo>
                    <a:pt x="427" y="841"/>
                  </a:lnTo>
                  <a:lnTo>
                    <a:pt x="427" y="840"/>
                  </a:lnTo>
                  <a:lnTo>
                    <a:pt x="424" y="835"/>
                  </a:lnTo>
                  <a:lnTo>
                    <a:pt x="424" y="834"/>
                  </a:lnTo>
                  <a:lnTo>
                    <a:pt x="425" y="834"/>
                  </a:lnTo>
                  <a:lnTo>
                    <a:pt x="426" y="835"/>
                  </a:lnTo>
                  <a:lnTo>
                    <a:pt x="426" y="836"/>
                  </a:lnTo>
                  <a:lnTo>
                    <a:pt x="426" y="836"/>
                  </a:lnTo>
                  <a:lnTo>
                    <a:pt x="428" y="838"/>
                  </a:lnTo>
                  <a:lnTo>
                    <a:pt x="429" y="838"/>
                  </a:lnTo>
                  <a:lnTo>
                    <a:pt x="431" y="839"/>
                  </a:lnTo>
                  <a:lnTo>
                    <a:pt x="432" y="839"/>
                  </a:lnTo>
                  <a:lnTo>
                    <a:pt x="433" y="839"/>
                  </a:lnTo>
                  <a:lnTo>
                    <a:pt x="433" y="838"/>
                  </a:lnTo>
                  <a:lnTo>
                    <a:pt x="428" y="832"/>
                  </a:lnTo>
                  <a:lnTo>
                    <a:pt x="413" y="816"/>
                  </a:lnTo>
                  <a:lnTo>
                    <a:pt x="401" y="813"/>
                  </a:lnTo>
                  <a:lnTo>
                    <a:pt x="397" y="813"/>
                  </a:lnTo>
                  <a:lnTo>
                    <a:pt x="395" y="813"/>
                  </a:lnTo>
                  <a:lnTo>
                    <a:pt x="393" y="812"/>
                  </a:lnTo>
                  <a:lnTo>
                    <a:pt x="391" y="811"/>
                  </a:lnTo>
                  <a:lnTo>
                    <a:pt x="391" y="809"/>
                  </a:lnTo>
                  <a:lnTo>
                    <a:pt x="388" y="794"/>
                  </a:lnTo>
                  <a:lnTo>
                    <a:pt x="388" y="771"/>
                  </a:lnTo>
                  <a:lnTo>
                    <a:pt x="389" y="769"/>
                  </a:lnTo>
                  <a:lnTo>
                    <a:pt x="390" y="769"/>
                  </a:lnTo>
                  <a:lnTo>
                    <a:pt x="390" y="768"/>
                  </a:lnTo>
                  <a:lnTo>
                    <a:pt x="386" y="767"/>
                  </a:lnTo>
                  <a:lnTo>
                    <a:pt x="386" y="765"/>
                  </a:lnTo>
                  <a:lnTo>
                    <a:pt x="386" y="764"/>
                  </a:lnTo>
                  <a:lnTo>
                    <a:pt x="386" y="743"/>
                  </a:lnTo>
                  <a:lnTo>
                    <a:pt x="388" y="743"/>
                  </a:lnTo>
                  <a:lnTo>
                    <a:pt x="390" y="743"/>
                  </a:lnTo>
                  <a:lnTo>
                    <a:pt x="393" y="744"/>
                  </a:lnTo>
                  <a:lnTo>
                    <a:pt x="395" y="725"/>
                  </a:lnTo>
                  <a:lnTo>
                    <a:pt x="397" y="706"/>
                  </a:lnTo>
                  <a:lnTo>
                    <a:pt x="395" y="703"/>
                  </a:lnTo>
                  <a:lnTo>
                    <a:pt x="395" y="701"/>
                  </a:lnTo>
                  <a:lnTo>
                    <a:pt x="395" y="701"/>
                  </a:lnTo>
                  <a:lnTo>
                    <a:pt x="394" y="700"/>
                  </a:lnTo>
                  <a:lnTo>
                    <a:pt x="393" y="692"/>
                  </a:lnTo>
                  <a:lnTo>
                    <a:pt x="394" y="691"/>
                  </a:lnTo>
                  <a:lnTo>
                    <a:pt x="395" y="689"/>
                  </a:lnTo>
                  <a:lnTo>
                    <a:pt x="395" y="688"/>
                  </a:lnTo>
                  <a:lnTo>
                    <a:pt x="396" y="688"/>
                  </a:lnTo>
                  <a:lnTo>
                    <a:pt x="396" y="689"/>
                  </a:lnTo>
                  <a:lnTo>
                    <a:pt x="398" y="692"/>
                  </a:lnTo>
                  <a:lnTo>
                    <a:pt x="403" y="693"/>
                  </a:lnTo>
                  <a:lnTo>
                    <a:pt x="409" y="692"/>
                  </a:lnTo>
                  <a:lnTo>
                    <a:pt x="410" y="692"/>
                  </a:lnTo>
                  <a:lnTo>
                    <a:pt x="415" y="684"/>
                  </a:lnTo>
                  <a:lnTo>
                    <a:pt x="429" y="666"/>
                  </a:lnTo>
                  <a:lnTo>
                    <a:pt x="432" y="659"/>
                  </a:lnTo>
                  <a:lnTo>
                    <a:pt x="432" y="659"/>
                  </a:lnTo>
                  <a:lnTo>
                    <a:pt x="432" y="658"/>
                  </a:lnTo>
                  <a:lnTo>
                    <a:pt x="431" y="658"/>
                  </a:lnTo>
                  <a:lnTo>
                    <a:pt x="427" y="657"/>
                  </a:lnTo>
                  <a:lnTo>
                    <a:pt x="432" y="648"/>
                  </a:lnTo>
                  <a:lnTo>
                    <a:pt x="437" y="639"/>
                  </a:lnTo>
                  <a:lnTo>
                    <a:pt x="445" y="640"/>
                  </a:lnTo>
                  <a:lnTo>
                    <a:pt x="448" y="639"/>
                  </a:lnTo>
                  <a:lnTo>
                    <a:pt x="453" y="631"/>
                  </a:lnTo>
                  <a:lnTo>
                    <a:pt x="453" y="631"/>
                  </a:lnTo>
                  <a:lnTo>
                    <a:pt x="454" y="625"/>
                  </a:lnTo>
                  <a:lnTo>
                    <a:pt x="454" y="624"/>
                  </a:lnTo>
                  <a:lnTo>
                    <a:pt x="459" y="619"/>
                  </a:lnTo>
                  <a:lnTo>
                    <a:pt x="459" y="618"/>
                  </a:lnTo>
                  <a:lnTo>
                    <a:pt x="460" y="618"/>
                  </a:lnTo>
                  <a:lnTo>
                    <a:pt x="461" y="617"/>
                  </a:lnTo>
                  <a:lnTo>
                    <a:pt x="473" y="614"/>
                  </a:lnTo>
                  <a:lnTo>
                    <a:pt x="478" y="614"/>
                  </a:lnTo>
                  <a:lnTo>
                    <a:pt x="481" y="612"/>
                  </a:lnTo>
                  <a:lnTo>
                    <a:pt x="490" y="608"/>
                  </a:lnTo>
                  <a:lnTo>
                    <a:pt x="501" y="596"/>
                  </a:lnTo>
                  <a:lnTo>
                    <a:pt x="501" y="595"/>
                  </a:lnTo>
                  <a:lnTo>
                    <a:pt x="502" y="594"/>
                  </a:lnTo>
                  <a:lnTo>
                    <a:pt x="505" y="586"/>
                  </a:lnTo>
                  <a:lnTo>
                    <a:pt x="505" y="583"/>
                  </a:lnTo>
                  <a:lnTo>
                    <a:pt x="506" y="576"/>
                  </a:lnTo>
                  <a:lnTo>
                    <a:pt x="507" y="575"/>
                  </a:lnTo>
                  <a:lnTo>
                    <a:pt x="511" y="571"/>
                  </a:lnTo>
                  <a:lnTo>
                    <a:pt x="517" y="565"/>
                  </a:lnTo>
                  <a:lnTo>
                    <a:pt x="518" y="564"/>
                  </a:lnTo>
                  <a:lnTo>
                    <a:pt x="520" y="562"/>
                  </a:lnTo>
                  <a:lnTo>
                    <a:pt x="522" y="560"/>
                  </a:lnTo>
                  <a:lnTo>
                    <a:pt x="526" y="554"/>
                  </a:lnTo>
                  <a:lnTo>
                    <a:pt x="526" y="548"/>
                  </a:lnTo>
                  <a:lnTo>
                    <a:pt x="518" y="531"/>
                  </a:lnTo>
                  <a:lnTo>
                    <a:pt x="518" y="531"/>
                  </a:lnTo>
                  <a:lnTo>
                    <a:pt x="530" y="492"/>
                  </a:lnTo>
                  <a:lnTo>
                    <a:pt x="546" y="473"/>
                  </a:lnTo>
                  <a:lnTo>
                    <a:pt x="546" y="472"/>
                  </a:lnTo>
                  <a:lnTo>
                    <a:pt x="547" y="467"/>
                  </a:lnTo>
                  <a:lnTo>
                    <a:pt x="548" y="462"/>
                  </a:lnTo>
                  <a:lnTo>
                    <a:pt x="550" y="450"/>
                  </a:lnTo>
                  <a:lnTo>
                    <a:pt x="551" y="449"/>
                  </a:lnTo>
                  <a:lnTo>
                    <a:pt x="552" y="449"/>
                  </a:lnTo>
                  <a:lnTo>
                    <a:pt x="560" y="447"/>
                  </a:lnTo>
                  <a:lnTo>
                    <a:pt x="578" y="455"/>
                  </a:lnTo>
                  <a:lnTo>
                    <a:pt x="600" y="456"/>
                  </a:lnTo>
                  <a:lnTo>
                    <a:pt x="606" y="453"/>
                  </a:lnTo>
                  <a:lnTo>
                    <a:pt x="607" y="452"/>
                  </a:lnTo>
                  <a:lnTo>
                    <a:pt x="614" y="455"/>
                  </a:lnTo>
                  <a:lnTo>
                    <a:pt x="619" y="454"/>
                  </a:lnTo>
                  <a:lnTo>
                    <a:pt x="627" y="464"/>
                  </a:lnTo>
                  <a:lnTo>
                    <a:pt x="630" y="465"/>
                  </a:lnTo>
                  <a:lnTo>
                    <a:pt x="636" y="468"/>
                  </a:lnTo>
                  <a:lnTo>
                    <a:pt x="641" y="472"/>
                  </a:lnTo>
                  <a:lnTo>
                    <a:pt x="643" y="474"/>
                  </a:lnTo>
                  <a:lnTo>
                    <a:pt x="645" y="478"/>
                  </a:lnTo>
                  <a:lnTo>
                    <a:pt x="647" y="516"/>
                  </a:lnTo>
                  <a:lnTo>
                    <a:pt x="647" y="517"/>
                  </a:lnTo>
                  <a:lnTo>
                    <a:pt x="645" y="526"/>
                  </a:lnTo>
                  <a:lnTo>
                    <a:pt x="644" y="526"/>
                  </a:lnTo>
                  <a:lnTo>
                    <a:pt x="643" y="527"/>
                  </a:lnTo>
                  <a:lnTo>
                    <a:pt x="642" y="527"/>
                  </a:lnTo>
                  <a:lnTo>
                    <a:pt x="641" y="527"/>
                  </a:lnTo>
                  <a:lnTo>
                    <a:pt x="641" y="526"/>
                  </a:lnTo>
                  <a:lnTo>
                    <a:pt x="640" y="524"/>
                  </a:lnTo>
                  <a:lnTo>
                    <a:pt x="639" y="523"/>
                  </a:lnTo>
                  <a:lnTo>
                    <a:pt x="639" y="522"/>
                  </a:lnTo>
                  <a:lnTo>
                    <a:pt x="638" y="520"/>
                  </a:lnTo>
                  <a:lnTo>
                    <a:pt x="637" y="519"/>
                  </a:lnTo>
                  <a:lnTo>
                    <a:pt x="636" y="519"/>
                  </a:lnTo>
                  <a:lnTo>
                    <a:pt x="627" y="523"/>
                  </a:lnTo>
                  <a:lnTo>
                    <a:pt x="625" y="523"/>
                  </a:lnTo>
                  <a:lnTo>
                    <a:pt x="619" y="527"/>
                  </a:lnTo>
                  <a:lnTo>
                    <a:pt x="619" y="529"/>
                  </a:lnTo>
                  <a:lnTo>
                    <a:pt x="614" y="540"/>
                  </a:lnTo>
                  <a:lnTo>
                    <a:pt x="614" y="541"/>
                  </a:lnTo>
                  <a:lnTo>
                    <a:pt x="614" y="542"/>
                  </a:lnTo>
                  <a:lnTo>
                    <a:pt x="614" y="542"/>
                  </a:lnTo>
                  <a:lnTo>
                    <a:pt x="614" y="543"/>
                  </a:lnTo>
                  <a:lnTo>
                    <a:pt x="614" y="544"/>
                  </a:lnTo>
                  <a:lnTo>
                    <a:pt x="613" y="547"/>
                  </a:lnTo>
                  <a:lnTo>
                    <a:pt x="613" y="549"/>
                  </a:lnTo>
                  <a:lnTo>
                    <a:pt x="611" y="551"/>
                  </a:lnTo>
                  <a:lnTo>
                    <a:pt x="593" y="573"/>
                  </a:lnTo>
                  <a:lnTo>
                    <a:pt x="590" y="579"/>
                  </a:lnTo>
                  <a:lnTo>
                    <a:pt x="583" y="590"/>
                  </a:lnTo>
                  <a:lnTo>
                    <a:pt x="581" y="593"/>
                  </a:lnTo>
                  <a:lnTo>
                    <a:pt x="577" y="594"/>
                  </a:lnTo>
                  <a:lnTo>
                    <a:pt x="576" y="594"/>
                  </a:lnTo>
                  <a:lnTo>
                    <a:pt x="576" y="594"/>
                  </a:lnTo>
                  <a:lnTo>
                    <a:pt x="573" y="596"/>
                  </a:lnTo>
                  <a:lnTo>
                    <a:pt x="569" y="601"/>
                  </a:lnTo>
                  <a:lnTo>
                    <a:pt x="569" y="603"/>
                  </a:lnTo>
                  <a:lnTo>
                    <a:pt x="569" y="604"/>
                  </a:lnTo>
                  <a:lnTo>
                    <a:pt x="568" y="608"/>
                  </a:lnTo>
                  <a:lnTo>
                    <a:pt x="565" y="612"/>
                  </a:lnTo>
                  <a:lnTo>
                    <a:pt x="565" y="612"/>
                  </a:lnTo>
                  <a:lnTo>
                    <a:pt x="564" y="613"/>
                  </a:lnTo>
                  <a:lnTo>
                    <a:pt x="563" y="613"/>
                  </a:lnTo>
                  <a:lnTo>
                    <a:pt x="563" y="612"/>
                  </a:lnTo>
                  <a:lnTo>
                    <a:pt x="561" y="611"/>
                  </a:lnTo>
                  <a:lnTo>
                    <a:pt x="560" y="608"/>
                  </a:lnTo>
                  <a:lnTo>
                    <a:pt x="558" y="607"/>
                  </a:lnTo>
                  <a:lnTo>
                    <a:pt x="549" y="620"/>
                  </a:lnTo>
                  <a:lnTo>
                    <a:pt x="548" y="621"/>
                  </a:lnTo>
                  <a:lnTo>
                    <a:pt x="548" y="622"/>
                  </a:lnTo>
                  <a:lnTo>
                    <a:pt x="549" y="623"/>
                  </a:lnTo>
                  <a:lnTo>
                    <a:pt x="551" y="626"/>
                  </a:lnTo>
                  <a:lnTo>
                    <a:pt x="552" y="627"/>
                  </a:lnTo>
                  <a:lnTo>
                    <a:pt x="553" y="627"/>
                  </a:lnTo>
                  <a:lnTo>
                    <a:pt x="548" y="624"/>
                  </a:lnTo>
                  <a:lnTo>
                    <a:pt x="546" y="624"/>
                  </a:lnTo>
                  <a:lnTo>
                    <a:pt x="546" y="624"/>
                  </a:lnTo>
                  <a:lnTo>
                    <a:pt x="546" y="625"/>
                  </a:lnTo>
                  <a:lnTo>
                    <a:pt x="546" y="626"/>
                  </a:lnTo>
                  <a:lnTo>
                    <a:pt x="546" y="627"/>
                  </a:lnTo>
                  <a:lnTo>
                    <a:pt x="549" y="629"/>
                  </a:lnTo>
                  <a:lnTo>
                    <a:pt x="549" y="630"/>
                  </a:lnTo>
                  <a:lnTo>
                    <a:pt x="550" y="631"/>
                  </a:lnTo>
                  <a:lnTo>
                    <a:pt x="551" y="632"/>
                  </a:lnTo>
                  <a:lnTo>
                    <a:pt x="551" y="635"/>
                  </a:lnTo>
                  <a:lnTo>
                    <a:pt x="551" y="636"/>
                  </a:lnTo>
                  <a:lnTo>
                    <a:pt x="550" y="638"/>
                  </a:lnTo>
                  <a:lnTo>
                    <a:pt x="539" y="647"/>
                  </a:lnTo>
                  <a:lnTo>
                    <a:pt x="538" y="647"/>
                  </a:lnTo>
                  <a:lnTo>
                    <a:pt x="538" y="646"/>
                  </a:lnTo>
                  <a:lnTo>
                    <a:pt x="536" y="644"/>
                  </a:lnTo>
                  <a:lnTo>
                    <a:pt x="536" y="642"/>
                  </a:lnTo>
                  <a:lnTo>
                    <a:pt x="536" y="639"/>
                  </a:lnTo>
                  <a:lnTo>
                    <a:pt x="536" y="639"/>
                  </a:lnTo>
                  <a:lnTo>
                    <a:pt x="525" y="640"/>
                  </a:lnTo>
                  <a:lnTo>
                    <a:pt x="524" y="642"/>
                  </a:lnTo>
                  <a:lnTo>
                    <a:pt x="523" y="642"/>
                  </a:lnTo>
                  <a:lnTo>
                    <a:pt x="523" y="643"/>
                  </a:lnTo>
                  <a:lnTo>
                    <a:pt x="524" y="645"/>
                  </a:lnTo>
                  <a:lnTo>
                    <a:pt x="524" y="647"/>
                  </a:lnTo>
                  <a:lnTo>
                    <a:pt x="526" y="651"/>
                  </a:lnTo>
                  <a:lnTo>
                    <a:pt x="526" y="651"/>
                  </a:lnTo>
                  <a:lnTo>
                    <a:pt x="526" y="654"/>
                  </a:lnTo>
                  <a:lnTo>
                    <a:pt x="518" y="666"/>
                  </a:lnTo>
                  <a:lnTo>
                    <a:pt x="513" y="671"/>
                  </a:lnTo>
                  <a:lnTo>
                    <a:pt x="512" y="672"/>
                  </a:lnTo>
                  <a:lnTo>
                    <a:pt x="512" y="673"/>
                  </a:lnTo>
                  <a:lnTo>
                    <a:pt x="511" y="682"/>
                  </a:lnTo>
                  <a:lnTo>
                    <a:pt x="511" y="684"/>
                  </a:lnTo>
                  <a:lnTo>
                    <a:pt x="512" y="693"/>
                  </a:lnTo>
                  <a:lnTo>
                    <a:pt x="512" y="694"/>
                  </a:lnTo>
                  <a:lnTo>
                    <a:pt x="515" y="699"/>
                  </a:lnTo>
                  <a:lnTo>
                    <a:pt x="518" y="714"/>
                  </a:lnTo>
                  <a:lnTo>
                    <a:pt x="526" y="754"/>
                  </a:lnTo>
                  <a:lnTo>
                    <a:pt x="526" y="770"/>
                  </a:lnTo>
                  <a:lnTo>
                    <a:pt x="525" y="771"/>
                  </a:lnTo>
                  <a:lnTo>
                    <a:pt x="522" y="785"/>
                  </a:lnTo>
                  <a:lnTo>
                    <a:pt x="521" y="787"/>
                  </a:lnTo>
                  <a:lnTo>
                    <a:pt x="520" y="787"/>
                  </a:lnTo>
                  <a:lnTo>
                    <a:pt x="519" y="787"/>
                  </a:lnTo>
                  <a:lnTo>
                    <a:pt x="518" y="786"/>
                  </a:lnTo>
                  <a:lnTo>
                    <a:pt x="518" y="786"/>
                  </a:lnTo>
                  <a:lnTo>
                    <a:pt x="518" y="787"/>
                  </a:lnTo>
                  <a:lnTo>
                    <a:pt x="520" y="796"/>
                  </a:lnTo>
                  <a:lnTo>
                    <a:pt x="522" y="798"/>
                  </a:lnTo>
                  <a:lnTo>
                    <a:pt x="518" y="798"/>
                  </a:lnTo>
                  <a:lnTo>
                    <a:pt x="518" y="799"/>
                  </a:lnTo>
                  <a:lnTo>
                    <a:pt x="519" y="811"/>
                  </a:lnTo>
                  <a:lnTo>
                    <a:pt x="519" y="812"/>
                  </a:lnTo>
                  <a:lnTo>
                    <a:pt x="521" y="817"/>
                  </a:lnTo>
                  <a:lnTo>
                    <a:pt x="526" y="821"/>
                  </a:lnTo>
                  <a:lnTo>
                    <a:pt x="530" y="817"/>
                  </a:lnTo>
                  <a:lnTo>
                    <a:pt x="533" y="815"/>
                  </a:lnTo>
                  <a:lnTo>
                    <a:pt x="534" y="814"/>
                  </a:lnTo>
                  <a:lnTo>
                    <a:pt x="534" y="816"/>
                  </a:lnTo>
                  <a:lnTo>
                    <a:pt x="534" y="817"/>
                  </a:lnTo>
                  <a:lnTo>
                    <a:pt x="535" y="822"/>
                  </a:lnTo>
                  <a:lnTo>
                    <a:pt x="542" y="826"/>
                  </a:lnTo>
                  <a:lnTo>
                    <a:pt x="548" y="829"/>
                  </a:lnTo>
                  <a:lnTo>
                    <a:pt x="559" y="829"/>
                  </a:lnTo>
                  <a:lnTo>
                    <a:pt x="559" y="830"/>
                  </a:lnTo>
                  <a:lnTo>
                    <a:pt x="558" y="831"/>
                  </a:lnTo>
                  <a:lnTo>
                    <a:pt x="557" y="833"/>
                  </a:lnTo>
                  <a:lnTo>
                    <a:pt x="556" y="834"/>
                  </a:lnTo>
                  <a:lnTo>
                    <a:pt x="555" y="836"/>
                  </a:lnTo>
                  <a:lnTo>
                    <a:pt x="554" y="837"/>
                  </a:lnTo>
                  <a:lnTo>
                    <a:pt x="553" y="838"/>
                  </a:lnTo>
                  <a:lnTo>
                    <a:pt x="554" y="838"/>
                  </a:lnTo>
                  <a:lnTo>
                    <a:pt x="556" y="838"/>
                  </a:lnTo>
                  <a:lnTo>
                    <a:pt x="557" y="838"/>
                  </a:lnTo>
                  <a:lnTo>
                    <a:pt x="557" y="837"/>
                  </a:lnTo>
                  <a:lnTo>
                    <a:pt x="557" y="836"/>
                  </a:lnTo>
                  <a:lnTo>
                    <a:pt x="558" y="836"/>
                  </a:lnTo>
                  <a:lnTo>
                    <a:pt x="559" y="836"/>
                  </a:lnTo>
                  <a:lnTo>
                    <a:pt x="560" y="836"/>
                  </a:lnTo>
                  <a:lnTo>
                    <a:pt x="560" y="836"/>
                  </a:lnTo>
                  <a:lnTo>
                    <a:pt x="558" y="839"/>
                  </a:lnTo>
                  <a:lnTo>
                    <a:pt x="557" y="839"/>
                  </a:lnTo>
                  <a:lnTo>
                    <a:pt x="557" y="840"/>
                  </a:lnTo>
                  <a:lnTo>
                    <a:pt x="556" y="840"/>
                  </a:lnTo>
                  <a:lnTo>
                    <a:pt x="557" y="840"/>
                  </a:lnTo>
                  <a:lnTo>
                    <a:pt x="558" y="840"/>
                  </a:lnTo>
                  <a:lnTo>
                    <a:pt x="560" y="840"/>
                  </a:lnTo>
                  <a:lnTo>
                    <a:pt x="560" y="839"/>
                  </a:lnTo>
                  <a:lnTo>
                    <a:pt x="563" y="838"/>
                  </a:lnTo>
                  <a:lnTo>
                    <a:pt x="564" y="838"/>
                  </a:lnTo>
                  <a:lnTo>
                    <a:pt x="565" y="837"/>
                  </a:lnTo>
                  <a:lnTo>
                    <a:pt x="569" y="834"/>
                  </a:lnTo>
                  <a:lnTo>
                    <a:pt x="572" y="832"/>
                  </a:lnTo>
                  <a:lnTo>
                    <a:pt x="573" y="832"/>
                  </a:lnTo>
                  <a:lnTo>
                    <a:pt x="572" y="836"/>
                  </a:lnTo>
                  <a:lnTo>
                    <a:pt x="570" y="837"/>
                  </a:lnTo>
                  <a:lnTo>
                    <a:pt x="569" y="838"/>
                  </a:lnTo>
                  <a:lnTo>
                    <a:pt x="569" y="839"/>
                  </a:lnTo>
                  <a:lnTo>
                    <a:pt x="569" y="840"/>
                  </a:lnTo>
                  <a:lnTo>
                    <a:pt x="568" y="840"/>
                  </a:lnTo>
                  <a:lnTo>
                    <a:pt x="567" y="843"/>
                  </a:lnTo>
                  <a:lnTo>
                    <a:pt x="568" y="844"/>
                  </a:lnTo>
                  <a:lnTo>
                    <a:pt x="573" y="852"/>
                  </a:lnTo>
                  <a:lnTo>
                    <a:pt x="576" y="855"/>
                  </a:lnTo>
                  <a:lnTo>
                    <a:pt x="574" y="858"/>
                  </a:lnTo>
                  <a:lnTo>
                    <a:pt x="573" y="862"/>
                  </a:lnTo>
                  <a:lnTo>
                    <a:pt x="568" y="867"/>
                  </a:lnTo>
                  <a:lnTo>
                    <a:pt x="576" y="865"/>
                  </a:lnTo>
                  <a:lnTo>
                    <a:pt x="582" y="858"/>
                  </a:lnTo>
                  <a:lnTo>
                    <a:pt x="585" y="854"/>
                  </a:lnTo>
                  <a:lnTo>
                    <a:pt x="584" y="855"/>
                  </a:lnTo>
                  <a:lnTo>
                    <a:pt x="594" y="855"/>
                  </a:lnTo>
                  <a:lnTo>
                    <a:pt x="611" y="850"/>
                  </a:lnTo>
                  <a:lnTo>
                    <a:pt x="613" y="852"/>
                  </a:lnTo>
                  <a:lnTo>
                    <a:pt x="629" y="845"/>
                  </a:lnTo>
                  <a:lnTo>
                    <a:pt x="640" y="840"/>
                  </a:lnTo>
                  <a:lnTo>
                    <a:pt x="638" y="840"/>
                  </a:lnTo>
                  <a:lnTo>
                    <a:pt x="638" y="839"/>
                  </a:lnTo>
                  <a:lnTo>
                    <a:pt x="640" y="838"/>
                  </a:lnTo>
                  <a:lnTo>
                    <a:pt x="645" y="837"/>
                  </a:lnTo>
                  <a:lnTo>
                    <a:pt x="649" y="837"/>
                  </a:lnTo>
                  <a:lnTo>
                    <a:pt x="649" y="838"/>
                  </a:lnTo>
                  <a:lnTo>
                    <a:pt x="651" y="834"/>
                  </a:lnTo>
                  <a:lnTo>
                    <a:pt x="654" y="831"/>
                  </a:lnTo>
                  <a:lnTo>
                    <a:pt x="655" y="831"/>
                  </a:lnTo>
                  <a:lnTo>
                    <a:pt x="656" y="831"/>
                  </a:lnTo>
                  <a:lnTo>
                    <a:pt x="656" y="832"/>
                  </a:lnTo>
                  <a:lnTo>
                    <a:pt x="656" y="832"/>
                  </a:lnTo>
                  <a:lnTo>
                    <a:pt x="655" y="832"/>
                  </a:lnTo>
                  <a:lnTo>
                    <a:pt x="654" y="832"/>
                  </a:lnTo>
                  <a:lnTo>
                    <a:pt x="654" y="835"/>
                  </a:lnTo>
                  <a:lnTo>
                    <a:pt x="655" y="836"/>
                  </a:lnTo>
                  <a:lnTo>
                    <a:pt x="657" y="837"/>
                  </a:lnTo>
                  <a:lnTo>
                    <a:pt x="658" y="838"/>
                  </a:lnTo>
                  <a:lnTo>
                    <a:pt x="660" y="837"/>
                  </a:lnTo>
                  <a:lnTo>
                    <a:pt x="660" y="836"/>
                  </a:lnTo>
                  <a:lnTo>
                    <a:pt x="659" y="836"/>
                  </a:lnTo>
                  <a:lnTo>
                    <a:pt x="658" y="836"/>
                  </a:lnTo>
                  <a:lnTo>
                    <a:pt x="657" y="836"/>
                  </a:lnTo>
                  <a:lnTo>
                    <a:pt x="657" y="835"/>
                  </a:lnTo>
                  <a:lnTo>
                    <a:pt x="657" y="834"/>
                  </a:lnTo>
                  <a:lnTo>
                    <a:pt x="657" y="833"/>
                  </a:lnTo>
                  <a:lnTo>
                    <a:pt x="661" y="836"/>
                  </a:lnTo>
                  <a:lnTo>
                    <a:pt x="661" y="837"/>
                  </a:lnTo>
                  <a:lnTo>
                    <a:pt x="662" y="836"/>
                  </a:lnTo>
                  <a:lnTo>
                    <a:pt x="662" y="832"/>
                  </a:lnTo>
                  <a:lnTo>
                    <a:pt x="662" y="831"/>
                  </a:lnTo>
                  <a:lnTo>
                    <a:pt x="661" y="829"/>
                  </a:lnTo>
                  <a:lnTo>
                    <a:pt x="660" y="829"/>
                  </a:lnTo>
                  <a:lnTo>
                    <a:pt x="661" y="829"/>
                  </a:lnTo>
                  <a:lnTo>
                    <a:pt x="662" y="829"/>
                  </a:lnTo>
                  <a:lnTo>
                    <a:pt x="665" y="832"/>
                  </a:lnTo>
                  <a:lnTo>
                    <a:pt x="666" y="833"/>
                  </a:lnTo>
                  <a:lnTo>
                    <a:pt x="666" y="834"/>
                  </a:lnTo>
                  <a:lnTo>
                    <a:pt x="666" y="835"/>
                  </a:lnTo>
                  <a:lnTo>
                    <a:pt x="667" y="835"/>
                  </a:lnTo>
                  <a:lnTo>
                    <a:pt x="669" y="833"/>
                  </a:lnTo>
                  <a:lnTo>
                    <a:pt x="669" y="832"/>
                  </a:lnTo>
                  <a:lnTo>
                    <a:pt x="666" y="828"/>
                  </a:lnTo>
                  <a:lnTo>
                    <a:pt x="666" y="827"/>
                  </a:lnTo>
                  <a:lnTo>
                    <a:pt x="670" y="829"/>
                  </a:lnTo>
                  <a:lnTo>
                    <a:pt x="678" y="829"/>
                  </a:lnTo>
                  <a:lnTo>
                    <a:pt x="680" y="827"/>
                  </a:lnTo>
                  <a:lnTo>
                    <a:pt x="680" y="826"/>
                  </a:lnTo>
                  <a:lnTo>
                    <a:pt x="680" y="825"/>
                  </a:lnTo>
                  <a:lnTo>
                    <a:pt x="680" y="825"/>
                  </a:lnTo>
                  <a:lnTo>
                    <a:pt x="679" y="822"/>
                  </a:lnTo>
                  <a:lnTo>
                    <a:pt x="679" y="821"/>
                  </a:lnTo>
                  <a:lnTo>
                    <a:pt x="680" y="821"/>
                  </a:lnTo>
                  <a:lnTo>
                    <a:pt x="680" y="820"/>
                  </a:lnTo>
                  <a:lnTo>
                    <a:pt x="682" y="816"/>
                  </a:lnTo>
                  <a:lnTo>
                    <a:pt x="683" y="816"/>
                  </a:lnTo>
                  <a:lnTo>
                    <a:pt x="683" y="819"/>
                  </a:lnTo>
                  <a:lnTo>
                    <a:pt x="682" y="820"/>
                  </a:lnTo>
                  <a:lnTo>
                    <a:pt x="681" y="820"/>
                  </a:lnTo>
                  <a:lnTo>
                    <a:pt x="680" y="821"/>
                  </a:lnTo>
                  <a:lnTo>
                    <a:pt x="680" y="822"/>
                  </a:lnTo>
                  <a:lnTo>
                    <a:pt x="680" y="822"/>
                  </a:lnTo>
                  <a:lnTo>
                    <a:pt x="680" y="823"/>
                  </a:lnTo>
                  <a:lnTo>
                    <a:pt x="680" y="825"/>
                  </a:lnTo>
                  <a:lnTo>
                    <a:pt x="680" y="825"/>
                  </a:lnTo>
                  <a:lnTo>
                    <a:pt x="680" y="826"/>
                  </a:lnTo>
                  <a:lnTo>
                    <a:pt x="681" y="826"/>
                  </a:lnTo>
                  <a:lnTo>
                    <a:pt x="682" y="827"/>
                  </a:lnTo>
                  <a:lnTo>
                    <a:pt x="683" y="825"/>
                  </a:lnTo>
                  <a:lnTo>
                    <a:pt x="684" y="825"/>
                  </a:lnTo>
                  <a:lnTo>
                    <a:pt x="686" y="825"/>
                  </a:lnTo>
                  <a:lnTo>
                    <a:pt x="686" y="826"/>
                  </a:lnTo>
                  <a:lnTo>
                    <a:pt x="686" y="827"/>
                  </a:lnTo>
                  <a:lnTo>
                    <a:pt x="708" y="821"/>
                  </a:lnTo>
                  <a:lnTo>
                    <a:pt x="711" y="823"/>
                  </a:lnTo>
                  <a:lnTo>
                    <a:pt x="719" y="822"/>
                  </a:lnTo>
                  <a:lnTo>
                    <a:pt x="719" y="822"/>
                  </a:lnTo>
                  <a:lnTo>
                    <a:pt x="722" y="818"/>
                  </a:lnTo>
                  <a:lnTo>
                    <a:pt x="723" y="818"/>
                  </a:lnTo>
                  <a:lnTo>
                    <a:pt x="724" y="817"/>
                  </a:lnTo>
                  <a:lnTo>
                    <a:pt x="724" y="816"/>
                  </a:lnTo>
                  <a:lnTo>
                    <a:pt x="739" y="798"/>
                  </a:lnTo>
                  <a:lnTo>
                    <a:pt x="740" y="798"/>
                  </a:lnTo>
                  <a:lnTo>
                    <a:pt x="743" y="795"/>
                  </a:lnTo>
                  <a:lnTo>
                    <a:pt x="753" y="783"/>
                  </a:lnTo>
                  <a:lnTo>
                    <a:pt x="753" y="783"/>
                  </a:lnTo>
                  <a:lnTo>
                    <a:pt x="758" y="779"/>
                  </a:lnTo>
                  <a:lnTo>
                    <a:pt x="762" y="777"/>
                  </a:lnTo>
                  <a:lnTo>
                    <a:pt x="768" y="770"/>
                  </a:lnTo>
                  <a:lnTo>
                    <a:pt x="781" y="756"/>
                  </a:lnTo>
                  <a:lnTo>
                    <a:pt x="785" y="750"/>
                  </a:lnTo>
                  <a:lnTo>
                    <a:pt x="791" y="742"/>
                  </a:lnTo>
                  <a:lnTo>
                    <a:pt x="792" y="741"/>
                  </a:lnTo>
                  <a:lnTo>
                    <a:pt x="793" y="740"/>
                  </a:lnTo>
                  <a:lnTo>
                    <a:pt x="794" y="735"/>
                  </a:lnTo>
                  <a:lnTo>
                    <a:pt x="800" y="727"/>
                  </a:lnTo>
                  <a:lnTo>
                    <a:pt x="803" y="724"/>
                  </a:lnTo>
                  <a:lnTo>
                    <a:pt x="811" y="713"/>
                  </a:lnTo>
                  <a:lnTo>
                    <a:pt x="820" y="701"/>
                  </a:lnTo>
                  <a:lnTo>
                    <a:pt x="830" y="690"/>
                  </a:lnTo>
                  <a:lnTo>
                    <a:pt x="831" y="690"/>
                  </a:lnTo>
                  <a:lnTo>
                    <a:pt x="831" y="689"/>
                  </a:lnTo>
                  <a:lnTo>
                    <a:pt x="831" y="686"/>
                  </a:lnTo>
                  <a:lnTo>
                    <a:pt x="835" y="674"/>
                  </a:lnTo>
                  <a:lnTo>
                    <a:pt x="835" y="673"/>
                  </a:lnTo>
                  <a:lnTo>
                    <a:pt x="836" y="670"/>
                  </a:lnTo>
                  <a:lnTo>
                    <a:pt x="837" y="669"/>
                  </a:lnTo>
                  <a:lnTo>
                    <a:pt x="840" y="662"/>
                  </a:lnTo>
                  <a:lnTo>
                    <a:pt x="840" y="662"/>
                  </a:lnTo>
                  <a:lnTo>
                    <a:pt x="839" y="658"/>
                  </a:lnTo>
                  <a:lnTo>
                    <a:pt x="838" y="657"/>
                  </a:lnTo>
                  <a:close/>
                </a:path>
              </a:pathLst>
            </a:custGeom>
            <a:solidFill>
              <a:srgbClr val="4C57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92" name="Freeform 778"/>
            <p:cNvSpPr>
              <a:spLocks/>
            </p:cNvSpPr>
            <p:nvPr/>
          </p:nvSpPr>
          <p:spPr bwMode="auto">
            <a:xfrm>
              <a:off x="3231486" y="2325310"/>
              <a:ext cx="1689181" cy="1553938"/>
            </a:xfrm>
            <a:custGeom>
              <a:avLst/>
              <a:gdLst>
                <a:gd name="T0" fmla="*/ 1143 w 1229"/>
                <a:gd name="T1" fmla="*/ 614 h 1130"/>
                <a:gd name="T2" fmla="*/ 1035 w 1229"/>
                <a:gd name="T3" fmla="*/ 624 h 1130"/>
                <a:gd name="T4" fmla="*/ 1040 w 1229"/>
                <a:gd name="T5" fmla="*/ 460 h 1130"/>
                <a:gd name="T6" fmla="*/ 1039 w 1229"/>
                <a:gd name="T7" fmla="*/ 352 h 1130"/>
                <a:gd name="T8" fmla="*/ 1140 w 1229"/>
                <a:gd name="T9" fmla="*/ 255 h 1130"/>
                <a:gd name="T10" fmla="*/ 1159 w 1229"/>
                <a:gd name="T11" fmla="*/ 87 h 1130"/>
                <a:gd name="T12" fmla="*/ 1141 w 1229"/>
                <a:gd name="T13" fmla="*/ 12 h 1130"/>
                <a:gd name="T14" fmla="*/ 1039 w 1229"/>
                <a:gd name="T15" fmla="*/ 42 h 1130"/>
                <a:gd name="T16" fmla="*/ 1067 w 1229"/>
                <a:gd name="T17" fmla="*/ 80 h 1130"/>
                <a:gd name="T18" fmla="*/ 1008 w 1229"/>
                <a:gd name="T19" fmla="*/ 125 h 1130"/>
                <a:gd name="T20" fmla="*/ 959 w 1229"/>
                <a:gd name="T21" fmla="*/ 227 h 1130"/>
                <a:gd name="T22" fmla="*/ 925 w 1229"/>
                <a:gd name="T23" fmla="*/ 273 h 1130"/>
                <a:gd name="T24" fmla="*/ 900 w 1229"/>
                <a:gd name="T25" fmla="*/ 306 h 1130"/>
                <a:gd name="T26" fmla="*/ 815 w 1229"/>
                <a:gd name="T27" fmla="*/ 295 h 1130"/>
                <a:gd name="T28" fmla="*/ 707 w 1229"/>
                <a:gd name="T29" fmla="*/ 307 h 1130"/>
                <a:gd name="T30" fmla="*/ 640 w 1229"/>
                <a:gd name="T31" fmla="*/ 192 h 1130"/>
                <a:gd name="T32" fmla="*/ 630 w 1229"/>
                <a:gd name="T33" fmla="*/ 116 h 1130"/>
                <a:gd name="T34" fmla="*/ 566 w 1229"/>
                <a:gd name="T35" fmla="*/ 170 h 1130"/>
                <a:gd name="T36" fmla="*/ 558 w 1229"/>
                <a:gd name="T37" fmla="*/ 240 h 1130"/>
                <a:gd name="T38" fmla="*/ 558 w 1229"/>
                <a:gd name="T39" fmla="*/ 276 h 1130"/>
                <a:gd name="T40" fmla="*/ 578 w 1229"/>
                <a:gd name="T41" fmla="*/ 323 h 1130"/>
                <a:gd name="T42" fmla="*/ 567 w 1229"/>
                <a:gd name="T43" fmla="*/ 331 h 1130"/>
                <a:gd name="T44" fmla="*/ 522 w 1229"/>
                <a:gd name="T45" fmla="*/ 364 h 1130"/>
                <a:gd name="T46" fmla="*/ 458 w 1229"/>
                <a:gd name="T47" fmla="*/ 388 h 1130"/>
                <a:gd name="T48" fmla="*/ 413 w 1229"/>
                <a:gd name="T49" fmla="*/ 445 h 1130"/>
                <a:gd name="T50" fmla="*/ 413 w 1229"/>
                <a:gd name="T51" fmla="*/ 461 h 1130"/>
                <a:gd name="T52" fmla="*/ 317 w 1229"/>
                <a:gd name="T53" fmla="*/ 534 h 1130"/>
                <a:gd name="T54" fmla="*/ 259 w 1229"/>
                <a:gd name="T55" fmla="*/ 553 h 1130"/>
                <a:gd name="T56" fmla="*/ 150 w 1229"/>
                <a:gd name="T57" fmla="*/ 597 h 1130"/>
                <a:gd name="T58" fmla="*/ 230 w 1229"/>
                <a:gd name="T59" fmla="*/ 657 h 1130"/>
                <a:gd name="T60" fmla="*/ 273 w 1229"/>
                <a:gd name="T61" fmla="*/ 746 h 1130"/>
                <a:gd name="T62" fmla="*/ 178 w 1229"/>
                <a:gd name="T63" fmla="*/ 825 h 1130"/>
                <a:gd name="T64" fmla="*/ 9 w 1229"/>
                <a:gd name="T65" fmla="*/ 841 h 1130"/>
                <a:gd name="T66" fmla="*/ 25 w 1229"/>
                <a:gd name="T67" fmla="*/ 924 h 1130"/>
                <a:gd name="T68" fmla="*/ 8 w 1229"/>
                <a:gd name="T69" fmla="*/ 1028 h 1130"/>
                <a:gd name="T70" fmla="*/ 129 w 1229"/>
                <a:gd name="T71" fmla="*/ 1124 h 1130"/>
                <a:gd name="T72" fmla="*/ 231 w 1229"/>
                <a:gd name="T73" fmla="*/ 1102 h 1130"/>
                <a:gd name="T74" fmla="*/ 287 w 1229"/>
                <a:gd name="T75" fmla="*/ 991 h 1130"/>
                <a:gd name="T76" fmla="*/ 361 w 1229"/>
                <a:gd name="T77" fmla="*/ 919 h 1130"/>
                <a:gd name="T78" fmla="*/ 435 w 1229"/>
                <a:gd name="T79" fmla="*/ 827 h 1130"/>
                <a:gd name="T80" fmla="*/ 556 w 1229"/>
                <a:gd name="T81" fmla="*/ 799 h 1130"/>
                <a:gd name="T82" fmla="*/ 681 w 1229"/>
                <a:gd name="T83" fmla="*/ 897 h 1130"/>
                <a:gd name="T84" fmla="*/ 788 w 1229"/>
                <a:gd name="T85" fmla="*/ 1044 h 1130"/>
                <a:gd name="T86" fmla="*/ 819 w 1229"/>
                <a:gd name="T87" fmla="*/ 1020 h 1130"/>
                <a:gd name="T88" fmla="*/ 873 w 1229"/>
                <a:gd name="T89" fmla="*/ 981 h 1130"/>
                <a:gd name="T90" fmla="*/ 804 w 1229"/>
                <a:gd name="T91" fmla="*/ 900 h 1130"/>
                <a:gd name="T92" fmla="*/ 724 w 1229"/>
                <a:gd name="T93" fmla="*/ 824 h 1130"/>
                <a:gd name="T94" fmla="*/ 689 w 1229"/>
                <a:gd name="T95" fmla="*/ 734 h 1130"/>
                <a:gd name="T96" fmla="*/ 777 w 1229"/>
                <a:gd name="T97" fmla="*/ 739 h 1130"/>
                <a:gd name="T98" fmla="*/ 862 w 1229"/>
                <a:gd name="T99" fmla="*/ 725 h 1130"/>
                <a:gd name="T100" fmla="*/ 967 w 1229"/>
                <a:gd name="T101" fmla="*/ 767 h 1130"/>
                <a:gd name="T102" fmla="*/ 1004 w 1229"/>
                <a:gd name="T103" fmla="*/ 872 h 1130"/>
                <a:gd name="T104" fmla="*/ 961 w 1229"/>
                <a:gd name="T105" fmla="*/ 1040 h 1130"/>
                <a:gd name="T106" fmla="*/ 974 w 1229"/>
                <a:gd name="T107" fmla="*/ 1085 h 1130"/>
                <a:gd name="T108" fmla="*/ 1023 w 1229"/>
                <a:gd name="T109" fmla="*/ 1114 h 1130"/>
                <a:gd name="T110" fmla="*/ 1031 w 1229"/>
                <a:gd name="T111" fmla="*/ 1070 h 1130"/>
                <a:gd name="T112" fmla="*/ 1012 w 1229"/>
                <a:gd name="T113" fmla="*/ 1018 h 1130"/>
                <a:gd name="T114" fmla="*/ 1017 w 1229"/>
                <a:gd name="T115" fmla="*/ 947 h 1130"/>
                <a:gd name="T116" fmla="*/ 1062 w 1229"/>
                <a:gd name="T117" fmla="*/ 965 h 1130"/>
                <a:gd name="T118" fmla="*/ 1114 w 1229"/>
                <a:gd name="T119" fmla="*/ 942 h 1130"/>
                <a:gd name="T120" fmla="*/ 1159 w 1229"/>
                <a:gd name="T121" fmla="*/ 937 h 1130"/>
                <a:gd name="T122" fmla="*/ 1183 w 1229"/>
                <a:gd name="T123" fmla="*/ 910 h 1130"/>
                <a:gd name="T124" fmla="*/ 1204 w 1229"/>
                <a:gd name="T125" fmla="*/ 762 h 1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9" h="1130">
                  <a:moveTo>
                    <a:pt x="1228" y="745"/>
                  </a:moveTo>
                  <a:lnTo>
                    <a:pt x="1227" y="744"/>
                  </a:lnTo>
                  <a:lnTo>
                    <a:pt x="1226" y="743"/>
                  </a:lnTo>
                  <a:lnTo>
                    <a:pt x="1225" y="742"/>
                  </a:lnTo>
                  <a:lnTo>
                    <a:pt x="1224" y="742"/>
                  </a:lnTo>
                  <a:lnTo>
                    <a:pt x="1223" y="742"/>
                  </a:lnTo>
                  <a:lnTo>
                    <a:pt x="1220" y="741"/>
                  </a:lnTo>
                  <a:lnTo>
                    <a:pt x="1217" y="740"/>
                  </a:lnTo>
                  <a:lnTo>
                    <a:pt x="1214" y="741"/>
                  </a:lnTo>
                  <a:lnTo>
                    <a:pt x="1202" y="746"/>
                  </a:lnTo>
                  <a:lnTo>
                    <a:pt x="1199" y="749"/>
                  </a:lnTo>
                  <a:lnTo>
                    <a:pt x="1182" y="740"/>
                  </a:lnTo>
                  <a:lnTo>
                    <a:pt x="1182" y="739"/>
                  </a:lnTo>
                  <a:lnTo>
                    <a:pt x="1181" y="739"/>
                  </a:lnTo>
                  <a:lnTo>
                    <a:pt x="1181" y="738"/>
                  </a:lnTo>
                  <a:lnTo>
                    <a:pt x="1180" y="735"/>
                  </a:lnTo>
                  <a:lnTo>
                    <a:pt x="1179" y="714"/>
                  </a:lnTo>
                  <a:lnTo>
                    <a:pt x="1179" y="712"/>
                  </a:lnTo>
                  <a:lnTo>
                    <a:pt x="1179" y="706"/>
                  </a:lnTo>
                  <a:lnTo>
                    <a:pt x="1181" y="703"/>
                  </a:lnTo>
                  <a:lnTo>
                    <a:pt x="1182" y="700"/>
                  </a:lnTo>
                  <a:lnTo>
                    <a:pt x="1182" y="697"/>
                  </a:lnTo>
                  <a:lnTo>
                    <a:pt x="1183" y="695"/>
                  </a:lnTo>
                  <a:lnTo>
                    <a:pt x="1183" y="688"/>
                  </a:lnTo>
                  <a:lnTo>
                    <a:pt x="1182" y="685"/>
                  </a:lnTo>
                  <a:lnTo>
                    <a:pt x="1176" y="668"/>
                  </a:lnTo>
                  <a:lnTo>
                    <a:pt x="1174" y="668"/>
                  </a:lnTo>
                  <a:lnTo>
                    <a:pt x="1173" y="666"/>
                  </a:lnTo>
                  <a:lnTo>
                    <a:pt x="1170" y="662"/>
                  </a:lnTo>
                  <a:lnTo>
                    <a:pt x="1164" y="656"/>
                  </a:lnTo>
                  <a:lnTo>
                    <a:pt x="1164" y="655"/>
                  </a:lnTo>
                  <a:lnTo>
                    <a:pt x="1163" y="653"/>
                  </a:lnTo>
                  <a:lnTo>
                    <a:pt x="1154" y="639"/>
                  </a:lnTo>
                  <a:lnTo>
                    <a:pt x="1153" y="637"/>
                  </a:lnTo>
                  <a:lnTo>
                    <a:pt x="1152" y="634"/>
                  </a:lnTo>
                  <a:lnTo>
                    <a:pt x="1150" y="627"/>
                  </a:lnTo>
                  <a:lnTo>
                    <a:pt x="1149" y="624"/>
                  </a:lnTo>
                  <a:lnTo>
                    <a:pt x="1144" y="616"/>
                  </a:lnTo>
                  <a:lnTo>
                    <a:pt x="1143" y="614"/>
                  </a:lnTo>
                  <a:lnTo>
                    <a:pt x="1140" y="612"/>
                  </a:lnTo>
                  <a:lnTo>
                    <a:pt x="1139" y="612"/>
                  </a:lnTo>
                  <a:lnTo>
                    <a:pt x="1136" y="610"/>
                  </a:lnTo>
                  <a:lnTo>
                    <a:pt x="1132" y="610"/>
                  </a:lnTo>
                  <a:lnTo>
                    <a:pt x="1132" y="612"/>
                  </a:lnTo>
                  <a:lnTo>
                    <a:pt x="1132" y="612"/>
                  </a:lnTo>
                  <a:lnTo>
                    <a:pt x="1123" y="615"/>
                  </a:lnTo>
                  <a:lnTo>
                    <a:pt x="1123" y="616"/>
                  </a:lnTo>
                  <a:lnTo>
                    <a:pt x="1122" y="618"/>
                  </a:lnTo>
                  <a:lnTo>
                    <a:pt x="1122" y="618"/>
                  </a:lnTo>
                  <a:lnTo>
                    <a:pt x="1120" y="623"/>
                  </a:lnTo>
                  <a:lnTo>
                    <a:pt x="1119" y="623"/>
                  </a:lnTo>
                  <a:lnTo>
                    <a:pt x="1118" y="624"/>
                  </a:lnTo>
                  <a:lnTo>
                    <a:pt x="1117" y="624"/>
                  </a:lnTo>
                  <a:lnTo>
                    <a:pt x="1108" y="625"/>
                  </a:lnTo>
                  <a:lnTo>
                    <a:pt x="1092" y="627"/>
                  </a:lnTo>
                  <a:lnTo>
                    <a:pt x="1090" y="628"/>
                  </a:lnTo>
                  <a:lnTo>
                    <a:pt x="1090" y="628"/>
                  </a:lnTo>
                  <a:lnTo>
                    <a:pt x="1089" y="628"/>
                  </a:lnTo>
                  <a:lnTo>
                    <a:pt x="1089" y="630"/>
                  </a:lnTo>
                  <a:lnTo>
                    <a:pt x="1087" y="632"/>
                  </a:lnTo>
                  <a:lnTo>
                    <a:pt x="1087" y="633"/>
                  </a:lnTo>
                  <a:lnTo>
                    <a:pt x="1086" y="634"/>
                  </a:lnTo>
                  <a:lnTo>
                    <a:pt x="1086" y="634"/>
                  </a:lnTo>
                  <a:lnTo>
                    <a:pt x="1086" y="635"/>
                  </a:lnTo>
                  <a:lnTo>
                    <a:pt x="1085" y="635"/>
                  </a:lnTo>
                  <a:lnTo>
                    <a:pt x="1083" y="636"/>
                  </a:lnTo>
                  <a:lnTo>
                    <a:pt x="1083" y="636"/>
                  </a:lnTo>
                  <a:lnTo>
                    <a:pt x="1079" y="637"/>
                  </a:lnTo>
                  <a:lnTo>
                    <a:pt x="1078" y="637"/>
                  </a:lnTo>
                  <a:lnTo>
                    <a:pt x="1074" y="632"/>
                  </a:lnTo>
                  <a:lnTo>
                    <a:pt x="1071" y="627"/>
                  </a:lnTo>
                  <a:lnTo>
                    <a:pt x="1070" y="626"/>
                  </a:lnTo>
                  <a:lnTo>
                    <a:pt x="1069" y="625"/>
                  </a:lnTo>
                  <a:lnTo>
                    <a:pt x="1068" y="625"/>
                  </a:lnTo>
                  <a:lnTo>
                    <a:pt x="1064" y="625"/>
                  </a:lnTo>
                  <a:lnTo>
                    <a:pt x="1055" y="626"/>
                  </a:lnTo>
                  <a:lnTo>
                    <a:pt x="1036" y="623"/>
                  </a:lnTo>
                  <a:lnTo>
                    <a:pt x="1035" y="624"/>
                  </a:lnTo>
                  <a:lnTo>
                    <a:pt x="1034" y="624"/>
                  </a:lnTo>
                  <a:lnTo>
                    <a:pt x="1032" y="623"/>
                  </a:lnTo>
                  <a:lnTo>
                    <a:pt x="1031" y="623"/>
                  </a:lnTo>
                  <a:lnTo>
                    <a:pt x="1029" y="621"/>
                  </a:lnTo>
                  <a:lnTo>
                    <a:pt x="1022" y="622"/>
                  </a:lnTo>
                  <a:lnTo>
                    <a:pt x="1016" y="625"/>
                  </a:lnTo>
                  <a:lnTo>
                    <a:pt x="1014" y="619"/>
                  </a:lnTo>
                  <a:lnTo>
                    <a:pt x="1007" y="618"/>
                  </a:lnTo>
                  <a:lnTo>
                    <a:pt x="996" y="606"/>
                  </a:lnTo>
                  <a:lnTo>
                    <a:pt x="994" y="604"/>
                  </a:lnTo>
                  <a:lnTo>
                    <a:pt x="992" y="604"/>
                  </a:lnTo>
                  <a:lnTo>
                    <a:pt x="994" y="596"/>
                  </a:lnTo>
                  <a:lnTo>
                    <a:pt x="1002" y="579"/>
                  </a:lnTo>
                  <a:lnTo>
                    <a:pt x="1005" y="572"/>
                  </a:lnTo>
                  <a:lnTo>
                    <a:pt x="1016" y="575"/>
                  </a:lnTo>
                  <a:lnTo>
                    <a:pt x="1011" y="566"/>
                  </a:lnTo>
                  <a:lnTo>
                    <a:pt x="1008" y="551"/>
                  </a:lnTo>
                  <a:lnTo>
                    <a:pt x="1008" y="550"/>
                  </a:lnTo>
                  <a:lnTo>
                    <a:pt x="1008" y="549"/>
                  </a:lnTo>
                  <a:lnTo>
                    <a:pt x="1008" y="548"/>
                  </a:lnTo>
                  <a:lnTo>
                    <a:pt x="1013" y="544"/>
                  </a:lnTo>
                  <a:lnTo>
                    <a:pt x="1022" y="530"/>
                  </a:lnTo>
                  <a:lnTo>
                    <a:pt x="1024" y="529"/>
                  </a:lnTo>
                  <a:lnTo>
                    <a:pt x="1026" y="526"/>
                  </a:lnTo>
                  <a:lnTo>
                    <a:pt x="1029" y="522"/>
                  </a:lnTo>
                  <a:lnTo>
                    <a:pt x="1041" y="510"/>
                  </a:lnTo>
                  <a:lnTo>
                    <a:pt x="1043" y="509"/>
                  </a:lnTo>
                  <a:lnTo>
                    <a:pt x="1043" y="509"/>
                  </a:lnTo>
                  <a:lnTo>
                    <a:pt x="1044" y="509"/>
                  </a:lnTo>
                  <a:lnTo>
                    <a:pt x="1046" y="508"/>
                  </a:lnTo>
                  <a:lnTo>
                    <a:pt x="1048" y="509"/>
                  </a:lnTo>
                  <a:lnTo>
                    <a:pt x="1048" y="509"/>
                  </a:lnTo>
                  <a:lnTo>
                    <a:pt x="1050" y="509"/>
                  </a:lnTo>
                  <a:lnTo>
                    <a:pt x="1051" y="508"/>
                  </a:lnTo>
                  <a:lnTo>
                    <a:pt x="1055" y="501"/>
                  </a:lnTo>
                  <a:lnTo>
                    <a:pt x="1054" y="497"/>
                  </a:lnTo>
                  <a:lnTo>
                    <a:pt x="1053" y="495"/>
                  </a:lnTo>
                  <a:lnTo>
                    <a:pt x="1048" y="479"/>
                  </a:lnTo>
                  <a:lnTo>
                    <a:pt x="1040" y="460"/>
                  </a:lnTo>
                  <a:lnTo>
                    <a:pt x="1038" y="453"/>
                  </a:lnTo>
                  <a:lnTo>
                    <a:pt x="1036" y="451"/>
                  </a:lnTo>
                  <a:lnTo>
                    <a:pt x="1036" y="450"/>
                  </a:lnTo>
                  <a:lnTo>
                    <a:pt x="1036" y="448"/>
                  </a:lnTo>
                  <a:lnTo>
                    <a:pt x="1036" y="446"/>
                  </a:lnTo>
                  <a:lnTo>
                    <a:pt x="1036" y="442"/>
                  </a:lnTo>
                  <a:lnTo>
                    <a:pt x="1036" y="441"/>
                  </a:lnTo>
                  <a:lnTo>
                    <a:pt x="1038" y="436"/>
                  </a:lnTo>
                  <a:lnTo>
                    <a:pt x="1039" y="427"/>
                  </a:lnTo>
                  <a:lnTo>
                    <a:pt x="1039" y="425"/>
                  </a:lnTo>
                  <a:lnTo>
                    <a:pt x="1024" y="414"/>
                  </a:lnTo>
                  <a:lnTo>
                    <a:pt x="1025" y="412"/>
                  </a:lnTo>
                  <a:lnTo>
                    <a:pt x="1027" y="409"/>
                  </a:lnTo>
                  <a:lnTo>
                    <a:pt x="1030" y="406"/>
                  </a:lnTo>
                  <a:lnTo>
                    <a:pt x="1031" y="403"/>
                  </a:lnTo>
                  <a:lnTo>
                    <a:pt x="1032" y="401"/>
                  </a:lnTo>
                  <a:lnTo>
                    <a:pt x="1032" y="401"/>
                  </a:lnTo>
                  <a:lnTo>
                    <a:pt x="1035" y="399"/>
                  </a:lnTo>
                  <a:lnTo>
                    <a:pt x="1036" y="399"/>
                  </a:lnTo>
                  <a:lnTo>
                    <a:pt x="1038" y="398"/>
                  </a:lnTo>
                  <a:lnTo>
                    <a:pt x="1039" y="398"/>
                  </a:lnTo>
                  <a:lnTo>
                    <a:pt x="1040" y="397"/>
                  </a:lnTo>
                  <a:lnTo>
                    <a:pt x="1041" y="397"/>
                  </a:lnTo>
                  <a:lnTo>
                    <a:pt x="1042" y="397"/>
                  </a:lnTo>
                  <a:lnTo>
                    <a:pt x="1043" y="397"/>
                  </a:lnTo>
                  <a:lnTo>
                    <a:pt x="1047" y="394"/>
                  </a:lnTo>
                  <a:lnTo>
                    <a:pt x="1048" y="393"/>
                  </a:lnTo>
                  <a:lnTo>
                    <a:pt x="1048" y="393"/>
                  </a:lnTo>
                  <a:lnTo>
                    <a:pt x="1048" y="392"/>
                  </a:lnTo>
                  <a:lnTo>
                    <a:pt x="1049" y="391"/>
                  </a:lnTo>
                  <a:lnTo>
                    <a:pt x="1049" y="389"/>
                  </a:lnTo>
                  <a:lnTo>
                    <a:pt x="1049" y="388"/>
                  </a:lnTo>
                  <a:lnTo>
                    <a:pt x="1048" y="382"/>
                  </a:lnTo>
                  <a:lnTo>
                    <a:pt x="1048" y="369"/>
                  </a:lnTo>
                  <a:lnTo>
                    <a:pt x="1048" y="369"/>
                  </a:lnTo>
                  <a:lnTo>
                    <a:pt x="1048" y="367"/>
                  </a:lnTo>
                  <a:lnTo>
                    <a:pt x="1046" y="365"/>
                  </a:lnTo>
                  <a:lnTo>
                    <a:pt x="1040" y="352"/>
                  </a:lnTo>
                  <a:lnTo>
                    <a:pt x="1039" y="352"/>
                  </a:lnTo>
                  <a:lnTo>
                    <a:pt x="1039" y="347"/>
                  </a:lnTo>
                  <a:lnTo>
                    <a:pt x="1038" y="344"/>
                  </a:lnTo>
                  <a:lnTo>
                    <a:pt x="1036" y="336"/>
                  </a:lnTo>
                  <a:lnTo>
                    <a:pt x="1036" y="335"/>
                  </a:lnTo>
                  <a:lnTo>
                    <a:pt x="1035" y="330"/>
                  </a:lnTo>
                  <a:lnTo>
                    <a:pt x="1035" y="329"/>
                  </a:lnTo>
                  <a:lnTo>
                    <a:pt x="1035" y="328"/>
                  </a:lnTo>
                  <a:lnTo>
                    <a:pt x="1035" y="327"/>
                  </a:lnTo>
                  <a:lnTo>
                    <a:pt x="1043" y="329"/>
                  </a:lnTo>
                  <a:lnTo>
                    <a:pt x="1048" y="326"/>
                  </a:lnTo>
                  <a:lnTo>
                    <a:pt x="1050" y="328"/>
                  </a:lnTo>
                  <a:lnTo>
                    <a:pt x="1059" y="329"/>
                  </a:lnTo>
                  <a:lnTo>
                    <a:pt x="1062" y="329"/>
                  </a:lnTo>
                  <a:lnTo>
                    <a:pt x="1064" y="329"/>
                  </a:lnTo>
                  <a:lnTo>
                    <a:pt x="1065" y="328"/>
                  </a:lnTo>
                  <a:lnTo>
                    <a:pt x="1070" y="324"/>
                  </a:lnTo>
                  <a:lnTo>
                    <a:pt x="1075" y="318"/>
                  </a:lnTo>
                  <a:lnTo>
                    <a:pt x="1076" y="318"/>
                  </a:lnTo>
                  <a:lnTo>
                    <a:pt x="1076" y="317"/>
                  </a:lnTo>
                  <a:lnTo>
                    <a:pt x="1079" y="316"/>
                  </a:lnTo>
                  <a:lnTo>
                    <a:pt x="1081" y="316"/>
                  </a:lnTo>
                  <a:lnTo>
                    <a:pt x="1082" y="317"/>
                  </a:lnTo>
                  <a:lnTo>
                    <a:pt x="1084" y="317"/>
                  </a:lnTo>
                  <a:lnTo>
                    <a:pt x="1099" y="313"/>
                  </a:lnTo>
                  <a:lnTo>
                    <a:pt x="1102" y="307"/>
                  </a:lnTo>
                  <a:lnTo>
                    <a:pt x="1103" y="296"/>
                  </a:lnTo>
                  <a:lnTo>
                    <a:pt x="1105" y="282"/>
                  </a:lnTo>
                  <a:lnTo>
                    <a:pt x="1105" y="281"/>
                  </a:lnTo>
                  <a:lnTo>
                    <a:pt x="1109" y="274"/>
                  </a:lnTo>
                  <a:lnTo>
                    <a:pt x="1109" y="274"/>
                  </a:lnTo>
                  <a:lnTo>
                    <a:pt x="1112" y="273"/>
                  </a:lnTo>
                  <a:lnTo>
                    <a:pt x="1120" y="270"/>
                  </a:lnTo>
                  <a:lnTo>
                    <a:pt x="1121" y="265"/>
                  </a:lnTo>
                  <a:lnTo>
                    <a:pt x="1123" y="262"/>
                  </a:lnTo>
                  <a:lnTo>
                    <a:pt x="1125" y="262"/>
                  </a:lnTo>
                  <a:lnTo>
                    <a:pt x="1129" y="262"/>
                  </a:lnTo>
                  <a:lnTo>
                    <a:pt x="1135" y="261"/>
                  </a:lnTo>
                  <a:lnTo>
                    <a:pt x="1140" y="255"/>
                  </a:lnTo>
                  <a:lnTo>
                    <a:pt x="1140" y="255"/>
                  </a:lnTo>
                  <a:lnTo>
                    <a:pt x="1140" y="254"/>
                  </a:lnTo>
                  <a:lnTo>
                    <a:pt x="1138" y="253"/>
                  </a:lnTo>
                  <a:lnTo>
                    <a:pt x="1137" y="253"/>
                  </a:lnTo>
                  <a:lnTo>
                    <a:pt x="1137" y="252"/>
                  </a:lnTo>
                  <a:lnTo>
                    <a:pt x="1135" y="252"/>
                  </a:lnTo>
                  <a:lnTo>
                    <a:pt x="1131" y="240"/>
                  </a:lnTo>
                  <a:lnTo>
                    <a:pt x="1132" y="234"/>
                  </a:lnTo>
                  <a:lnTo>
                    <a:pt x="1132" y="232"/>
                  </a:lnTo>
                  <a:lnTo>
                    <a:pt x="1144" y="224"/>
                  </a:lnTo>
                  <a:lnTo>
                    <a:pt x="1147" y="224"/>
                  </a:lnTo>
                  <a:lnTo>
                    <a:pt x="1149" y="224"/>
                  </a:lnTo>
                  <a:lnTo>
                    <a:pt x="1156" y="225"/>
                  </a:lnTo>
                  <a:lnTo>
                    <a:pt x="1163" y="227"/>
                  </a:lnTo>
                  <a:lnTo>
                    <a:pt x="1170" y="216"/>
                  </a:lnTo>
                  <a:lnTo>
                    <a:pt x="1180" y="206"/>
                  </a:lnTo>
                  <a:lnTo>
                    <a:pt x="1181" y="204"/>
                  </a:lnTo>
                  <a:lnTo>
                    <a:pt x="1182" y="200"/>
                  </a:lnTo>
                  <a:lnTo>
                    <a:pt x="1181" y="194"/>
                  </a:lnTo>
                  <a:lnTo>
                    <a:pt x="1174" y="171"/>
                  </a:lnTo>
                  <a:lnTo>
                    <a:pt x="1170" y="150"/>
                  </a:lnTo>
                  <a:lnTo>
                    <a:pt x="1171" y="145"/>
                  </a:lnTo>
                  <a:lnTo>
                    <a:pt x="1171" y="143"/>
                  </a:lnTo>
                  <a:lnTo>
                    <a:pt x="1171" y="143"/>
                  </a:lnTo>
                  <a:lnTo>
                    <a:pt x="1171" y="140"/>
                  </a:lnTo>
                  <a:lnTo>
                    <a:pt x="1171" y="140"/>
                  </a:lnTo>
                  <a:lnTo>
                    <a:pt x="1161" y="131"/>
                  </a:lnTo>
                  <a:lnTo>
                    <a:pt x="1156" y="128"/>
                  </a:lnTo>
                  <a:lnTo>
                    <a:pt x="1155" y="127"/>
                  </a:lnTo>
                  <a:lnTo>
                    <a:pt x="1155" y="125"/>
                  </a:lnTo>
                  <a:lnTo>
                    <a:pt x="1156" y="119"/>
                  </a:lnTo>
                  <a:lnTo>
                    <a:pt x="1159" y="112"/>
                  </a:lnTo>
                  <a:lnTo>
                    <a:pt x="1160" y="112"/>
                  </a:lnTo>
                  <a:lnTo>
                    <a:pt x="1161" y="111"/>
                  </a:lnTo>
                  <a:lnTo>
                    <a:pt x="1162" y="111"/>
                  </a:lnTo>
                  <a:lnTo>
                    <a:pt x="1164" y="110"/>
                  </a:lnTo>
                  <a:lnTo>
                    <a:pt x="1166" y="110"/>
                  </a:lnTo>
                  <a:lnTo>
                    <a:pt x="1169" y="104"/>
                  </a:lnTo>
                  <a:lnTo>
                    <a:pt x="1163" y="99"/>
                  </a:lnTo>
                  <a:lnTo>
                    <a:pt x="1159" y="87"/>
                  </a:lnTo>
                  <a:lnTo>
                    <a:pt x="1158" y="77"/>
                  </a:lnTo>
                  <a:lnTo>
                    <a:pt x="1158" y="76"/>
                  </a:lnTo>
                  <a:lnTo>
                    <a:pt x="1158" y="69"/>
                  </a:lnTo>
                  <a:lnTo>
                    <a:pt x="1159" y="62"/>
                  </a:lnTo>
                  <a:lnTo>
                    <a:pt x="1159" y="56"/>
                  </a:lnTo>
                  <a:lnTo>
                    <a:pt x="1161" y="49"/>
                  </a:lnTo>
                  <a:lnTo>
                    <a:pt x="1163" y="44"/>
                  </a:lnTo>
                  <a:lnTo>
                    <a:pt x="1170" y="32"/>
                  </a:lnTo>
                  <a:lnTo>
                    <a:pt x="1172" y="29"/>
                  </a:lnTo>
                  <a:lnTo>
                    <a:pt x="1173" y="26"/>
                  </a:lnTo>
                  <a:lnTo>
                    <a:pt x="1173" y="25"/>
                  </a:lnTo>
                  <a:lnTo>
                    <a:pt x="1174" y="24"/>
                  </a:lnTo>
                  <a:lnTo>
                    <a:pt x="1175" y="23"/>
                  </a:lnTo>
                  <a:lnTo>
                    <a:pt x="1176" y="23"/>
                  </a:lnTo>
                  <a:lnTo>
                    <a:pt x="1178" y="23"/>
                  </a:lnTo>
                  <a:lnTo>
                    <a:pt x="1179" y="23"/>
                  </a:lnTo>
                  <a:lnTo>
                    <a:pt x="1180" y="22"/>
                  </a:lnTo>
                  <a:lnTo>
                    <a:pt x="1181" y="22"/>
                  </a:lnTo>
                  <a:lnTo>
                    <a:pt x="1181" y="21"/>
                  </a:lnTo>
                  <a:lnTo>
                    <a:pt x="1182" y="18"/>
                  </a:lnTo>
                  <a:lnTo>
                    <a:pt x="1182" y="17"/>
                  </a:lnTo>
                  <a:lnTo>
                    <a:pt x="1182" y="16"/>
                  </a:lnTo>
                  <a:lnTo>
                    <a:pt x="1182" y="15"/>
                  </a:lnTo>
                  <a:lnTo>
                    <a:pt x="1179" y="12"/>
                  </a:lnTo>
                  <a:lnTo>
                    <a:pt x="1178" y="11"/>
                  </a:lnTo>
                  <a:lnTo>
                    <a:pt x="1176" y="11"/>
                  </a:lnTo>
                  <a:lnTo>
                    <a:pt x="1176" y="11"/>
                  </a:lnTo>
                  <a:lnTo>
                    <a:pt x="1176" y="12"/>
                  </a:lnTo>
                  <a:lnTo>
                    <a:pt x="1175" y="12"/>
                  </a:lnTo>
                  <a:lnTo>
                    <a:pt x="1175" y="13"/>
                  </a:lnTo>
                  <a:lnTo>
                    <a:pt x="1175" y="14"/>
                  </a:lnTo>
                  <a:lnTo>
                    <a:pt x="1174" y="15"/>
                  </a:lnTo>
                  <a:lnTo>
                    <a:pt x="1173" y="15"/>
                  </a:lnTo>
                  <a:lnTo>
                    <a:pt x="1172" y="15"/>
                  </a:lnTo>
                  <a:lnTo>
                    <a:pt x="1171" y="15"/>
                  </a:lnTo>
                  <a:lnTo>
                    <a:pt x="1145" y="13"/>
                  </a:lnTo>
                  <a:lnTo>
                    <a:pt x="1144" y="13"/>
                  </a:lnTo>
                  <a:lnTo>
                    <a:pt x="1142" y="12"/>
                  </a:lnTo>
                  <a:lnTo>
                    <a:pt x="1141" y="12"/>
                  </a:lnTo>
                  <a:lnTo>
                    <a:pt x="1125" y="6"/>
                  </a:lnTo>
                  <a:lnTo>
                    <a:pt x="1105" y="0"/>
                  </a:lnTo>
                  <a:lnTo>
                    <a:pt x="1097" y="1"/>
                  </a:lnTo>
                  <a:lnTo>
                    <a:pt x="1094" y="8"/>
                  </a:lnTo>
                  <a:lnTo>
                    <a:pt x="1094" y="10"/>
                  </a:lnTo>
                  <a:lnTo>
                    <a:pt x="1085" y="8"/>
                  </a:lnTo>
                  <a:lnTo>
                    <a:pt x="1078" y="9"/>
                  </a:lnTo>
                  <a:lnTo>
                    <a:pt x="1060" y="14"/>
                  </a:lnTo>
                  <a:lnTo>
                    <a:pt x="1057" y="20"/>
                  </a:lnTo>
                  <a:lnTo>
                    <a:pt x="1056" y="20"/>
                  </a:lnTo>
                  <a:lnTo>
                    <a:pt x="1055" y="18"/>
                  </a:lnTo>
                  <a:lnTo>
                    <a:pt x="1054" y="17"/>
                  </a:lnTo>
                  <a:lnTo>
                    <a:pt x="1054" y="16"/>
                  </a:lnTo>
                  <a:lnTo>
                    <a:pt x="1053" y="16"/>
                  </a:lnTo>
                  <a:lnTo>
                    <a:pt x="1052" y="16"/>
                  </a:lnTo>
                  <a:lnTo>
                    <a:pt x="1051" y="16"/>
                  </a:lnTo>
                  <a:lnTo>
                    <a:pt x="1051" y="17"/>
                  </a:lnTo>
                  <a:lnTo>
                    <a:pt x="1051" y="18"/>
                  </a:lnTo>
                  <a:lnTo>
                    <a:pt x="1051" y="20"/>
                  </a:lnTo>
                  <a:lnTo>
                    <a:pt x="1051" y="23"/>
                  </a:lnTo>
                  <a:lnTo>
                    <a:pt x="1048" y="23"/>
                  </a:lnTo>
                  <a:lnTo>
                    <a:pt x="1048" y="24"/>
                  </a:lnTo>
                  <a:lnTo>
                    <a:pt x="1048" y="23"/>
                  </a:lnTo>
                  <a:lnTo>
                    <a:pt x="1046" y="23"/>
                  </a:lnTo>
                  <a:lnTo>
                    <a:pt x="1044" y="23"/>
                  </a:lnTo>
                  <a:lnTo>
                    <a:pt x="1043" y="23"/>
                  </a:lnTo>
                  <a:lnTo>
                    <a:pt x="1038" y="26"/>
                  </a:lnTo>
                  <a:lnTo>
                    <a:pt x="1035" y="27"/>
                  </a:lnTo>
                  <a:lnTo>
                    <a:pt x="1034" y="27"/>
                  </a:lnTo>
                  <a:lnTo>
                    <a:pt x="1032" y="38"/>
                  </a:lnTo>
                  <a:lnTo>
                    <a:pt x="1032" y="39"/>
                  </a:lnTo>
                  <a:lnTo>
                    <a:pt x="1032" y="39"/>
                  </a:lnTo>
                  <a:lnTo>
                    <a:pt x="1033" y="41"/>
                  </a:lnTo>
                  <a:lnTo>
                    <a:pt x="1036" y="42"/>
                  </a:lnTo>
                  <a:lnTo>
                    <a:pt x="1036" y="42"/>
                  </a:lnTo>
                  <a:lnTo>
                    <a:pt x="1038" y="40"/>
                  </a:lnTo>
                  <a:lnTo>
                    <a:pt x="1038" y="39"/>
                  </a:lnTo>
                  <a:lnTo>
                    <a:pt x="1039" y="39"/>
                  </a:lnTo>
                  <a:lnTo>
                    <a:pt x="1039" y="42"/>
                  </a:lnTo>
                  <a:lnTo>
                    <a:pt x="1039" y="43"/>
                  </a:lnTo>
                  <a:lnTo>
                    <a:pt x="1037" y="43"/>
                  </a:lnTo>
                  <a:lnTo>
                    <a:pt x="1035" y="44"/>
                  </a:lnTo>
                  <a:lnTo>
                    <a:pt x="1034" y="44"/>
                  </a:lnTo>
                  <a:lnTo>
                    <a:pt x="1033" y="44"/>
                  </a:lnTo>
                  <a:lnTo>
                    <a:pt x="1032" y="44"/>
                  </a:lnTo>
                  <a:lnTo>
                    <a:pt x="1032" y="45"/>
                  </a:lnTo>
                  <a:lnTo>
                    <a:pt x="1032" y="46"/>
                  </a:lnTo>
                  <a:lnTo>
                    <a:pt x="1035" y="66"/>
                  </a:lnTo>
                  <a:lnTo>
                    <a:pt x="1035" y="67"/>
                  </a:lnTo>
                  <a:lnTo>
                    <a:pt x="1036" y="67"/>
                  </a:lnTo>
                  <a:lnTo>
                    <a:pt x="1039" y="68"/>
                  </a:lnTo>
                  <a:lnTo>
                    <a:pt x="1040" y="68"/>
                  </a:lnTo>
                  <a:lnTo>
                    <a:pt x="1040" y="69"/>
                  </a:lnTo>
                  <a:lnTo>
                    <a:pt x="1040" y="70"/>
                  </a:lnTo>
                  <a:lnTo>
                    <a:pt x="1040" y="73"/>
                  </a:lnTo>
                  <a:lnTo>
                    <a:pt x="1039" y="74"/>
                  </a:lnTo>
                  <a:lnTo>
                    <a:pt x="1040" y="75"/>
                  </a:lnTo>
                  <a:lnTo>
                    <a:pt x="1042" y="78"/>
                  </a:lnTo>
                  <a:lnTo>
                    <a:pt x="1043" y="80"/>
                  </a:lnTo>
                  <a:lnTo>
                    <a:pt x="1043" y="79"/>
                  </a:lnTo>
                  <a:lnTo>
                    <a:pt x="1044" y="79"/>
                  </a:lnTo>
                  <a:lnTo>
                    <a:pt x="1052" y="84"/>
                  </a:lnTo>
                  <a:lnTo>
                    <a:pt x="1055" y="85"/>
                  </a:lnTo>
                  <a:lnTo>
                    <a:pt x="1057" y="84"/>
                  </a:lnTo>
                  <a:lnTo>
                    <a:pt x="1058" y="84"/>
                  </a:lnTo>
                  <a:lnTo>
                    <a:pt x="1059" y="82"/>
                  </a:lnTo>
                  <a:lnTo>
                    <a:pt x="1059" y="81"/>
                  </a:lnTo>
                  <a:lnTo>
                    <a:pt x="1059" y="81"/>
                  </a:lnTo>
                  <a:lnTo>
                    <a:pt x="1059" y="80"/>
                  </a:lnTo>
                  <a:lnTo>
                    <a:pt x="1059" y="79"/>
                  </a:lnTo>
                  <a:lnTo>
                    <a:pt x="1060" y="77"/>
                  </a:lnTo>
                  <a:lnTo>
                    <a:pt x="1061" y="77"/>
                  </a:lnTo>
                  <a:lnTo>
                    <a:pt x="1061" y="77"/>
                  </a:lnTo>
                  <a:lnTo>
                    <a:pt x="1062" y="77"/>
                  </a:lnTo>
                  <a:lnTo>
                    <a:pt x="1064" y="77"/>
                  </a:lnTo>
                  <a:lnTo>
                    <a:pt x="1065" y="77"/>
                  </a:lnTo>
                  <a:lnTo>
                    <a:pt x="1067" y="79"/>
                  </a:lnTo>
                  <a:lnTo>
                    <a:pt x="1067" y="80"/>
                  </a:lnTo>
                  <a:lnTo>
                    <a:pt x="1068" y="81"/>
                  </a:lnTo>
                  <a:lnTo>
                    <a:pt x="1068" y="81"/>
                  </a:lnTo>
                  <a:lnTo>
                    <a:pt x="1068" y="82"/>
                  </a:lnTo>
                  <a:lnTo>
                    <a:pt x="1062" y="99"/>
                  </a:lnTo>
                  <a:lnTo>
                    <a:pt x="1060" y="107"/>
                  </a:lnTo>
                  <a:lnTo>
                    <a:pt x="1060" y="108"/>
                  </a:lnTo>
                  <a:lnTo>
                    <a:pt x="1059" y="116"/>
                  </a:lnTo>
                  <a:lnTo>
                    <a:pt x="1061" y="119"/>
                  </a:lnTo>
                  <a:lnTo>
                    <a:pt x="1062" y="122"/>
                  </a:lnTo>
                  <a:lnTo>
                    <a:pt x="1062" y="138"/>
                  </a:lnTo>
                  <a:lnTo>
                    <a:pt x="1062" y="142"/>
                  </a:lnTo>
                  <a:lnTo>
                    <a:pt x="1062" y="143"/>
                  </a:lnTo>
                  <a:lnTo>
                    <a:pt x="1062" y="144"/>
                  </a:lnTo>
                  <a:lnTo>
                    <a:pt x="1062" y="146"/>
                  </a:lnTo>
                  <a:lnTo>
                    <a:pt x="1062" y="147"/>
                  </a:lnTo>
                  <a:lnTo>
                    <a:pt x="1057" y="151"/>
                  </a:lnTo>
                  <a:lnTo>
                    <a:pt x="1055" y="153"/>
                  </a:lnTo>
                  <a:lnTo>
                    <a:pt x="1053" y="154"/>
                  </a:lnTo>
                  <a:lnTo>
                    <a:pt x="1051" y="154"/>
                  </a:lnTo>
                  <a:lnTo>
                    <a:pt x="1051" y="156"/>
                  </a:lnTo>
                  <a:lnTo>
                    <a:pt x="1051" y="157"/>
                  </a:lnTo>
                  <a:lnTo>
                    <a:pt x="1050" y="157"/>
                  </a:lnTo>
                  <a:lnTo>
                    <a:pt x="1049" y="159"/>
                  </a:lnTo>
                  <a:lnTo>
                    <a:pt x="1047" y="159"/>
                  </a:lnTo>
                  <a:lnTo>
                    <a:pt x="1043" y="161"/>
                  </a:lnTo>
                  <a:lnTo>
                    <a:pt x="1043" y="161"/>
                  </a:lnTo>
                  <a:lnTo>
                    <a:pt x="1040" y="161"/>
                  </a:lnTo>
                  <a:lnTo>
                    <a:pt x="1039" y="161"/>
                  </a:lnTo>
                  <a:lnTo>
                    <a:pt x="1039" y="161"/>
                  </a:lnTo>
                  <a:lnTo>
                    <a:pt x="1037" y="160"/>
                  </a:lnTo>
                  <a:lnTo>
                    <a:pt x="1030" y="155"/>
                  </a:lnTo>
                  <a:lnTo>
                    <a:pt x="1029" y="154"/>
                  </a:lnTo>
                  <a:lnTo>
                    <a:pt x="1029" y="154"/>
                  </a:lnTo>
                  <a:lnTo>
                    <a:pt x="1027" y="153"/>
                  </a:lnTo>
                  <a:lnTo>
                    <a:pt x="1027" y="152"/>
                  </a:lnTo>
                  <a:lnTo>
                    <a:pt x="1026" y="152"/>
                  </a:lnTo>
                  <a:lnTo>
                    <a:pt x="1024" y="145"/>
                  </a:lnTo>
                  <a:lnTo>
                    <a:pt x="1017" y="132"/>
                  </a:lnTo>
                  <a:lnTo>
                    <a:pt x="1008" y="125"/>
                  </a:lnTo>
                  <a:lnTo>
                    <a:pt x="1007" y="125"/>
                  </a:lnTo>
                  <a:lnTo>
                    <a:pt x="1006" y="122"/>
                  </a:lnTo>
                  <a:lnTo>
                    <a:pt x="1006" y="121"/>
                  </a:lnTo>
                  <a:lnTo>
                    <a:pt x="1006" y="120"/>
                  </a:lnTo>
                  <a:lnTo>
                    <a:pt x="1005" y="119"/>
                  </a:lnTo>
                  <a:lnTo>
                    <a:pt x="1005" y="118"/>
                  </a:lnTo>
                  <a:lnTo>
                    <a:pt x="1006" y="116"/>
                  </a:lnTo>
                  <a:lnTo>
                    <a:pt x="997" y="119"/>
                  </a:lnTo>
                  <a:lnTo>
                    <a:pt x="980" y="125"/>
                  </a:lnTo>
                  <a:lnTo>
                    <a:pt x="979" y="125"/>
                  </a:lnTo>
                  <a:lnTo>
                    <a:pt x="979" y="126"/>
                  </a:lnTo>
                  <a:lnTo>
                    <a:pt x="978" y="127"/>
                  </a:lnTo>
                  <a:lnTo>
                    <a:pt x="978" y="128"/>
                  </a:lnTo>
                  <a:lnTo>
                    <a:pt x="970" y="142"/>
                  </a:lnTo>
                  <a:lnTo>
                    <a:pt x="969" y="143"/>
                  </a:lnTo>
                  <a:lnTo>
                    <a:pt x="969" y="145"/>
                  </a:lnTo>
                  <a:lnTo>
                    <a:pt x="969" y="146"/>
                  </a:lnTo>
                  <a:lnTo>
                    <a:pt x="969" y="148"/>
                  </a:lnTo>
                  <a:lnTo>
                    <a:pt x="969" y="154"/>
                  </a:lnTo>
                  <a:lnTo>
                    <a:pt x="969" y="155"/>
                  </a:lnTo>
                  <a:lnTo>
                    <a:pt x="969" y="157"/>
                  </a:lnTo>
                  <a:lnTo>
                    <a:pt x="968" y="159"/>
                  </a:lnTo>
                  <a:lnTo>
                    <a:pt x="967" y="159"/>
                  </a:lnTo>
                  <a:lnTo>
                    <a:pt x="967" y="160"/>
                  </a:lnTo>
                  <a:lnTo>
                    <a:pt x="965" y="163"/>
                  </a:lnTo>
                  <a:lnTo>
                    <a:pt x="963" y="164"/>
                  </a:lnTo>
                  <a:lnTo>
                    <a:pt x="961" y="166"/>
                  </a:lnTo>
                  <a:lnTo>
                    <a:pt x="959" y="167"/>
                  </a:lnTo>
                  <a:lnTo>
                    <a:pt x="959" y="168"/>
                  </a:lnTo>
                  <a:lnTo>
                    <a:pt x="954" y="195"/>
                  </a:lnTo>
                  <a:lnTo>
                    <a:pt x="955" y="201"/>
                  </a:lnTo>
                  <a:lnTo>
                    <a:pt x="955" y="202"/>
                  </a:lnTo>
                  <a:lnTo>
                    <a:pt x="955" y="204"/>
                  </a:lnTo>
                  <a:lnTo>
                    <a:pt x="955" y="204"/>
                  </a:lnTo>
                  <a:lnTo>
                    <a:pt x="959" y="212"/>
                  </a:lnTo>
                  <a:lnTo>
                    <a:pt x="957" y="220"/>
                  </a:lnTo>
                  <a:lnTo>
                    <a:pt x="957" y="220"/>
                  </a:lnTo>
                  <a:lnTo>
                    <a:pt x="957" y="222"/>
                  </a:lnTo>
                  <a:lnTo>
                    <a:pt x="959" y="227"/>
                  </a:lnTo>
                  <a:lnTo>
                    <a:pt x="959" y="230"/>
                  </a:lnTo>
                  <a:lnTo>
                    <a:pt x="959" y="231"/>
                  </a:lnTo>
                  <a:lnTo>
                    <a:pt x="960" y="232"/>
                  </a:lnTo>
                  <a:lnTo>
                    <a:pt x="961" y="233"/>
                  </a:lnTo>
                  <a:lnTo>
                    <a:pt x="964" y="247"/>
                  </a:lnTo>
                  <a:lnTo>
                    <a:pt x="966" y="255"/>
                  </a:lnTo>
                  <a:lnTo>
                    <a:pt x="965" y="255"/>
                  </a:lnTo>
                  <a:lnTo>
                    <a:pt x="965" y="256"/>
                  </a:lnTo>
                  <a:lnTo>
                    <a:pt x="964" y="274"/>
                  </a:lnTo>
                  <a:lnTo>
                    <a:pt x="963" y="274"/>
                  </a:lnTo>
                  <a:lnTo>
                    <a:pt x="963" y="274"/>
                  </a:lnTo>
                  <a:lnTo>
                    <a:pt x="959" y="276"/>
                  </a:lnTo>
                  <a:lnTo>
                    <a:pt x="957" y="276"/>
                  </a:lnTo>
                  <a:lnTo>
                    <a:pt x="955" y="276"/>
                  </a:lnTo>
                  <a:lnTo>
                    <a:pt x="952" y="276"/>
                  </a:lnTo>
                  <a:lnTo>
                    <a:pt x="943" y="274"/>
                  </a:lnTo>
                  <a:lnTo>
                    <a:pt x="942" y="274"/>
                  </a:lnTo>
                  <a:lnTo>
                    <a:pt x="942" y="273"/>
                  </a:lnTo>
                  <a:lnTo>
                    <a:pt x="942" y="272"/>
                  </a:lnTo>
                  <a:lnTo>
                    <a:pt x="943" y="270"/>
                  </a:lnTo>
                  <a:lnTo>
                    <a:pt x="945" y="270"/>
                  </a:lnTo>
                  <a:lnTo>
                    <a:pt x="947" y="268"/>
                  </a:lnTo>
                  <a:lnTo>
                    <a:pt x="951" y="262"/>
                  </a:lnTo>
                  <a:lnTo>
                    <a:pt x="951" y="262"/>
                  </a:lnTo>
                  <a:lnTo>
                    <a:pt x="955" y="256"/>
                  </a:lnTo>
                  <a:lnTo>
                    <a:pt x="954" y="255"/>
                  </a:lnTo>
                  <a:lnTo>
                    <a:pt x="952" y="258"/>
                  </a:lnTo>
                  <a:lnTo>
                    <a:pt x="947" y="267"/>
                  </a:lnTo>
                  <a:lnTo>
                    <a:pt x="945" y="269"/>
                  </a:lnTo>
                  <a:lnTo>
                    <a:pt x="943" y="270"/>
                  </a:lnTo>
                  <a:lnTo>
                    <a:pt x="942" y="271"/>
                  </a:lnTo>
                  <a:lnTo>
                    <a:pt x="938" y="273"/>
                  </a:lnTo>
                  <a:lnTo>
                    <a:pt x="938" y="274"/>
                  </a:lnTo>
                  <a:lnTo>
                    <a:pt x="936" y="274"/>
                  </a:lnTo>
                  <a:lnTo>
                    <a:pt x="935" y="274"/>
                  </a:lnTo>
                  <a:lnTo>
                    <a:pt x="934" y="274"/>
                  </a:lnTo>
                  <a:lnTo>
                    <a:pt x="934" y="273"/>
                  </a:lnTo>
                  <a:lnTo>
                    <a:pt x="932" y="273"/>
                  </a:lnTo>
                  <a:lnTo>
                    <a:pt x="925" y="273"/>
                  </a:lnTo>
                  <a:lnTo>
                    <a:pt x="924" y="273"/>
                  </a:lnTo>
                  <a:lnTo>
                    <a:pt x="924" y="274"/>
                  </a:lnTo>
                  <a:lnTo>
                    <a:pt x="924" y="274"/>
                  </a:lnTo>
                  <a:lnTo>
                    <a:pt x="922" y="276"/>
                  </a:lnTo>
                  <a:lnTo>
                    <a:pt x="922" y="277"/>
                  </a:lnTo>
                  <a:lnTo>
                    <a:pt x="922" y="278"/>
                  </a:lnTo>
                  <a:lnTo>
                    <a:pt x="922" y="278"/>
                  </a:lnTo>
                  <a:lnTo>
                    <a:pt x="924" y="279"/>
                  </a:lnTo>
                  <a:lnTo>
                    <a:pt x="924" y="282"/>
                  </a:lnTo>
                  <a:lnTo>
                    <a:pt x="924" y="283"/>
                  </a:lnTo>
                  <a:lnTo>
                    <a:pt x="924" y="283"/>
                  </a:lnTo>
                  <a:lnTo>
                    <a:pt x="924" y="284"/>
                  </a:lnTo>
                  <a:lnTo>
                    <a:pt x="924" y="286"/>
                  </a:lnTo>
                  <a:lnTo>
                    <a:pt x="920" y="291"/>
                  </a:lnTo>
                  <a:lnTo>
                    <a:pt x="920" y="292"/>
                  </a:lnTo>
                  <a:lnTo>
                    <a:pt x="917" y="295"/>
                  </a:lnTo>
                  <a:lnTo>
                    <a:pt x="916" y="297"/>
                  </a:lnTo>
                  <a:lnTo>
                    <a:pt x="915" y="297"/>
                  </a:lnTo>
                  <a:lnTo>
                    <a:pt x="913" y="300"/>
                  </a:lnTo>
                  <a:lnTo>
                    <a:pt x="914" y="301"/>
                  </a:lnTo>
                  <a:lnTo>
                    <a:pt x="916" y="297"/>
                  </a:lnTo>
                  <a:lnTo>
                    <a:pt x="924" y="289"/>
                  </a:lnTo>
                  <a:lnTo>
                    <a:pt x="927" y="286"/>
                  </a:lnTo>
                  <a:lnTo>
                    <a:pt x="937" y="288"/>
                  </a:lnTo>
                  <a:lnTo>
                    <a:pt x="937" y="289"/>
                  </a:lnTo>
                  <a:lnTo>
                    <a:pt x="936" y="289"/>
                  </a:lnTo>
                  <a:lnTo>
                    <a:pt x="935" y="290"/>
                  </a:lnTo>
                  <a:lnTo>
                    <a:pt x="935" y="289"/>
                  </a:lnTo>
                  <a:lnTo>
                    <a:pt x="933" y="291"/>
                  </a:lnTo>
                  <a:lnTo>
                    <a:pt x="932" y="292"/>
                  </a:lnTo>
                  <a:lnTo>
                    <a:pt x="932" y="292"/>
                  </a:lnTo>
                  <a:lnTo>
                    <a:pt x="928" y="293"/>
                  </a:lnTo>
                  <a:lnTo>
                    <a:pt x="926" y="294"/>
                  </a:lnTo>
                  <a:lnTo>
                    <a:pt x="924" y="296"/>
                  </a:lnTo>
                  <a:lnTo>
                    <a:pt x="919" y="300"/>
                  </a:lnTo>
                  <a:lnTo>
                    <a:pt x="918" y="301"/>
                  </a:lnTo>
                  <a:lnTo>
                    <a:pt x="901" y="309"/>
                  </a:lnTo>
                  <a:lnTo>
                    <a:pt x="900" y="307"/>
                  </a:lnTo>
                  <a:lnTo>
                    <a:pt x="900" y="306"/>
                  </a:lnTo>
                  <a:lnTo>
                    <a:pt x="901" y="306"/>
                  </a:lnTo>
                  <a:lnTo>
                    <a:pt x="902" y="306"/>
                  </a:lnTo>
                  <a:lnTo>
                    <a:pt x="904" y="305"/>
                  </a:lnTo>
                  <a:lnTo>
                    <a:pt x="906" y="305"/>
                  </a:lnTo>
                  <a:lnTo>
                    <a:pt x="907" y="305"/>
                  </a:lnTo>
                  <a:lnTo>
                    <a:pt x="907" y="305"/>
                  </a:lnTo>
                  <a:lnTo>
                    <a:pt x="910" y="303"/>
                  </a:lnTo>
                  <a:lnTo>
                    <a:pt x="908" y="304"/>
                  </a:lnTo>
                  <a:lnTo>
                    <a:pt x="907" y="304"/>
                  </a:lnTo>
                  <a:lnTo>
                    <a:pt x="904" y="305"/>
                  </a:lnTo>
                  <a:lnTo>
                    <a:pt x="900" y="305"/>
                  </a:lnTo>
                  <a:lnTo>
                    <a:pt x="898" y="306"/>
                  </a:lnTo>
                  <a:lnTo>
                    <a:pt x="895" y="306"/>
                  </a:lnTo>
                  <a:lnTo>
                    <a:pt x="893" y="306"/>
                  </a:lnTo>
                  <a:lnTo>
                    <a:pt x="893" y="305"/>
                  </a:lnTo>
                  <a:lnTo>
                    <a:pt x="892" y="306"/>
                  </a:lnTo>
                  <a:lnTo>
                    <a:pt x="891" y="306"/>
                  </a:lnTo>
                  <a:lnTo>
                    <a:pt x="890" y="306"/>
                  </a:lnTo>
                  <a:lnTo>
                    <a:pt x="889" y="305"/>
                  </a:lnTo>
                  <a:lnTo>
                    <a:pt x="889" y="305"/>
                  </a:lnTo>
                  <a:lnTo>
                    <a:pt x="884" y="304"/>
                  </a:lnTo>
                  <a:lnTo>
                    <a:pt x="881" y="302"/>
                  </a:lnTo>
                  <a:lnTo>
                    <a:pt x="881" y="302"/>
                  </a:lnTo>
                  <a:lnTo>
                    <a:pt x="881" y="301"/>
                  </a:lnTo>
                  <a:lnTo>
                    <a:pt x="880" y="301"/>
                  </a:lnTo>
                  <a:lnTo>
                    <a:pt x="875" y="285"/>
                  </a:lnTo>
                  <a:lnTo>
                    <a:pt x="875" y="284"/>
                  </a:lnTo>
                  <a:lnTo>
                    <a:pt x="876" y="282"/>
                  </a:lnTo>
                  <a:lnTo>
                    <a:pt x="877" y="283"/>
                  </a:lnTo>
                  <a:lnTo>
                    <a:pt x="881" y="285"/>
                  </a:lnTo>
                  <a:lnTo>
                    <a:pt x="884" y="287"/>
                  </a:lnTo>
                  <a:lnTo>
                    <a:pt x="882" y="286"/>
                  </a:lnTo>
                  <a:lnTo>
                    <a:pt x="874" y="279"/>
                  </a:lnTo>
                  <a:lnTo>
                    <a:pt x="873" y="279"/>
                  </a:lnTo>
                  <a:lnTo>
                    <a:pt x="864" y="279"/>
                  </a:lnTo>
                  <a:lnTo>
                    <a:pt x="860" y="279"/>
                  </a:lnTo>
                  <a:lnTo>
                    <a:pt x="839" y="286"/>
                  </a:lnTo>
                  <a:lnTo>
                    <a:pt x="816" y="295"/>
                  </a:lnTo>
                  <a:lnTo>
                    <a:pt x="815" y="295"/>
                  </a:lnTo>
                  <a:lnTo>
                    <a:pt x="815" y="296"/>
                  </a:lnTo>
                  <a:lnTo>
                    <a:pt x="812" y="299"/>
                  </a:lnTo>
                  <a:lnTo>
                    <a:pt x="812" y="300"/>
                  </a:lnTo>
                  <a:lnTo>
                    <a:pt x="810" y="303"/>
                  </a:lnTo>
                  <a:lnTo>
                    <a:pt x="808" y="305"/>
                  </a:lnTo>
                  <a:lnTo>
                    <a:pt x="802" y="310"/>
                  </a:lnTo>
                  <a:lnTo>
                    <a:pt x="798" y="310"/>
                  </a:lnTo>
                  <a:lnTo>
                    <a:pt x="792" y="312"/>
                  </a:lnTo>
                  <a:lnTo>
                    <a:pt x="775" y="318"/>
                  </a:lnTo>
                  <a:lnTo>
                    <a:pt x="760" y="323"/>
                  </a:lnTo>
                  <a:lnTo>
                    <a:pt x="758" y="324"/>
                  </a:lnTo>
                  <a:lnTo>
                    <a:pt x="757" y="324"/>
                  </a:lnTo>
                  <a:lnTo>
                    <a:pt x="743" y="328"/>
                  </a:lnTo>
                  <a:lnTo>
                    <a:pt x="737" y="321"/>
                  </a:lnTo>
                  <a:lnTo>
                    <a:pt x="736" y="321"/>
                  </a:lnTo>
                  <a:lnTo>
                    <a:pt x="731" y="317"/>
                  </a:lnTo>
                  <a:lnTo>
                    <a:pt x="731" y="319"/>
                  </a:lnTo>
                  <a:lnTo>
                    <a:pt x="731" y="321"/>
                  </a:lnTo>
                  <a:lnTo>
                    <a:pt x="742" y="331"/>
                  </a:lnTo>
                  <a:lnTo>
                    <a:pt x="743" y="331"/>
                  </a:lnTo>
                  <a:lnTo>
                    <a:pt x="755" y="346"/>
                  </a:lnTo>
                  <a:lnTo>
                    <a:pt x="745" y="340"/>
                  </a:lnTo>
                  <a:lnTo>
                    <a:pt x="743" y="340"/>
                  </a:lnTo>
                  <a:lnTo>
                    <a:pt x="735" y="336"/>
                  </a:lnTo>
                  <a:lnTo>
                    <a:pt x="734" y="335"/>
                  </a:lnTo>
                  <a:lnTo>
                    <a:pt x="731" y="332"/>
                  </a:lnTo>
                  <a:lnTo>
                    <a:pt x="731" y="332"/>
                  </a:lnTo>
                  <a:lnTo>
                    <a:pt x="731" y="332"/>
                  </a:lnTo>
                  <a:lnTo>
                    <a:pt x="731" y="331"/>
                  </a:lnTo>
                  <a:lnTo>
                    <a:pt x="732" y="329"/>
                  </a:lnTo>
                  <a:lnTo>
                    <a:pt x="733" y="329"/>
                  </a:lnTo>
                  <a:lnTo>
                    <a:pt x="732" y="326"/>
                  </a:lnTo>
                  <a:lnTo>
                    <a:pt x="728" y="317"/>
                  </a:lnTo>
                  <a:lnTo>
                    <a:pt x="727" y="316"/>
                  </a:lnTo>
                  <a:lnTo>
                    <a:pt x="726" y="317"/>
                  </a:lnTo>
                  <a:lnTo>
                    <a:pt x="720" y="318"/>
                  </a:lnTo>
                  <a:lnTo>
                    <a:pt x="709" y="309"/>
                  </a:lnTo>
                  <a:lnTo>
                    <a:pt x="708" y="309"/>
                  </a:lnTo>
                  <a:lnTo>
                    <a:pt x="707" y="307"/>
                  </a:lnTo>
                  <a:lnTo>
                    <a:pt x="707" y="306"/>
                  </a:lnTo>
                  <a:lnTo>
                    <a:pt x="706" y="302"/>
                  </a:lnTo>
                  <a:lnTo>
                    <a:pt x="705" y="301"/>
                  </a:lnTo>
                  <a:lnTo>
                    <a:pt x="694" y="304"/>
                  </a:lnTo>
                  <a:lnTo>
                    <a:pt x="689" y="306"/>
                  </a:lnTo>
                  <a:lnTo>
                    <a:pt x="669" y="317"/>
                  </a:lnTo>
                  <a:lnTo>
                    <a:pt x="657" y="324"/>
                  </a:lnTo>
                  <a:lnTo>
                    <a:pt x="657" y="328"/>
                  </a:lnTo>
                  <a:lnTo>
                    <a:pt x="657" y="328"/>
                  </a:lnTo>
                  <a:lnTo>
                    <a:pt x="657" y="329"/>
                  </a:lnTo>
                  <a:lnTo>
                    <a:pt x="650" y="327"/>
                  </a:lnTo>
                  <a:lnTo>
                    <a:pt x="649" y="324"/>
                  </a:lnTo>
                  <a:lnTo>
                    <a:pt x="639" y="327"/>
                  </a:lnTo>
                  <a:lnTo>
                    <a:pt x="638" y="320"/>
                  </a:lnTo>
                  <a:lnTo>
                    <a:pt x="645" y="316"/>
                  </a:lnTo>
                  <a:lnTo>
                    <a:pt x="645" y="314"/>
                  </a:lnTo>
                  <a:lnTo>
                    <a:pt x="646" y="313"/>
                  </a:lnTo>
                  <a:lnTo>
                    <a:pt x="646" y="310"/>
                  </a:lnTo>
                  <a:lnTo>
                    <a:pt x="645" y="305"/>
                  </a:lnTo>
                  <a:lnTo>
                    <a:pt x="641" y="304"/>
                  </a:lnTo>
                  <a:lnTo>
                    <a:pt x="640" y="304"/>
                  </a:lnTo>
                  <a:lnTo>
                    <a:pt x="631" y="305"/>
                  </a:lnTo>
                  <a:lnTo>
                    <a:pt x="622" y="301"/>
                  </a:lnTo>
                  <a:lnTo>
                    <a:pt x="612" y="294"/>
                  </a:lnTo>
                  <a:lnTo>
                    <a:pt x="609" y="289"/>
                  </a:lnTo>
                  <a:lnTo>
                    <a:pt x="611" y="286"/>
                  </a:lnTo>
                  <a:lnTo>
                    <a:pt x="608" y="282"/>
                  </a:lnTo>
                  <a:lnTo>
                    <a:pt x="598" y="281"/>
                  </a:lnTo>
                  <a:lnTo>
                    <a:pt x="594" y="281"/>
                  </a:lnTo>
                  <a:lnTo>
                    <a:pt x="598" y="274"/>
                  </a:lnTo>
                  <a:lnTo>
                    <a:pt x="596" y="268"/>
                  </a:lnTo>
                  <a:lnTo>
                    <a:pt x="595" y="264"/>
                  </a:lnTo>
                  <a:lnTo>
                    <a:pt x="599" y="247"/>
                  </a:lnTo>
                  <a:lnTo>
                    <a:pt x="602" y="241"/>
                  </a:lnTo>
                  <a:lnTo>
                    <a:pt x="606" y="237"/>
                  </a:lnTo>
                  <a:lnTo>
                    <a:pt x="617" y="224"/>
                  </a:lnTo>
                  <a:lnTo>
                    <a:pt x="639" y="197"/>
                  </a:lnTo>
                  <a:lnTo>
                    <a:pt x="639" y="197"/>
                  </a:lnTo>
                  <a:lnTo>
                    <a:pt x="640" y="192"/>
                  </a:lnTo>
                  <a:lnTo>
                    <a:pt x="639" y="189"/>
                  </a:lnTo>
                  <a:lnTo>
                    <a:pt x="638" y="186"/>
                  </a:lnTo>
                  <a:lnTo>
                    <a:pt x="637" y="186"/>
                  </a:lnTo>
                  <a:lnTo>
                    <a:pt x="635" y="185"/>
                  </a:lnTo>
                  <a:lnTo>
                    <a:pt x="623" y="185"/>
                  </a:lnTo>
                  <a:lnTo>
                    <a:pt x="620" y="182"/>
                  </a:lnTo>
                  <a:lnTo>
                    <a:pt x="619" y="163"/>
                  </a:lnTo>
                  <a:lnTo>
                    <a:pt x="619" y="161"/>
                  </a:lnTo>
                  <a:lnTo>
                    <a:pt x="611" y="154"/>
                  </a:lnTo>
                  <a:lnTo>
                    <a:pt x="611" y="154"/>
                  </a:lnTo>
                  <a:lnTo>
                    <a:pt x="611" y="154"/>
                  </a:lnTo>
                  <a:lnTo>
                    <a:pt x="611" y="154"/>
                  </a:lnTo>
                  <a:lnTo>
                    <a:pt x="612" y="154"/>
                  </a:lnTo>
                  <a:lnTo>
                    <a:pt x="612" y="154"/>
                  </a:lnTo>
                  <a:lnTo>
                    <a:pt x="614" y="155"/>
                  </a:lnTo>
                  <a:lnTo>
                    <a:pt x="616" y="159"/>
                  </a:lnTo>
                  <a:lnTo>
                    <a:pt x="617" y="159"/>
                  </a:lnTo>
                  <a:lnTo>
                    <a:pt x="618" y="159"/>
                  </a:lnTo>
                  <a:lnTo>
                    <a:pt x="619" y="160"/>
                  </a:lnTo>
                  <a:lnTo>
                    <a:pt x="619" y="160"/>
                  </a:lnTo>
                  <a:lnTo>
                    <a:pt x="621" y="159"/>
                  </a:lnTo>
                  <a:lnTo>
                    <a:pt x="622" y="159"/>
                  </a:lnTo>
                  <a:lnTo>
                    <a:pt x="628" y="147"/>
                  </a:lnTo>
                  <a:lnTo>
                    <a:pt x="628" y="146"/>
                  </a:lnTo>
                  <a:lnTo>
                    <a:pt x="628" y="145"/>
                  </a:lnTo>
                  <a:lnTo>
                    <a:pt x="628" y="135"/>
                  </a:lnTo>
                  <a:lnTo>
                    <a:pt x="626" y="130"/>
                  </a:lnTo>
                  <a:lnTo>
                    <a:pt x="624" y="129"/>
                  </a:lnTo>
                  <a:lnTo>
                    <a:pt x="624" y="128"/>
                  </a:lnTo>
                  <a:lnTo>
                    <a:pt x="624" y="127"/>
                  </a:lnTo>
                  <a:lnTo>
                    <a:pt x="624" y="125"/>
                  </a:lnTo>
                  <a:lnTo>
                    <a:pt x="624" y="123"/>
                  </a:lnTo>
                  <a:lnTo>
                    <a:pt x="626" y="122"/>
                  </a:lnTo>
                  <a:lnTo>
                    <a:pt x="626" y="121"/>
                  </a:lnTo>
                  <a:lnTo>
                    <a:pt x="627" y="119"/>
                  </a:lnTo>
                  <a:lnTo>
                    <a:pt x="628" y="119"/>
                  </a:lnTo>
                  <a:lnTo>
                    <a:pt x="631" y="116"/>
                  </a:lnTo>
                  <a:lnTo>
                    <a:pt x="630" y="116"/>
                  </a:lnTo>
                  <a:lnTo>
                    <a:pt x="630" y="116"/>
                  </a:lnTo>
                  <a:lnTo>
                    <a:pt x="630" y="116"/>
                  </a:lnTo>
                  <a:lnTo>
                    <a:pt x="629" y="116"/>
                  </a:lnTo>
                  <a:lnTo>
                    <a:pt x="628" y="116"/>
                  </a:lnTo>
                  <a:lnTo>
                    <a:pt x="615" y="125"/>
                  </a:lnTo>
                  <a:lnTo>
                    <a:pt x="602" y="136"/>
                  </a:lnTo>
                  <a:lnTo>
                    <a:pt x="602" y="137"/>
                  </a:lnTo>
                  <a:lnTo>
                    <a:pt x="600" y="140"/>
                  </a:lnTo>
                  <a:lnTo>
                    <a:pt x="598" y="145"/>
                  </a:lnTo>
                  <a:lnTo>
                    <a:pt x="597" y="147"/>
                  </a:lnTo>
                  <a:lnTo>
                    <a:pt x="596" y="147"/>
                  </a:lnTo>
                  <a:lnTo>
                    <a:pt x="595" y="148"/>
                  </a:lnTo>
                  <a:lnTo>
                    <a:pt x="593" y="150"/>
                  </a:lnTo>
                  <a:lnTo>
                    <a:pt x="592" y="150"/>
                  </a:lnTo>
                  <a:lnTo>
                    <a:pt x="588" y="150"/>
                  </a:lnTo>
                  <a:lnTo>
                    <a:pt x="575" y="153"/>
                  </a:lnTo>
                  <a:lnTo>
                    <a:pt x="568" y="152"/>
                  </a:lnTo>
                  <a:lnTo>
                    <a:pt x="568" y="152"/>
                  </a:lnTo>
                  <a:lnTo>
                    <a:pt x="567" y="152"/>
                  </a:lnTo>
                  <a:lnTo>
                    <a:pt x="567" y="153"/>
                  </a:lnTo>
                  <a:lnTo>
                    <a:pt x="566" y="153"/>
                  </a:lnTo>
                  <a:lnTo>
                    <a:pt x="561" y="162"/>
                  </a:lnTo>
                  <a:lnTo>
                    <a:pt x="560" y="162"/>
                  </a:lnTo>
                  <a:lnTo>
                    <a:pt x="559" y="164"/>
                  </a:lnTo>
                  <a:lnTo>
                    <a:pt x="558" y="166"/>
                  </a:lnTo>
                  <a:lnTo>
                    <a:pt x="557" y="168"/>
                  </a:lnTo>
                  <a:lnTo>
                    <a:pt x="557" y="169"/>
                  </a:lnTo>
                  <a:lnTo>
                    <a:pt x="557" y="170"/>
                  </a:lnTo>
                  <a:lnTo>
                    <a:pt x="557" y="170"/>
                  </a:lnTo>
                  <a:lnTo>
                    <a:pt x="557" y="171"/>
                  </a:lnTo>
                  <a:lnTo>
                    <a:pt x="557" y="172"/>
                  </a:lnTo>
                  <a:lnTo>
                    <a:pt x="557" y="173"/>
                  </a:lnTo>
                  <a:lnTo>
                    <a:pt x="557" y="175"/>
                  </a:lnTo>
                  <a:lnTo>
                    <a:pt x="565" y="183"/>
                  </a:lnTo>
                  <a:lnTo>
                    <a:pt x="567" y="182"/>
                  </a:lnTo>
                  <a:lnTo>
                    <a:pt x="567" y="181"/>
                  </a:lnTo>
                  <a:lnTo>
                    <a:pt x="566" y="178"/>
                  </a:lnTo>
                  <a:lnTo>
                    <a:pt x="564" y="178"/>
                  </a:lnTo>
                  <a:lnTo>
                    <a:pt x="564" y="173"/>
                  </a:lnTo>
                  <a:lnTo>
                    <a:pt x="566" y="170"/>
                  </a:lnTo>
                  <a:lnTo>
                    <a:pt x="568" y="165"/>
                  </a:lnTo>
                  <a:lnTo>
                    <a:pt x="569" y="162"/>
                  </a:lnTo>
                  <a:lnTo>
                    <a:pt x="576" y="159"/>
                  </a:lnTo>
                  <a:lnTo>
                    <a:pt x="580" y="159"/>
                  </a:lnTo>
                  <a:lnTo>
                    <a:pt x="582" y="157"/>
                  </a:lnTo>
                  <a:lnTo>
                    <a:pt x="603" y="153"/>
                  </a:lnTo>
                  <a:lnTo>
                    <a:pt x="610" y="155"/>
                  </a:lnTo>
                  <a:lnTo>
                    <a:pt x="602" y="156"/>
                  </a:lnTo>
                  <a:lnTo>
                    <a:pt x="602" y="157"/>
                  </a:lnTo>
                  <a:lnTo>
                    <a:pt x="591" y="159"/>
                  </a:lnTo>
                  <a:lnTo>
                    <a:pt x="590" y="159"/>
                  </a:lnTo>
                  <a:lnTo>
                    <a:pt x="588" y="160"/>
                  </a:lnTo>
                  <a:lnTo>
                    <a:pt x="587" y="162"/>
                  </a:lnTo>
                  <a:lnTo>
                    <a:pt x="577" y="171"/>
                  </a:lnTo>
                  <a:lnTo>
                    <a:pt x="576" y="172"/>
                  </a:lnTo>
                  <a:lnTo>
                    <a:pt x="569" y="181"/>
                  </a:lnTo>
                  <a:lnTo>
                    <a:pt x="569" y="182"/>
                  </a:lnTo>
                  <a:lnTo>
                    <a:pt x="570" y="183"/>
                  </a:lnTo>
                  <a:lnTo>
                    <a:pt x="571" y="183"/>
                  </a:lnTo>
                  <a:lnTo>
                    <a:pt x="573" y="184"/>
                  </a:lnTo>
                  <a:lnTo>
                    <a:pt x="573" y="185"/>
                  </a:lnTo>
                  <a:lnTo>
                    <a:pt x="573" y="188"/>
                  </a:lnTo>
                  <a:lnTo>
                    <a:pt x="571" y="188"/>
                  </a:lnTo>
                  <a:lnTo>
                    <a:pt x="570" y="189"/>
                  </a:lnTo>
                  <a:lnTo>
                    <a:pt x="569" y="189"/>
                  </a:lnTo>
                  <a:lnTo>
                    <a:pt x="568" y="189"/>
                  </a:lnTo>
                  <a:lnTo>
                    <a:pt x="568" y="188"/>
                  </a:lnTo>
                  <a:lnTo>
                    <a:pt x="559" y="183"/>
                  </a:lnTo>
                  <a:lnTo>
                    <a:pt x="557" y="177"/>
                  </a:lnTo>
                  <a:lnTo>
                    <a:pt x="556" y="177"/>
                  </a:lnTo>
                  <a:lnTo>
                    <a:pt x="555" y="177"/>
                  </a:lnTo>
                  <a:lnTo>
                    <a:pt x="555" y="178"/>
                  </a:lnTo>
                  <a:lnTo>
                    <a:pt x="553" y="183"/>
                  </a:lnTo>
                  <a:lnTo>
                    <a:pt x="552" y="184"/>
                  </a:lnTo>
                  <a:lnTo>
                    <a:pt x="552" y="185"/>
                  </a:lnTo>
                  <a:lnTo>
                    <a:pt x="551" y="213"/>
                  </a:lnTo>
                  <a:lnTo>
                    <a:pt x="552" y="214"/>
                  </a:lnTo>
                  <a:lnTo>
                    <a:pt x="553" y="231"/>
                  </a:lnTo>
                  <a:lnTo>
                    <a:pt x="558" y="240"/>
                  </a:lnTo>
                  <a:lnTo>
                    <a:pt x="567" y="247"/>
                  </a:lnTo>
                  <a:lnTo>
                    <a:pt x="568" y="247"/>
                  </a:lnTo>
                  <a:lnTo>
                    <a:pt x="568" y="247"/>
                  </a:lnTo>
                  <a:lnTo>
                    <a:pt x="568" y="249"/>
                  </a:lnTo>
                  <a:lnTo>
                    <a:pt x="569" y="252"/>
                  </a:lnTo>
                  <a:lnTo>
                    <a:pt x="569" y="253"/>
                  </a:lnTo>
                  <a:lnTo>
                    <a:pt x="570" y="262"/>
                  </a:lnTo>
                  <a:lnTo>
                    <a:pt x="570" y="262"/>
                  </a:lnTo>
                  <a:lnTo>
                    <a:pt x="569" y="262"/>
                  </a:lnTo>
                  <a:lnTo>
                    <a:pt x="568" y="262"/>
                  </a:lnTo>
                  <a:lnTo>
                    <a:pt x="567" y="260"/>
                  </a:lnTo>
                  <a:lnTo>
                    <a:pt x="566" y="259"/>
                  </a:lnTo>
                  <a:lnTo>
                    <a:pt x="565" y="259"/>
                  </a:lnTo>
                  <a:lnTo>
                    <a:pt x="564" y="259"/>
                  </a:lnTo>
                  <a:lnTo>
                    <a:pt x="564" y="260"/>
                  </a:lnTo>
                  <a:lnTo>
                    <a:pt x="563" y="261"/>
                  </a:lnTo>
                  <a:lnTo>
                    <a:pt x="563" y="262"/>
                  </a:lnTo>
                  <a:lnTo>
                    <a:pt x="563" y="264"/>
                  </a:lnTo>
                  <a:lnTo>
                    <a:pt x="563" y="266"/>
                  </a:lnTo>
                  <a:lnTo>
                    <a:pt x="563" y="267"/>
                  </a:lnTo>
                  <a:lnTo>
                    <a:pt x="564" y="267"/>
                  </a:lnTo>
                  <a:lnTo>
                    <a:pt x="565" y="267"/>
                  </a:lnTo>
                  <a:lnTo>
                    <a:pt x="566" y="267"/>
                  </a:lnTo>
                  <a:lnTo>
                    <a:pt x="568" y="264"/>
                  </a:lnTo>
                  <a:lnTo>
                    <a:pt x="569" y="264"/>
                  </a:lnTo>
                  <a:lnTo>
                    <a:pt x="568" y="275"/>
                  </a:lnTo>
                  <a:lnTo>
                    <a:pt x="568" y="276"/>
                  </a:lnTo>
                  <a:lnTo>
                    <a:pt x="565" y="277"/>
                  </a:lnTo>
                  <a:lnTo>
                    <a:pt x="561" y="270"/>
                  </a:lnTo>
                  <a:lnTo>
                    <a:pt x="561" y="270"/>
                  </a:lnTo>
                  <a:lnTo>
                    <a:pt x="562" y="269"/>
                  </a:lnTo>
                  <a:lnTo>
                    <a:pt x="563" y="268"/>
                  </a:lnTo>
                  <a:lnTo>
                    <a:pt x="562" y="268"/>
                  </a:lnTo>
                  <a:lnTo>
                    <a:pt x="561" y="267"/>
                  </a:lnTo>
                  <a:lnTo>
                    <a:pt x="561" y="268"/>
                  </a:lnTo>
                  <a:lnTo>
                    <a:pt x="560" y="269"/>
                  </a:lnTo>
                  <a:lnTo>
                    <a:pt x="558" y="274"/>
                  </a:lnTo>
                  <a:lnTo>
                    <a:pt x="558" y="274"/>
                  </a:lnTo>
                  <a:lnTo>
                    <a:pt x="558" y="276"/>
                  </a:lnTo>
                  <a:lnTo>
                    <a:pt x="557" y="278"/>
                  </a:lnTo>
                  <a:lnTo>
                    <a:pt x="557" y="279"/>
                  </a:lnTo>
                  <a:lnTo>
                    <a:pt x="557" y="281"/>
                  </a:lnTo>
                  <a:lnTo>
                    <a:pt x="557" y="283"/>
                  </a:lnTo>
                  <a:lnTo>
                    <a:pt x="557" y="284"/>
                  </a:lnTo>
                  <a:lnTo>
                    <a:pt x="568" y="277"/>
                  </a:lnTo>
                  <a:lnTo>
                    <a:pt x="574" y="288"/>
                  </a:lnTo>
                  <a:lnTo>
                    <a:pt x="577" y="294"/>
                  </a:lnTo>
                  <a:lnTo>
                    <a:pt x="579" y="295"/>
                  </a:lnTo>
                  <a:lnTo>
                    <a:pt x="580" y="296"/>
                  </a:lnTo>
                  <a:lnTo>
                    <a:pt x="580" y="297"/>
                  </a:lnTo>
                  <a:lnTo>
                    <a:pt x="580" y="297"/>
                  </a:lnTo>
                  <a:lnTo>
                    <a:pt x="580" y="299"/>
                  </a:lnTo>
                  <a:lnTo>
                    <a:pt x="580" y="300"/>
                  </a:lnTo>
                  <a:lnTo>
                    <a:pt x="580" y="301"/>
                  </a:lnTo>
                  <a:lnTo>
                    <a:pt x="577" y="302"/>
                  </a:lnTo>
                  <a:lnTo>
                    <a:pt x="576" y="302"/>
                  </a:lnTo>
                  <a:lnTo>
                    <a:pt x="576" y="303"/>
                  </a:lnTo>
                  <a:lnTo>
                    <a:pt x="575" y="303"/>
                  </a:lnTo>
                  <a:lnTo>
                    <a:pt x="575" y="302"/>
                  </a:lnTo>
                  <a:lnTo>
                    <a:pt x="573" y="302"/>
                  </a:lnTo>
                  <a:lnTo>
                    <a:pt x="568" y="303"/>
                  </a:lnTo>
                  <a:lnTo>
                    <a:pt x="568" y="304"/>
                  </a:lnTo>
                  <a:lnTo>
                    <a:pt x="568" y="304"/>
                  </a:lnTo>
                  <a:lnTo>
                    <a:pt x="567" y="306"/>
                  </a:lnTo>
                  <a:lnTo>
                    <a:pt x="567" y="307"/>
                  </a:lnTo>
                  <a:lnTo>
                    <a:pt x="567" y="308"/>
                  </a:lnTo>
                  <a:lnTo>
                    <a:pt x="568" y="308"/>
                  </a:lnTo>
                  <a:lnTo>
                    <a:pt x="568" y="309"/>
                  </a:lnTo>
                  <a:lnTo>
                    <a:pt x="568" y="309"/>
                  </a:lnTo>
                  <a:lnTo>
                    <a:pt x="568" y="310"/>
                  </a:lnTo>
                  <a:lnTo>
                    <a:pt x="569" y="310"/>
                  </a:lnTo>
                  <a:lnTo>
                    <a:pt x="570" y="310"/>
                  </a:lnTo>
                  <a:lnTo>
                    <a:pt x="570" y="309"/>
                  </a:lnTo>
                  <a:lnTo>
                    <a:pt x="571" y="309"/>
                  </a:lnTo>
                  <a:lnTo>
                    <a:pt x="579" y="307"/>
                  </a:lnTo>
                  <a:lnTo>
                    <a:pt x="579" y="308"/>
                  </a:lnTo>
                  <a:lnTo>
                    <a:pt x="580" y="317"/>
                  </a:lnTo>
                  <a:lnTo>
                    <a:pt x="578" y="323"/>
                  </a:lnTo>
                  <a:lnTo>
                    <a:pt x="582" y="329"/>
                  </a:lnTo>
                  <a:lnTo>
                    <a:pt x="586" y="330"/>
                  </a:lnTo>
                  <a:lnTo>
                    <a:pt x="587" y="330"/>
                  </a:lnTo>
                  <a:lnTo>
                    <a:pt x="588" y="331"/>
                  </a:lnTo>
                  <a:lnTo>
                    <a:pt x="591" y="332"/>
                  </a:lnTo>
                  <a:lnTo>
                    <a:pt x="592" y="334"/>
                  </a:lnTo>
                  <a:lnTo>
                    <a:pt x="593" y="336"/>
                  </a:lnTo>
                  <a:lnTo>
                    <a:pt x="593" y="336"/>
                  </a:lnTo>
                  <a:lnTo>
                    <a:pt x="594" y="338"/>
                  </a:lnTo>
                  <a:lnTo>
                    <a:pt x="597" y="344"/>
                  </a:lnTo>
                  <a:lnTo>
                    <a:pt x="598" y="344"/>
                  </a:lnTo>
                  <a:lnTo>
                    <a:pt x="600" y="347"/>
                  </a:lnTo>
                  <a:lnTo>
                    <a:pt x="601" y="347"/>
                  </a:lnTo>
                  <a:lnTo>
                    <a:pt x="602" y="347"/>
                  </a:lnTo>
                  <a:lnTo>
                    <a:pt x="605" y="348"/>
                  </a:lnTo>
                  <a:lnTo>
                    <a:pt x="606" y="348"/>
                  </a:lnTo>
                  <a:lnTo>
                    <a:pt x="605" y="349"/>
                  </a:lnTo>
                  <a:lnTo>
                    <a:pt x="603" y="348"/>
                  </a:lnTo>
                  <a:lnTo>
                    <a:pt x="600" y="347"/>
                  </a:lnTo>
                  <a:lnTo>
                    <a:pt x="598" y="346"/>
                  </a:lnTo>
                  <a:lnTo>
                    <a:pt x="597" y="345"/>
                  </a:lnTo>
                  <a:lnTo>
                    <a:pt x="593" y="339"/>
                  </a:lnTo>
                  <a:lnTo>
                    <a:pt x="592" y="336"/>
                  </a:lnTo>
                  <a:lnTo>
                    <a:pt x="590" y="334"/>
                  </a:lnTo>
                  <a:lnTo>
                    <a:pt x="588" y="332"/>
                  </a:lnTo>
                  <a:lnTo>
                    <a:pt x="587" y="331"/>
                  </a:lnTo>
                  <a:lnTo>
                    <a:pt x="584" y="331"/>
                  </a:lnTo>
                  <a:lnTo>
                    <a:pt x="583" y="332"/>
                  </a:lnTo>
                  <a:lnTo>
                    <a:pt x="580" y="332"/>
                  </a:lnTo>
                  <a:lnTo>
                    <a:pt x="578" y="334"/>
                  </a:lnTo>
                  <a:lnTo>
                    <a:pt x="577" y="334"/>
                  </a:lnTo>
                  <a:lnTo>
                    <a:pt x="576" y="334"/>
                  </a:lnTo>
                  <a:lnTo>
                    <a:pt x="574" y="332"/>
                  </a:lnTo>
                  <a:lnTo>
                    <a:pt x="573" y="332"/>
                  </a:lnTo>
                  <a:lnTo>
                    <a:pt x="573" y="332"/>
                  </a:lnTo>
                  <a:lnTo>
                    <a:pt x="571" y="332"/>
                  </a:lnTo>
                  <a:lnTo>
                    <a:pt x="569" y="330"/>
                  </a:lnTo>
                  <a:lnTo>
                    <a:pt x="568" y="330"/>
                  </a:lnTo>
                  <a:lnTo>
                    <a:pt x="567" y="331"/>
                  </a:lnTo>
                  <a:lnTo>
                    <a:pt x="566" y="332"/>
                  </a:lnTo>
                  <a:lnTo>
                    <a:pt x="565" y="334"/>
                  </a:lnTo>
                  <a:lnTo>
                    <a:pt x="564" y="340"/>
                  </a:lnTo>
                  <a:lnTo>
                    <a:pt x="564" y="341"/>
                  </a:lnTo>
                  <a:lnTo>
                    <a:pt x="564" y="342"/>
                  </a:lnTo>
                  <a:lnTo>
                    <a:pt x="564" y="343"/>
                  </a:lnTo>
                  <a:lnTo>
                    <a:pt x="565" y="344"/>
                  </a:lnTo>
                  <a:lnTo>
                    <a:pt x="565" y="345"/>
                  </a:lnTo>
                  <a:lnTo>
                    <a:pt x="565" y="347"/>
                  </a:lnTo>
                  <a:lnTo>
                    <a:pt x="564" y="353"/>
                  </a:lnTo>
                  <a:lnTo>
                    <a:pt x="560" y="345"/>
                  </a:lnTo>
                  <a:lnTo>
                    <a:pt x="557" y="345"/>
                  </a:lnTo>
                  <a:lnTo>
                    <a:pt x="549" y="340"/>
                  </a:lnTo>
                  <a:lnTo>
                    <a:pt x="549" y="340"/>
                  </a:lnTo>
                  <a:lnTo>
                    <a:pt x="548" y="340"/>
                  </a:lnTo>
                  <a:lnTo>
                    <a:pt x="547" y="340"/>
                  </a:lnTo>
                  <a:lnTo>
                    <a:pt x="545" y="340"/>
                  </a:lnTo>
                  <a:lnTo>
                    <a:pt x="528" y="341"/>
                  </a:lnTo>
                  <a:lnTo>
                    <a:pt x="526" y="341"/>
                  </a:lnTo>
                  <a:lnTo>
                    <a:pt x="525" y="342"/>
                  </a:lnTo>
                  <a:lnTo>
                    <a:pt x="524" y="342"/>
                  </a:lnTo>
                  <a:lnTo>
                    <a:pt x="521" y="346"/>
                  </a:lnTo>
                  <a:lnTo>
                    <a:pt x="520" y="346"/>
                  </a:lnTo>
                  <a:lnTo>
                    <a:pt x="518" y="352"/>
                  </a:lnTo>
                  <a:lnTo>
                    <a:pt x="518" y="355"/>
                  </a:lnTo>
                  <a:lnTo>
                    <a:pt x="517" y="356"/>
                  </a:lnTo>
                  <a:lnTo>
                    <a:pt x="518" y="357"/>
                  </a:lnTo>
                  <a:lnTo>
                    <a:pt x="518" y="358"/>
                  </a:lnTo>
                  <a:lnTo>
                    <a:pt x="518" y="359"/>
                  </a:lnTo>
                  <a:lnTo>
                    <a:pt x="520" y="359"/>
                  </a:lnTo>
                  <a:lnTo>
                    <a:pt x="522" y="359"/>
                  </a:lnTo>
                  <a:lnTo>
                    <a:pt x="523" y="359"/>
                  </a:lnTo>
                  <a:lnTo>
                    <a:pt x="524" y="359"/>
                  </a:lnTo>
                  <a:lnTo>
                    <a:pt x="527" y="360"/>
                  </a:lnTo>
                  <a:lnTo>
                    <a:pt x="528" y="360"/>
                  </a:lnTo>
                  <a:lnTo>
                    <a:pt x="529" y="361"/>
                  </a:lnTo>
                  <a:lnTo>
                    <a:pt x="524" y="364"/>
                  </a:lnTo>
                  <a:lnTo>
                    <a:pt x="523" y="364"/>
                  </a:lnTo>
                  <a:lnTo>
                    <a:pt x="522" y="364"/>
                  </a:lnTo>
                  <a:lnTo>
                    <a:pt x="521" y="363"/>
                  </a:lnTo>
                  <a:lnTo>
                    <a:pt x="520" y="363"/>
                  </a:lnTo>
                  <a:lnTo>
                    <a:pt x="515" y="360"/>
                  </a:lnTo>
                  <a:lnTo>
                    <a:pt x="514" y="359"/>
                  </a:lnTo>
                  <a:lnTo>
                    <a:pt x="514" y="357"/>
                  </a:lnTo>
                  <a:lnTo>
                    <a:pt x="513" y="355"/>
                  </a:lnTo>
                  <a:lnTo>
                    <a:pt x="512" y="354"/>
                  </a:lnTo>
                  <a:lnTo>
                    <a:pt x="511" y="353"/>
                  </a:lnTo>
                  <a:lnTo>
                    <a:pt x="509" y="353"/>
                  </a:lnTo>
                  <a:lnTo>
                    <a:pt x="508" y="353"/>
                  </a:lnTo>
                  <a:lnTo>
                    <a:pt x="488" y="356"/>
                  </a:lnTo>
                  <a:lnTo>
                    <a:pt x="486" y="356"/>
                  </a:lnTo>
                  <a:lnTo>
                    <a:pt x="483" y="357"/>
                  </a:lnTo>
                  <a:lnTo>
                    <a:pt x="483" y="357"/>
                  </a:lnTo>
                  <a:lnTo>
                    <a:pt x="473" y="361"/>
                  </a:lnTo>
                  <a:lnTo>
                    <a:pt x="472" y="362"/>
                  </a:lnTo>
                  <a:lnTo>
                    <a:pt x="469" y="364"/>
                  </a:lnTo>
                  <a:lnTo>
                    <a:pt x="469" y="365"/>
                  </a:lnTo>
                  <a:lnTo>
                    <a:pt x="468" y="366"/>
                  </a:lnTo>
                  <a:lnTo>
                    <a:pt x="468" y="367"/>
                  </a:lnTo>
                  <a:lnTo>
                    <a:pt x="468" y="369"/>
                  </a:lnTo>
                  <a:lnTo>
                    <a:pt x="468" y="370"/>
                  </a:lnTo>
                  <a:lnTo>
                    <a:pt x="468" y="371"/>
                  </a:lnTo>
                  <a:lnTo>
                    <a:pt x="466" y="372"/>
                  </a:lnTo>
                  <a:lnTo>
                    <a:pt x="465" y="373"/>
                  </a:lnTo>
                  <a:lnTo>
                    <a:pt x="468" y="375"/>
                  </a:lnTo>
                  <a:lnTo>
                    <a:pt x="481" y="397"/>
                  </a:lnTo>
                  <a:lnTo>
                    <a:pt x="482" y="403"/>
                  </a:lnTo>
                  <a:lnTo>
                    <a:pt x="481" y="406"/>
                  </a:lnTo>
                  <a:lnTo>
                    <a:pt x="480" y="406"/>
                  </a:lnTo>
                  <a:lnTo>
                    <a:pt x="479" y="407"/>
                  </a:lnTo>
                  <a:lnTo>
                    <a:pt x="479" y="408"/>
                  </a:lnTo>
                  <a:lnTo>
                    <a:pt x="471" y="415"/>
                  </a:lnTo>
                  <a:lnTo>
                    <a:pt x="468" y="416"/>
                  </a:lnTo>
                  <a:lnTo>
                    <a:pt x="468" y="416"/>
                  </a:lnTo>
                  <a:lnTo>
                    <a:pt x="456" y="411"/>
                  </a:lnTo>
                  <a:lnTo>
                    <a:pt x="455" y="410"/>
                  </a:lnTo>
                  <a:lnTo>
                    <a:pt x="453" y="409"/>
                  </a:lnTo>
                  <a:lnTo>
                    <a:pt x="458" y="388"/>
                  </a:lnTo>
                  <a:lnTo>
                    <a:pt x="457" y="379"/>
                  </a:lnTo>
                  <a:lnTo>
                    <a:pt x="448" y="382"/>
                  </a:lnTo>
                  <a:lnTo>
                    <a:pt x="437" y="414"/>
                  </a:lnTo>
                  <a:lnTo>
                    <a:pt x="437" y="415"/>
                  </a:lnTo>
                  <a:lnTo>
                    <a:pt x="437" y="416"/>
                  </a:lnTo>
                  <a:lnTo>
                    <a:pt x="437" y="417"/>
                  </a:lnTo>
                  <a:lnTo>
                    <a:pt x="436" y="417"/>
                  </a:lnTo>
                  <a:lnTo>
                    <a:pt x="434" y="419"/>
                  </a:lnTo>
                  <a:lnTo>
                    <a:pt x="428" y="428"/>
                  </a:lnTo>
                  <a:lnTo>
                    <a:pt x="426" y="429"/>
                  </a:lnTo>
                  <a:lnTo>
                    <a:pt x="424" y="429"/>
                  </a:lnTo>
                  <a:lnTo>
                    <a:pt x="425" y="438"/>
                  </a:lnTo>
                  <a:lnTo>
                    <a:pt x="425" y="439"/>
                  </a:lnTo>
                  <a:lnTo>
                    <a:pt x="429" y="441"/>
                  </a:lnTo>
                  <a:lnTo>
                    <a:pt x="434" y="444"/>
                  </a:lnTo>
                  <a:lnTo>
                    <a:pt x="434" y="444"/>
                  </a:lnTo>
                  <a:lnTo>
                    <a:pt x="434" y="445"/>
                  </a:lnTo>
                  <a:lnTo>
                    <a:pt x="434" y="445"/>
                  </a:lnTo>
                  <a:lnTo>
                    <a:pt x="433" y="446"/>
                  </a:lnTo>
                  <a:lnTo>
                    <a:pt x="431" y="446"/>
                  </a:lnTo>
                  <a:lnTo>
                    <a:pt x="430" y="446"/>
                  </a:lnTo>
                  <a:lnTo>
                    <a:pt x="429" y="445"/>
                  </a:lnTo>
                  <a:lnTo>
                    <a:pt x="429" y="444"/>
                  </a:lnTo>
                  <a:lnTo>
                    <a:pt x="428" y="444"/>
                  </a:lnTo>
                  <a:lnTo>
                    <a:pt x="427" y="444"/>
                  </a:lnTo>
                  <a:lnTo>
                    <a:pt x="425" y="441"/>
                  </a:lnTo>
                  <a:lnTo>
                    <a:pt x="425" y="441"/>
                  </a:lnTo>
                  <a:lnTo>
                    <a:pt x="424" y="440"/>
                  </a:lnTo>
                  <a:lnTo>
                    <a:pt x="424" y="439"/>
                  </a:lnTo>
                  <a:lnTo>
                    <a:pt x="423" y="439"/>
                  </a:lnTo>
                  <a:lnTo>
                    <a:pt x="422" y="439"/>
                  </a:lnTo>
                  <a:lnTo>
                    <a:pt x="422" y="439"/>
                  </a:lnTo>
                  <a:lnTo>
                    <a:pt x="420" y="440"/>
                  </a:lnTo>
                  <a:lnTo>
                    <a:pt x="419" y="440"/>
                  </a:lnTo>
                  <a:lnTo>
                    <a:pt x="413" y="442"/>
                  </a:lnTo>
                  <a:lnTo>
                    <a:pt x="413" y="443"/>
                  </a:lnTo>
                  <a:lnTo>
                    <a:pt x="413" y="444"/>
                  </a:lnTo>
                  <a:lnTo>
                    <a:pt x="413" y="444"/>
                  </a:lnTo>
                  <a:lnTo>
                    <a:pt x="413" y="445"/>
                  </a:lnTo>
                  <a:lnTo>
                    <a:pt x="422" y="448"/>
                  </a:lnTo>
                  <a:lnTo>
                    <a:pt x="423" y="448"/>
                  </a:lnTo>
                  <a:lnTo>
                    <a:pt x="424" y="448"/>
                  </a:lnTo>
                  <a:lnTo>
                    <a:pt x="425" y="447"/>
                  </a:lnTo>
                  <a:lnTo>
                    <a:pt x="426" y="447"/>
                  </a:lnTo>
                  <a:lnTo>
                    <a:pt x="422" y="449"/>
                  </a:lnTo>
                  <a:lnTo>
                    <a:pt x="419" y="448"/>
                  </a:lnTo>
                  <a:lnTo>
                    <a:pt x="418" y="448"/>
                  </a:lnTo>
                  <a:lnTo>
                    <a:pt x="410" y="448"/>
                  </a:lnTo>
                  <a:lnTo>
                    <a:pt x="409" y="449"/>
                  </a:lnTo>
                  <a:lnTo>
                    <a:pt x="407" y="450"/>
                  </a:lnTo>
                  <a:lnTo>
                    <a:pt x="406" y="450"/>
                  </a:lnTo>
                  <a:lnTo>
                    <a:pt x="406" y="451"/>
                  </a:lnTo>
                  <a:lnTo>
                    <a:pt x="406" y="451"/>
                  </a:lnTo>
                  <a:lnTo>
                    <a:pt x="406" y="451"/>
                  </a:lnTo>
                  <a:lnTo>
                    <a:pt x="406" y="452"/>
                  </a:lnTo>
                  <a:lnTo>
                    <a:pt x="408" y="456"/>
                  </a:lnTo>
                  <a:lnTo>
                    <a:pt x="409" y="456"/>
                  </a:lnTo>
                  <a:lnTo>
                    <a:pt x="410" y="457"/>
                  </a:lnTo>
                  <a:lnTo>
                    <a:pt x="410" y="457"/>
                  </a:lnTo>
                  <a:lnTo>
                    <a:pt x="415" y="458"/>
                  </a:lnTo>
                  <a:lnTo>
                    <a:pt x="418" y="460"/>
                  </a:lnTo>
                  <a:lnTo>
                    <a:pt x="420" y="460"/>
                  </a:lnTo>
                  <a:lnTo>
                    <a:pt x="420" y="459"/>
                  </a:lnTo>
                  <a:lnTo>
                    <a:pt x="421" y="458"/>
                  </a:lnTo>
                  <a:lnTo>
                    <a:pt x="421" y="457"/>
                  </a:lnTo>
                  <a:lnTo>
                    <a:pt x="421" y="456"/>
                  </a:lnTo>
                  <a:lnTo>
                    <a:pt x="422" y="456"/>
                  </a:lnTo>
                  <a:lnTo>
                    <a:pt x="422" y="456"/>
                  </a:lnTo>
                  <a:lnTo>
                    <a:pt x="428" y="459"/>
                  </a:lnTo>
                  <a:lnTo>
                    <a:pt x="430" y="460"/>
                  </a:lnTo>
                  <a:lnTo>
                    <a:pt x="430" y="461"/>
                  </a:lnTo>
                  <a:lnTo>
                    <a:pt x="429" y="460"/>
                  </a:lnTo>
                  <a:lnTo>
                    <a:pt x="429" y="460"/>
                  </a:lnTo>
                  <a:lnTo>
                    <a:pt x="422" y="460"/>
                  </a:lnTo>
                  <a:lnTo>
                    <a:pt x="419" y="462"/>
                  </a:lnTo>
                  <a:lnTo>
                    <a:pt x="416" y="462"/>
                  </a:lnTo>
                  <a:lnTo>
                    <a:pt x="415" y="461"/>
                  </a:lnTo>
                  <a:lnTo>
                    <a:pt x="413" y="461"/>
                  </a:lnTo>
                  <a:lnTo>
                    <a:pt x="409" y="459"/>
                  </a:lnTo>
                  <a:lnTo>
                    <a:pt x="403" y="460"/>
                  </a:lnTo>
                  <a:lnTo>
                    <a:pt x="398" y="462"/>
                  </a:lnTo>
                  <a:lnTo>
                    <a:pt x="395" y="463"/>
                  </a:lnTo>
                  <a:lnTo>
                    <a:pt x="394" y="463"/>
                  </a:lnTo>
                  <a:lnTo>
                    <a:pt x="394" y="463"/>
                  </a:lnTo>
                  <a:lnTo>
                    <a:pt x="393" y="464"/>
                  </a:lnTo>
                  <a:lnTo>
                    <a:pt x="389" y="467"/>
                  </a:lnTo>
                  <a:lnTo>
                    <a:pt x="388" y="467"/>
                  </a:lnTo>
                  <a:lnTo>
                    <a:pt x="378" y="475"/>
                  </a:lnTo>
                  <a:lnTo>
                    <a:pt x="377" y="475"/>
                  </a:lnTo>
                  <a:lnTo>
                    <a:pt x="376" y="475"/>
                  </a:lnTo>
                  <a:lnTo>
                    <a:pt x="373" y="476"/>
                  </a:lnTo>
                  <a:lnTo>
                    <a:pt x="372" y="476"/>
                  </a:lnTo>
                  <a:lnTo>
                    <a:pt x="371" y="476"/>
                  </a:lnTo>
                  <a:lnTo>
                    <a:pt x="368" y="477"/>
                  </a:lnTo>
                  <a:lnTo>
                    <a:pt x="358" y="479"/>
                  </a:lnTo>
                  <a:lnTo>
                    <a:pt x="357" y="479"/>
                  </a:lnTo>
                  <a:lnTo>
                    <a:pt x="354" y="481"/>
                  </a:lnTo>
                  <a:lnTo>
                    <a:pt x="353" y="481"/>
                  </a:lnTo>
                  <a:lnTo>
                    <a:pt x="352" y="481"/>
                  </a:lnTo>
                  <a:lnTo>
                    <a:pt x="349" y="485"/>
                  </a:lnTo>
                  <a:lnTo>
                    <a:pt x="348" y="488"/>
                  </a:lnTo>
                  <a:lnTo>
                    <a:pt x="347" y="494"/>
                  </a:lnTo>
                  <a:lnTo>
                    <a:pt x="347" y="494"/>
                  </a:lnTo>
                  <a:lnTo>
                    <a:pt x="348" y="502"/>
                  </a:lnTo>
                  <a:lnTo>
                    <a:pt x="347" y="508"/>
                  </a:lnTo>
                  <a:lnTo>
                    <a:pt x="347" y="515"/>
                  </a:lnTo>
                  <a:lnTo>
                    <a:pt x="347" y="517"/>
                  </a:lnTo>
                  <a:lnTo>
                    <a:pt x="343" y="522"/>
                  </a:lnTo>
                  <a:lnTo>
                    <a:pt x="342" y="523"/>
                  </a:lnTo>
                  <a:lnTo>
                    <a:pt x="341" y="525"/>
                  </a:lnTo>
                  <a:lnTo>
                    <a:pt x="337" y="529"/>
                  </a:lnTo>
                  <a:lnTo>
                    <a:pt x="336" y="529"/>
                  </a:lnTo>
                  <a:lnTo>
                    <a:pt x="332" y="531"/>
                  </a:lnTo>
                  <a:lnTo>
                    <a:pt x="331" y="532"/>
                  </a:lnTo>
                  <a:lnTo>
                    <a:pt x="327" y="533"/>
                  </a:lnTo>
                  <a:lnTo>
                    <a:pt x="319" y="534"/>
                  </a:lnTo>
                  <a:lnTo>
                    <a:pt x="317" y="534"/>
                  </a:lnTo>
                  <a:lnTo>
                    <a:pt x="316" y="535"/>
                  </a:lnTo>
                  <a:lnTo>
                    <a:pt x="315" y="536"/>
                  </a:lnTo>
                  <a:lnTo>
                    <a:pt x="314" y="537"/>
                  </a:lnTo>
                  <a:lnTo>
                    <a:pt x="310" y="539"/>
                  </a:lnTo>
                  <a:lnTo>
                    <a:pt x="306" y="540"/>
                  </a:lnTo>
                  <a:lnTo>
                    <a:pt x="304" y="541"/>
                  </a:lnTo>
                  <a:lnTo>
                    <a:pt x="303" y="543"/>
                  </a:lnTo>
                  <a:lnTo>
                    <a:pt x="302" y="544"/>
                  </a:lnTo>
                  <a:lnTo>
                    <a:pt x="300" y="550"/>
                  </a:lnTo>
                  <a:lnTo>
                    <a:pt x="300" y="551"/>
                  </a:lnTo>
                  <a:lnTo>
                    <a:pt x="300" y="552"/>
                  </a:lnTo>
                  <a:lnTo>
                    <a:pt x="301" y="552"/>
                  </a:lnTo>
                  <a:lnTo>
                    <a:pt x="302" y="553"/>
                  </a:lnTo>
                  <a:lnTo>
                    <a:pt x="305" y="554"/>
                  </a:lnTo>
                  <a:lnTo>
                    <a:pt x="306" y="554"/>
                  </a:lnTo>
                  <a:lnTo>
                    <a:pt x="307" y="554"/>
                  </a:lnTo>
                  <a:lnTo>
                    <a:pt x="308" y="554"/>
                  </a:lnTo>
                  <a:lnTo>
                    <a:pt x="310" y="554"/>
                  </a:lnTo>
                  <a:lnTo>
                    <a:pt x="312" y="553"/>
                  </a:lnTo>
                  <a:lnTo>
                    <a:pt x="313" y="552"/>
                  </a:lnTo>
                  <a:lnTo>
                    <a:pt x="314" y="552"/>
                  </a:lnTo>
                  <a:lnTo>
                    <a:pt x="313" y="553"/>
                  </a:lnTo>
                  <a:lnTo>
                    <a:pt x="312" y="553"/>
                  </a:lnTo>
                  <a:lnTo>
                    <a:pt x="312" y="554"/>
                  </a:lnTo>
                  <a:lnTo>
                    <a:pt x="311" y="554"/>
                  </a:lnTo>
                  <a:lnTo>
                    <a:pt x="310" y="555"/>
                  </a:lnTo>
                  <a:lnTo>
                    <a:pt x="310" y="555"/>
                  </a:lnTo>
                  <a:lnTo>
                    <a:pt x="297" y="561"/>
                  </a:lnTo>
                  <a:lnTo>
                    <a:pt x="295" y="562"/>
                  </a:lnTo>
                  <a:lnTo>
                    <a:pt x="290" y="563"/>
                  </a:lnTo>
                  <a:lnTo>
                    <a:pt x="290" y="563"/>
                  </a:lnTo>
                  <a:lnTo>
                    <a:pt x="290" y="562"/>
                  </a:lnTo>
                  <a:lnTo>
                    <a:pt x="285" y="560"/>
                  </a:lnTo>
                  <a:lnTo>
                    <a:pt x="282" y="560"/>
                  </a:lnTo>
                  <a:lnTo>
                    <a:pt x="271" y="558"/>
                  </a:lnTo>
                  <a:lnTo>
                    <a:pt x="263" y="558"/>
                  </a:lnTo>
                  <a:lnTo>
                    <a:pt x="261" y="556"/>
                  </a:lnTo>
                  <a:lnTo>
                    <a:pt x="260" y="554"/>
                  </a:lnTo>
                  <a:lnTo>
                    <a:pt x="259" y="553"/>
                  </a:lnTo>
                  <a:lnTo>
                    <a:pt x="258" y="552"/>
                  </a:lnTo>
                  <a:lnTo>
                    <a:pt x="258" y="551"/>
                  </a:lnTo>
                  <a:lnTo>
                    <a:pt x="257" y="551"/>
                  </a:lnTo>
                  <a:lnTo>
                    <a:pt x="257" y="550"/>
                  </a:lnTo>
                  <a:lnTo>
                    <a:pt x="257" y="549"/>
                  </a:lnTo>
                  <a:lnTo>
                    <a:pt x="250" y="545"/>
                  </a:lnTo>
                  <a:lnTo>
                    <a:pt x="241" y="544"/>
                  </a:lnTo>
                  <a:lnTo>
                    <a:pt x="240" y="545"/>
                  </a:lnTo>
                  <a:lnTo>
                    <a:pt x="240" y="552"/>
                  </a:lnTo>
                  <a:lnTo>
                    <a:pt x="241" y="556"/>
                  </a:lnTo>
                  <a:lnTo>
                    <a:pt x="242" y="558"/>
                  </a:lnTo>
                  <a:lnTo>
                    <a:pt x="243" y="560"/>
                  </a:lnTo>
                  <a:lnTo>
                    <a:pt x="244" y="561"/>
                  </a:lnTo>
                  <a:lnTo>
                    <a:pt x="245" y="562"/>
                  </a:lnTo>
                  <a:lnTo>
                    <a:pt x="247" y="566"/>
                  </a:lnTo>
                  <a:lnTo>
                    <a:pt x="248" y="575"/>
                  </a:lnTo>
                  <a:lnTo>
                    <a:pt x="248" y="587"/>
                  </a:lnTo>
                  <a:lnTo>
                    <a:pt x="248" y="588"/>
                  </a:lnTo>
                  <a:lnTo>
                    <a:pt x="250" y="591"/>
                  </a:lnTo>
                  <a:lnTo>
                    <a:pt x="251" y="591"/>
                  </a:lnTo>
                  <a:lnTo>
                    <a:pt x="253" y="592"/>
                  </a:lnTo>
                  <a:lnTo>
                    <a:pt x="254" y="593"/>
                  </a:lnTo>
                  <a:lnTo>
                    <a:pt x="246" y="595"/>
                  </a:lnTo>
                  <a:lnTo>
                    <a:pt x="245" y="595"/>
                  </a:lnTo>
                  <a:lnTo>
                    <a:pt x="229" y="596"/>
                  </a:lnTo>
                  <a:lnTo>
                    <a:pt x="229" y="596"/>
                  </a:lnTo>
                  <a:lnTo>
                    <a:pt x="225" y="593"/>
                  </a:lnTo>
                  <a:lnTo>
                    <a:pt x="225" y="591"/>
                  </a:lnTo>
                  <a:lnTo>
                    <a:pt x="222" y="592"/>
                  </a:lnTo>
                  <a:lnTo>
                    <a:pt x="220" y="595"/>
                  </a:lnTo>
                  <a:lnTo>
                    <a:pt x="215" y="599"/>
                  </a:lnTo>
                  <a:lnTo>
                    <a:pt x="213" y="599"/>
                  </a:lnTo>
                  <a:lnTo>
                    <a:pt x="212" y="598"/>
                  </a:lnTo>
                  <a:lnTo>
                    <a:pt x="209" y="595"/>
                  </a:lnTo>
                  <a:lnTo>
                    <a:pt x="203" y="585"/>
                  </a:lnTo>
                  <a:lnTo>
                    <a:pt x="201" y="582"/>
                  </a:lnTo>
                  <a:lnTo>
                    <a:pt x="197" y="583"/>
                  </a:lnTo>
                  <a:lnTo>
                    <a:pt x="188" y="584"/>
                  </a:lnTo>
                  <a:lnTo>
                    <a:pt x="150" y="597"/>
                  </a:lnTo>
                  <a:lnTo>
                    <a:pt x="149" y="597"/>
                  </a:lnTo>
                  <a:lnTo>
                    <a:pt x="148" y="598"/>
                  </a:lnTo>
                  <a:lnTo>
                    <a:pt x="148" y="599"/>
                  </a:lnTo>
                  <a:lnTo>
                    <a:pt x="147" y="599"/>
                  </a:lnTo>
                  <a:lnTo>
                    <a:pt x="147" y="603"/>
                  </a:lnTo>
                  <a:lnTo>
                    <a:pt x="147" y="606"/>
                  </a:lnTo>
                  <a:lnTo>
                    <a:pt x="147" y="607"/>
                  </a:lnTo>
                  <a:lnTo>
                    <a:pt x="148" y="607"/>
                  </a:lnTo>
                  <a:lnTo>
                    <a:pt x="150" y="607"/>
                  </a:lnTo>
                  <a:lnTo>
                    <a:pt x="153" y="607"/>
                  </a:lnTo>
                  <a:lnTo>
                    <a:pt x="155" y="606"/>
                  </a:lnTo>
                  <a:lnTo>
                    <a:pt x="160" y="605"/>
                  </a:lnTo>
                  <a:lnTo>
                    <a:pt x="166" y="609"/>
                  </a:lnTo>
                  <a:lnTo>
                    <a:pt x="163" y="618"/>
                  </a:lnTo>
                  <a:lnTo>
                    <a:pt x="163" y="618"/>
                  </a:lnTo>
                  <a:lnTo>
                    <a:pt x="163" y="619"/>
                  </a:lnTo>
                  <a:lnTo>
                    <a:pt x="162" y="618"/>
                  </a:lnTo>
                  <a:lnTo>
                    <a:pt x="159" y="618"/>
                  </a:lnTo>
                  <a:lnTo>
                    <a:pt x="150" y="620"/>
                  </a:lnTo>
                  <a:lnTo>
                    <a:pt x="149" y="620"/>
                  </a:lnTo>
                  <a:lnTo>
                    <a:pt x="149" y="622"/>
                  </a:lnTo>
                  <a:lnTo>
                    <a:pt x="171" y="630"/>
                  </a:lnTo>
                  <a:lnTo>
                    <a:pt x="175" y="630"/>
                  </a:lnTo>
                  <a:lnTo>
                    <a:pt x="194" y="637"/>
                  </a:lnTo>
                  <a:lnTo>
                    <a:pt x="209" y="647"/>
                  </a:lnTo>
                  <a:lnTo>
                    <a:pt x="217" y="656"/>
                  </a:lnTo>
                  <a:lnTo>
                    <a:pt x="229" y="656"/>
                  </a:lnTo>
                  <a:lnTo>
                    <a:pt x="231" y="656"/>
                  </a:lnTo>
                  <a:lnTo>
                    <a:pt x="233" y="655"/>
                  </a:lnTo>
                  <a:lnTo>
                    <a:pt x="234" y="655"/>
                  </a:lnTo>
                  <a:lnTo>
                    <a:pt x="237" y="656"/>
                  </a:lnTo>
                  <a:lnTo>
                    <a:pt x="238" y="656"/>
                  </a:lnTo>
                  <a:lnTo>
                    <a:pt x="240" y="656"/>
                  </a:lnTo>
                  <a:lnTo>
                    <a:pt x="244" y="660"/>
                  </a:lnTo>
                  <a:lnTo>
                    <a:pt x="237" y="657"/>
                  </a:lnTo>
                  <a:lnTo>
                    <a:pt x="236" y="656"/>
                  </a:lnTo>
                  <a:lnTo>
                    <a:pt x="233" y="656"/>
                  </a:lnTo>
                  <a:lnTo>
                    <a:pt x="231" y="656"/>
                  </a:lnTo>
                  <a:lnTo>
                    <a:pt x="230" y="657"/>
                  </a:lnTo>
                  <a:lnTo>
                    <a:pt x="229" y="657"/>
                  </a:lnTo>
                  <a:lnTo>
                    <a:pt x="229" y="659"/>
                  </a:lnTo>
                  <a:lnTo>
                    <a:pt x="229" y="665"/>
                  </a:lnTo>
                  <a:lnTo>
                    <a:pt x="234" y="669"/>
                  </a:lnTo>
                  <a:lnTo>
                    <a:pt x="231" y="674"/>
                  </a:lnTo>
                  <a:lnTo>
                    <a:pt x="231" y="675"/>
                  </a:lnTo>
                  <a:lnTo>
                    <a:pt x="231" y="676"/>
                  </a:lnTo>
                  <a:lnTo>
                    <a:pt x="231" y="677"/>
                  </a:lnTo>
                  <a:lnTo>
                    <a:pt x="243" y="692"/>
                  </a:lnTo>
                  <a:lnTo>
                    <a:pt x="247" y="695"/>
                  </a:lnTo>
                  <a:lnTo>
                    <a:pt x="254" y="700"/>
                  </a:lnTo>
                  <a:lnTo>
                    <a:pt x="260" y="701"/>
                  </a:lnTo>
                  <a:lnTo>
                    <a:pt x="263" y="703"/>
                  </a:lnTo>
                  <a:lnTo>
                    <a:pt x="264" y="713"/>
                  </a:lnTo>
                  <a:lnTo>
                    <a:pt x="264" y="719"/>
                  </a:lnTo>
                  <a:lnTo>
                    <a:pt x="264" y="720"/>
                  </a:lnTo>
                  <a:lnTo>
                    <a:pt x="263" y="720"/>
                  </a:lnTo>
                  <a:lnTo>
                    <a:pt x="263" y="720"/>
                  </a:lnTo>
                  <a:lnTo>
                    <a:pt x="262" y="721"/>
                  </a:lnTo>
                  <a:lnTo>
                    <a:pt x="262" y="722"/>
                  </a:lnTo>
                  <a:lnTo>
                    <a:pt x="262" y="723"/>
                  </a:lnTo>
                  <a:lnTo>
                    <a:pt x="263" y="725"/>
                  </a:lnTo>
                  <a:lnTo>
                    <a:pt x="263" y="726"/>
                  </a:lnTo>
                  <a:lnTo>
                    <a:pt x="264" y="726"/>
                  </a:lnTo>
                  <a:lnTo>
                    <a:pt x="267" y="727"/>
                  </a:lnTo>
                  <a:lnTo>
                    <a:pt x="259" y="728"/>
                  </a:lnTo>
                  <a:lnTo>
                    <a:pt x="263" y="730"/>
                  </a:lnTo>
                  <a:lnTo>
                    <a:pt x="267" y="732"/>
                  </a:lnTo>
                  <a:lnTo>
                    <a:pt x="270" y="737"/>
                  </a:lnTo>
                  <a:lnTo>
                    <a:pt x="272" y="738"/>
                  </a:lnTo>
                  <a:lnTo>
                    <a:pt x="272" y="739"/>
                  </a:lnTo>
                  <a:lnTo>
                    <a:pt x="275" y="741"/>
                  </a:lnTo>
                  <a:lnTo>
                    <a:pt x="280" y="759"/>
                  </a:lnTo>
                  <a:lnTo>
                    <a:pt x="281" y="761"/>
                  </a:lnTo>
                  <a:lnTo>
                    <a:pt x="281" y="764"/>
                  </a:lnTo>
                  <a:lnTo>
                    <a:pt x="281" y="764"/>
                  </a:lnTo>
                  <a:lnTo>
                    <a:pt x="280" y="764"/>
                  </a:lnTo>
                  <a:lnTo>
                    <a:pt x="280" y="761"/>
                  </a:lnTo>
                  <a:lnTo>
                    <a:pt x="273" y="746"/>
                  </a:lnTo>
                  <a:lnTo>
                    <a:pt x="272" y="744"/>
                  </a:lnTo>
                  <a:lnTo>
                    <a:pt x="264" y="734"/>
                  </a:lnTo>
                  <a:lnTo>
                    <a:pt x="263" y="735"/>
                  </a:lnTo>
                  <a:lnTo>
                    <a:pt x="262" y="738"/>
                  </a:lnTo>
                  <a:lnTo>
                    <a:pt x="262" y="738"/>
                  </a:lnTo>
                  <a:lnTo>
                    <a:pt x="259" y="769"/>
                  </a:lnTo>
                  <a:lnTo>
                    <a:pt x="259" y="775"/>
                  </a:lnTo>
                  <a:lnTo>
                    <a:pt x="259" y="784"/>
                  </a:lnTo>
                  <a:lnTo>
                    <a:pt x="257" y="793"/>
                  </a:lnTo>
                  <a:lnTo>
                    <a:pt x="257" y="795"/>
                  </a:lnTo>
                  <a:lnTo>
                    <a:pt x="255" y="806"/>
                  </a:lnTo>
                  <a:lnTo>
                    <a:pt x="254" y="809"/>
                  </a:lnTo>
                  <a:lnTo>
                    <a:pt x="252" y="818"/>
                  </a:lnTo>
                  <a:lnTo>
                    <a:pt x="252" y="822"/>
                  </a:lnTo>
                  <a:lnTo>
                    <a:pt x="251" y="824"/>
                  </a:lnTo>
                  <a:lnTo>
                    <a:pt x="250" y="824"/>
                  </a:lnTo>
                  <a:lnTo>
                    <a:pt x="248" y="827"/>
                  </a:lnTo>
                  <a:lnTo>
                    <a:pt x="247" y="828"/>
                  </a:lnTo>
                  <a:lnTo>
                    <a:pt x="246" y="829"/>
                  </a:lnTo>
                  <a:lnTo>
                    <a:pt x="245" y="829"/>
                  </a:lnTo>
                  <a:lnTo>
                    <a:pt x="244" y="829"/>
                  </a:lnTo>
                  <a:lnTo>
                    <a:pt x="242" y="830"/>
                  </a:lnTo>
                  <a:lnTo>
                    <a:pt x="242" y="830"/>
                  </a:lnTo>
                  <a:lnTo>
                    <a:pt x="236" y="831"/>
                  </a:lnTo>
                  <a:lnTo>
                    <a:pt x="232" y="833"/>
                  </a:lnTo>
                  <a:lnTo>
                    <a:pt x="226" y="833"/>
                  </a:lnTo>
                  <a:lnTo>
                    <a:pt x="225" y="833"/>
                  </a:lnTo>
                  <a:lnTo>
                    <a:pt x="224" y="833"/>
                  </a:lnTo>
                  <a:lnTo>
                    <a:pt x="213" y="828"/>
                  </a:lnTo>
                  <a:lnTo>
                    <a:pt x="201" y="830"/>
                  </a:lnTo>
                  <a:lnTo>
                    <a:pt x="200" y="830"/>
                  </a:lnTo>
                  <a:lnTo>
                    <a:pt x="198" y="830"/>
                  </a:lnTo>
                  <a:lnTo>
                    <a:pt x="198" y="830"/>
                  </a:lnTo>
                  <a:lnTo>
                    <a:pt x="190" y="827"/>
                  </a:lnTo>
                  <a:lnTo>
                    <a:pt x="190" y="826"/>
                  </a:lnTo>
                  <a:lnTo>
                    <a:pt x="190" y="826"/>
                  </a:lnTo>
                  <a:lnTo>
                    <a:pt x="187" y="824"/>
                  </a:lnTo>
                  <a:lnTo>
                    <a:pt x="185" y="824"/>
                  </a:lnTo>
                  <a:lnTo>
                    <a:pt x="178" y="825"/>
                  </a:lnTo>
                  <a:lnTo>
                    <a:pt x="174" y="826"/>
                  </a:lnTo>
                  <a:lnTo>
                    <a:pt x="159" y="829"/>
                  </a:lnTo>
                  <a:lnTo>
                    <a:pt x="157" y="830"/>
                  </a:lnTo>
                  <a:lnTo>
                    <a:pt x="155" y="829"/>
                  </a:lnTo>
                  <a:lnTo>
                    <a:pt x="132" y="824"/>
                  </a:lnTo>
                  <a:lnTo>
                    <a:pt x="119" y="822"/>
                  </a:lnTo>
                  <a:lnTo>
                    <a:pt x="107" y="822"/>
                  </a:lnTo>
                  <a:lnTo>
                    <a:pt x="106" y="822"/>
                  </a:lnTo>
                  <a:lnTo>
                    <a:pt x="93" y="823"/>
                  </a:lnTo>
                  <a:lnTo>
                    <a:pt x="93" y="823"/>
                  </a:lnTo>
                  <a:lnTo>
                    <a:pt x="71" y="822"/>
                  </a:lnTo>
                  <a:lnTo>
                    <a:pt x="70" y="822"/>
                  </a:lnTo>
                  <a:lnTo>
                    <a:pt x="69" y="820"/>
                  </a:lnTo>
                  <a:lnTo>
                    <a:pt x="67" y="818"/>
                  </a:lnTo>
                  <a:lnTo>
                    <a:pt x="67" y="818"/>
                  </a:lnTo>
                  <a:lnTo>
                    <a:pt x="67" y="817"/>
                  </a:lnTo>
                  <a:lnTo>
                    <a:pt x="65" y="815"/>
                  </a:lnTo>
                  <a:lnTo>
                    <a:pt x="62" y="815"/>
                  </a:lnTo>
                  <a:lnTo>
                    <a:pt x="61" y="815"/>
                  </a:lnTo>
                  <a:lnTo>
                    <a:pt x="56" y="813"/>
                  </a:lnTo>
                  <a:lnTo>
                    <a:pt x="50" y="813"/>
                  </a:lnTo>
                  <a:lnTo>
                    <a:pt x="37" y="823"/>
                  </a:lnTo>
                  <a:lnTo>
                    <a:pt x="36" y="827"/>
                  </a:lnTo>
                  <a:lnTo>
                    <a:pt x="34" y="830"/>
                  </a:lnTo>
                  <a:lnTo>
                    <a:pt x="31" y="832"/>
                  </a:lnTo>
                  <a:lnTo>
                    <a:pt x="30" y="832"/>
                  </a:lnTo>
                  <a:lnTo>
                    <a:pt x="24" y="834"/>
                  </a:lnTo>
                  <a:lnTo>
                    <a:pt x="23" y="834"/>
                  </a:lnTo>
                  <a:lnTo>
                    <a:pt x="22" y="833"/>
                  </a:lnTo>
                  <a:lnTo>
                    <a:pt x="21" y="832"/>
                  </a:lnTo>
                  <a:lnTo>
                    <a:pt x="20" y="832"/>
                  </a:lnTo>
                  <a:lnTo>
                    <a:pt x="20" y="831"/>
                  </a:lnTo>
                  <a:lnTo>
                    <a:pt x="20" y="831"/>
                  </a:lnTo>
                  <a:lnTo>
                    <a:pt x="18" y="832"/>
                  </a:lnTo>
                  <a:lnTo>
                    <a:pt x="16" y="834"/>
                  </a:lnTo>
                  <a:lnTo>
                    <a:pt x="9" y="839"/>
                  </a:lnTo>
                  <a:lnTo>
                    <a:pt x="8" y="840"/>
                  </a:lnTo>
                  <a:lnTo>
                    <a:pt x="8" y="841"/>
                  </a:lnTo>
                  <a:lnTo>
                    <a:pt x="9" y="841"/>
                  </a:lnTo>
                  <a:lnTo>
                    <a:pt x="10" y="841"/>
                  </a:lnTo>
                  <a:lnTo>
                    <a:pt x="10" y="842"/>
                  </a:lnTo>
                  <a:lnTo>
                    <a:pt x="9" y="842"/>
                  </a:lnTo>
                  <a:lnTo>
                    <a:pt x="8" y="842"/>
                  </a:lnTo>
                  <a:lnTo>
                    <a:pt x="8" y="842"/>
                  </a:lnTo>
                  <a:lnTo>
                    <a:pt x="6" y="844"/>
                  </a:lnTo>
                  <a:lnTo>
                    <a:pt x="6" y="845"/>
                  </a:lnTo>
                  <a:lnTo>
                    <a:pt x="7" y="850"/>
                  </a:lnTo>
                  <a:lnTo>
                    <a:pt x="13" y="865"/>
                  </a:lnTo>
                  <a:lnTo>
                    <a:pt x="14" y="866"/>
                  </a:lnTo>
                  <a:lnTo>
                    <a:pt x="15" y="866"/>
                  </a:lnTo>
                  <a:lnTo>
                    <a:pt x="16" y="866"/>
                  </a:lnTo>
                  <a:lnTo>
                    <a:pt x="17" y="865"/>
                  </a:lnTo>
                  <a:lnTo>
                    <a:pt x="20" y="868"/>
                  </a:lnTo>
                  <a:lnTo>
                    <a:pt x="22" y="878"/>
                  </a:lnTo>
                  <a:lnTo>
                    <a:pt x="20" y="882"/>
                  </a:lnTo>
                  <a:lnTo>
                    <a:pt x="19" y="885"/>
                  </a:lnTo>
                  <a:lnTo>
                    <a:pt x="19" y="892"/>
                  </a:lnTo>
                  <a:lnTo>
                    <a:pt x="19" y="893"/>
                  </a:lnTo>
                  <a:lnTo>
                    <a:pt x="19" y="894"/>
                  </a:lnTo>
                  <a:lnTo>
                    <a:pt x="20" y="894"/>
                  </a:lnTo>
                  <a:lnTo>
                    <a:pt x="22" y="893"/>
                  </a:lnTo>
                  <a:lnTo>
                    <a:pt x="22" y="892"/>
                  </a:lnTo>
                  <a:lnTo>
                    <a:pt x="23" y="891"/>
                  </a:lnTo>
                  <a:lnTo>
                    <a:pt x="23" y="892"/>
                  </a:lnTo>
                  <a:lnTo>
                    <a:pt x="23" y="893"/>
                  </a:lnTo>
                  <a:lnTo>
                    <a:pt x="22" y="893"/>
                  </a:lnTo>
                  <a:lnTo>
                    <a:pt x="22" y="893"/>
                  </a:lnTo>
                  <a:lnTo>
                    <a:pt x="21" y="894"/>
                  </a:lnTo>
                  <a:lnTo>
                    <a:pt x="20" y="895"/>
                  </a:lnTo>
                  <a:lnTo>
                    <a:pt x="20" y="895"/>
                  </a:lnTo>
                  <a:lnTo>
                    <a:pt x="19" y="896"/>
                  </a:lnTo>
                  <a:lnTo>
                    <a:pt x="18" y="899"/>
                  </a:lnTo>
                  <a:lnTo>
                    <a:pt x="18" y="900"/>
                  </a:lnTo>
                  <a:lnTo>
                    <a:pt x="22" y="915"/>
                  </a:lnTo>
                  <a:lnTo>
                    <a:pt x="24" y="920"/>
                  </a:lnTo>
                  <a:lnTo>
                    <a:pt x="24" y="922"/>
                  </a:lnTo>
                  <a:lnTo>
                    <a:pt x="24" y="923"/>
                  </a:lnTo>
                  <a:lnTo>
                    <a:pt x="25" y="924"/>
                  </a:lnTo>
                  <a:lnTo>
                    <a:pt x="26" y="924"/>
                  </a:lnTo>
                  <a:lnTo>
                    <a:pt x="26" y="931"/>
                  </a:lnTo>
                  <a:lnTo>
                    <a:pt x="26" y="932"/>
                  </a:lnTo>
                  <a:lnTo>
                    <a:pt x="20" y="966"/>
                  </a:lnTo>
                  <a:lnTo>
                    <a:pt x="19" y="968"/>
                  </a:lnTo>
                  <a:lnTo>
                    <a:pt x="13" y="989"/>
                  </a:lnTo>
                  <a:lnTo>
                    <a:pt x="12" y="990"/>
                  </a:lnTo>
                  <a:lnTo>
                    <a:pt x="8" y="994"/>
                  </a:lnTo>
                  <a:lnTo>
                    <a:pt x="5" y="997"/>
                  </a:lnTo>
                  <a:lnTo>
                    <a:pt x="4" y="1000"/>
                  </a:lnTo>
                  <a:lnTo>
                    <a:pt x="1" y="1020"/>
                  </a:lnTo>
                  <a:lnTo>
                    <a:pt x="0" y="1023"/>
                  </a:lnTo>
                  <a:lnTo>
                    <a:pt x="0" y="1024"/>
                  </a:lnTo>
                  <a:lnTo>
                    <a:pt x="1" y="1024"/>
                  </a:lnTo>
                  <a:lnTo>
                    <a:pt x="4" y="1025"/>
                  </a:lnTo>
                  <a:lnTo>
                    <a:pt x="9" y="1024"/>
                  </a:lnTo>
                  <a:lnTo>
                    <a:pt x="10" y="1023"/>
                  </a:lnTo>
                  <a:lnTo>
                    <a:pt x="12" y="1023"/>
                  </a:lnTo>
                  <a:lnTo>
                    <a:pt x="12" y="1023"/>
                  </a:lnTo>
                  <a:lnTo>
                    <a:pt x="13" y="1020"/>
                  </a:lnTo>
                  <a:lnTo>
                    <a:pt x="13" y="1018"/>
                  </a:lnTo>
                  <a:lnTo>
                    <a:pt x="17" y="1011"/>
                  </a:lnTo>
                  <a:lnTo>
                    <a:pt x="18" y="1010"/>
                  </a:lnTo>
                  <a:lnTo>
                    <a:pt x="21" y="1009"/>
                  </a:lnTo>
                  <a:lnTo>
                    <a:pt x="23" y="1008"/>
                  </a:lnTo>
                  <a:lnTo>
                    <a:pt x="18" y="1011"/>
                  </a:lnTo>
                  <a:lnTo>
                    <a:pt x="17" y="1011"/>
                  </a:lnTo>
                  <a:lnTo>
                    <a:pt x="16" y="1016"/>
                  </a:lnTo>
                  <a:lnTo>
                    <a:pt x="17" y="1021"/>
                  </a:lnTo>
                  <a:lnTo>
                    <a:pt x="17" y="1022"/>
                  </a:lnTo>
                  <a:lnTo>
                    <a:pt x="13" y="1025"/>
                  </a:lnTo>
                  <a:lnTo>
                    <a:pt x="12" y="1026"/>
                  </a:lnTo>
                  <a:lnTo>
                    <a:pt x="10" y="1025"/>
                  </a:lnTo>
                  <a:lnTo>
                    <a:pt x="9" y="1024"/>
                  </a:lnTo>
                  <a:lnTo>
                    <a:pt x="8" y="1025"/>
                  </a:lnTo>
                  <a:lnTo>
                    <a:pt x="7" y="1025"/>
                  </a:lnTo>
                  <a:lnTo>
                    <a:pt x="6" y="1025"/>
                  </a:lnTo>
                  <a:lnTo>
                    <a:pt x="6" y="1026"/>
                  </a:lnTo>
                  <a:lnTo>
                    <a:pt x="8" y="1028"/>
                  </a:lnTo>
                  <a:lnTo>
                    <a:pt x="8" y="1034"/>
                  </a:lnTo>
                  <a:lnTo>
                    <a:pt x="9" y="1035"/>
                  </a:lnTo>
                  <a:lnTo>
                    <a:pt x="13" y="1035"/>
                  </a:lnTo>
                  <a:lnTo>
                    <a:pt x="14" y="1035"/>
                  </a:lnTo>
                  <a:lnTo>
                    <a:pt x="15" y="1034"/>
                  </a:lnTo>
                  <a:lnTo>
                    <a:pt x="16" y="1033"/>
                  </a:lnTo>
                  <a:lnTo>
                    <a:pt x="21" y="1042"/>
                  </a:lnTo>
                  <a:lnTo>
                    <a:pt x="21" y="1058"/>
                  </a:lnTo>
                  <a:lnTo>
                    <a:pt x="19" y="1081"/>
                  </a:lnTo>
                  <a:lnTo>
                    <a:pt x="27" y="1087"/>
                  </a:lnTo>
                  <a:lnTo>
                    <a:pt x="47" y="1092"/>
                  </a:lnTo>
                  <a:lnTo>
                    <a:pt x="48" y="1092"/>
                  </a:lnTo>
                  <a:lnTo>
                    <a:pt x="51" y="1092"/>
                  </a:lnTo>
                  <a:lnTo>
                    <a:pt x="54" y="1090"/>
                  </a:lnTo>
                  <a:lnTo>
                    <a:pt x="58" y="1088"/>
                  </a:lnTo>
                  <a:lnTo>
                    <a:pt x="62" y="1086"/>
                  </a:lnTo>
                  <a:lnTo>
                    <a:pt x="65" y="1085"/>
                  </a:lnTo>
                  <a:lnTo>
                    <a:pt x="66" y="1085"/>
                  </a:lnTo>
                  <a:lnTo>
                    <a:pt x="74" y="1084"/>
                  </a:lnTo>
                  <a:lnTo>
                    <a:pt x="77" y="1084"/>
                  </a:lnTo>
                  <a:lnTo>
                    <a:pt x="80" y="1084"/>
                  </a:lnTo>
                  <a:lnTo>
                    <a:pt x="90" y="1090"/>
                  </a:lnTo>
                  <a:lnTo>
                    <a:pt x="93" y="1093"/>
                  </a:lnTo>
                  <a:lnTo>
                    <a:pt x="98" y="1095"/>
                  </a:lnTo>
                  <a:lnTo>
                    <a:pt x="103" y="1094"/>
                  </a:lnTo>
                  <a:lnTo>
                    <a:pt x="101" y="1095"/>
                  </a:lnTo>
                  <a:lnTo>
                    <a:pt x="100" y="1095"/>
                  </a:lnTo>
                  <a:lnTo>
                    <a:pt x="98" y="1096"/>
                  </a:lnTo>
                  <a:lnTo>
                    <a:pt x="95" y="1102"/>
                  </a:lnTo>
                  <a:lnTo>
                    <a:pt x="95" y="1103"/>
                  </a:lnTo>
                  <a:lnTo>
                    <a:pt x="96" y="1104"/>
                  </a:lnTo>
                  <a:lnTo>
                    <a:pt x="97" y="1106"/>
                  </a:lnTo>
                  <a:lnTo>
                    <a:pt x="106" y="1121"/>
                  </a:lnTo>
                  <a:lnTo>
                    <a:pt x="108" y="1124"/>
                  </a:lnTo>
                  <a:lnTo>
                    <a:pt x="121" y="1130"/>
                  </a:lnTo>
                  <a:lnTo>
                    <a:pt x="125" y="1128"/>
                  </a:lnTo>
                  <a:lnTo>
                    <a:pt x="126" y="1128"/>
                  </a:lnTo>
                  <a:lnTo>
                    <a:pt x="128" y="1125"/>
                  </a:lnTo>
                  <a:lnTo>
                    <a:pt x="129" y="1124"/>
                  </a:lnTo>
                  <a:lnTo>
                    <a:pt x="129" y="1124"/>
                  </a:lnTo>
                  <a:lnTo>
                    <a:pt x="129" y="1124"/>
                  </a:lnTo>
                  <a:lnTo>
                    <a:pt x="129" y="1123"/>
                  </a:lnTo>
                  <a:lnTo>
                    <a:pt x="130" y="1122"/>
                  </a:lnTo>
                  <a:lnTo>
                    <a:pt x="132" y="1116"/>
                  </a:lnTo>
                  <a:lnTo>
                    <a:pt x="133" y="1115"/>
                  </a:lnTo>
                  <a:lnTo>
                    <a:pt x="135" y="1115"/>
                  </a:lnTo>
                  <a:lnTo>
                    <a:pt x="135" y="1114"/>
                  </a:lnTo>
                  <a:lnTo>
                    <a:pt x="136" y="1114"/>
                  </a:lnTo>
                  <a:lnTo>
                    <a:pt x="143" y="1111"/>
                  </a:lnTo>
                  <a:lnTo>
                    <a:pt x="144" y="1111"/>
                  </a:lnTo>
                  <a:lnTo>
                    <a:pt x="144" y="1111"/>
                  </a:lnTo>
                  <a:lnTo>
                    <a:pt x="145" y="1111"/>
                  </a:lnTo>
                  <a:lnTo>
                    <a:pt x="147" y="1111"/>
                  </a:lnTo>
                  <a:lnTo>
                    <a:pt x="147" y="1112"/>
                  </a:lnTo>
                  <a:lnTo>
                    <a:pt x="148" y="1112"/>
                  </a:lnTo>
                  <a:lnTo>
                    <a:pt x="149" y="1112"/>
                  </a:lnTo>
                  <a:lnTo>
                    <a:pt x="150" y="1111"/>
                  </a:lnTo>
                  <a:lnTo>
                    <a:pt x="152" y="1111"/>
                  </a:lnTo>
                  <a:lnTo>
                    <a:pt x="156" y="1107"/>
                  </a:lnTo>
                  <a:lnTo>
                    <a:pt x="158" y="1105"/>
                  </a:lnTo>
                  <a:lnTo>
                    <a:pt x="158" y="1105"/>
                  </a:lnTo>
                  <a:lnTo>
                    <a:pt x="158" y="1104"/>
                  </a:lnTo>
                  <a:lnTo>
                    <a:pt x="159" y="1104"/>
                  </a:lnTo>
                  <a:lnTo>
                    <a:pt x="159" y="1103"/>
                  </a:lnTo>
                  <a:lnTo>
                    <a:pt x="159" y="1103"/>
                  </a:lnTo>
                  <a:lnTo>
                    <a:pt x="160" y="1103"/>
                  </a:lnTo>
                  <a:lnTo>
                    <a:pt x="178" y="1101"/>
                  </a:lnTo>
                  <a:lnTo>
                    <a:pt x="182" y="1102"/>
                  </a:lnTo>
                  <a:lnTo>
                    <a:pt x="190" y="1104"/>
                  </a:lnTo>
                  <a:lnTo>
                    <a:pt x="206" y="1101"/>
                  </a:lnTo>
                  <a:lnTo>
                    <a:pt x="216" y="1100"/>
                  </a:lnTo>
                  <a:lnTo>
                    <a:pt x="228" y="1101"/>
                  </a:lnTo>
                  <a:lnTo>
                    <a:pt x="228" y="1102"/>
                  </a:lnTo>
                  <a:lnTo>
                    <a:pt x="229" y="1102"/>
                  </a:lnTo>
                  <a:lnTo>
                    <a:pt x="229" y="1103"/>
                  </a:lnTo>
                  <a:lnTo>
                    <a:pt x="229" y="1102"/>
                  </a:lnTo>
                  <a:lnTo>
                    <a:pt x="230" y="1102"/>
                  </a:lnTo>
                  <a:lnTo>
                    <a:pt x="231" y="1102"/>
                  </a:lnTo>
                  <a:lnTo>
                    <a:pt x="231" y="1101"/>
                  </a:lnTo>
                  <a:lnTo>
                    <a:pt x="232" y="1101"/>
                  </a:lnTo>
                  <a:lnTo>
                    <a:pt x="232" y="1100"/>
                  </a:lnTo>
                  <a:lnTo>
                    <a:pt x="236" y="1094"/>
                  </a:lnTo>
                  <a:lnTo>
                    <a:pt x="237" y="1092"/>
                  </a:lnTo>
                  <a:lnTo>
                    <a:pt x="240" y="1089"/>
                  </a:lnTo>
                  <a:lnTo>
                    <a:pt x="241" y="1087"/>
                  </a:lnTo>
                  <a:lnTo>
                    <a:pt x="241" y="1085"/>
                  </a:lnTo>
                  <a:lnTo>
                    <a:pt x="241" y="1084"/>
                  </a:lnTo>
                  <a:lnTo>
                    <a:pt x="241" y="1083"/>
                  </a:lnTo>
                  <a:lnTo>
                    <a:pt x="245" y="1077"/>
                  </a:lnTo>
                  <a:lnTo>
                    <a:pt x="246" y="1077"/>
                  </a:lnTo>
                  <a:lnTo>
                    <a:pt x="254" y="1070"/>
                  </a:lnTo>
                  <a:lnTo>
                    <a:pt x="255" y="1070"/>
                  </a:lnTo>
                  <a:lnTo>
                    <a:pt x="259" y="1070"/>
                  </a:lnTo>
                  <a:lnTo>
                    <a:pt x="264" y="1069"/>
                  </a:lnTo>
                  <a:lnTo>
                    <a:pt x="275" y="1068"/>
                  </a:lnTo>
                  <a:lnTo>
                    <a:pt x="271" y="1066"/>
                  </a:lnTo>
                  <a:lnTo>
                    <a:pt x="271" y="1066"/>
                  </a:lnTo>
                  <a:lnTo>
                    <a:pt x="271" y="1063"/>
                  </a:lnTo>
                  <a:lnTo>
                    <a:pt x="271" y="1062"/>
                  </a:lnTo>
                  <a:lnTo>
                    <a:pt x="277" y="1046"/>
                  </a:lnTo>
                  <a:lnTo>
                    <a:pt x="277" y="1045"/>
                  </a:lnTo>
                  <a:lnTo>
                    <a:pt x="281" y="1039"/>
                  </a:lnTo>
                  <a:lnTo>
                    <a:pt x="286" y="1035"/>
                  </a:lnTo>
                  <a:lnTo>
                    <a:pt x="296" y="1027"/>
                  </a:lnTo>
                  <a:lnTo>
                    <a:pt x="302" y="1023"/>
                  </a:lnTo>
                  <a:lnTo>
                    <a:pt x="298" y="1018"/>
                  </a:lnTo>
                  <a:lnTo>
                    <a:pt x="297" y="1018"/>
                  </a:lnTo>
                  <a:lnTo>
                    <a:pt x="297" y="1017"/>
                  </a:lnTo>
                  <a:lnTo>
                    <a:pt x="295" y="1016"/>
                  </a:lnTo>
                  <a:lnTo>
                    <a:pt x="292" y="1011"/>
                  </a:lnTo>
                  <a:lnTo>
                    <a:pt x="290" y="1009"/>
                  </a:lnTo>
                  <a:lnTo>
                    <a:pt x="290" y="1007"/>
                  </a:lnTo>
                  <a:lnTo>
                    <a:pt x="287" y="997"/>
                  </a:lnTo>
                  <a:lnTo>
                    <a:pt x="286" y="996"/>
                  </a:lnTo>
                  <a:lnTo>
                    <a:pt x="286" y="992"/>
                  </a:lnTo>
                  <a:lnTo>
                    <a:pt x="287" y="992"/>
                  </a:lnTo>
                  <a:lnTo>
                    <a:pt x="287" y="991"/>
                  </a:lnTo>
                  <a:lnTo>
                    <a:pt x="287" y="990"/>
                  </a:lnTo>
                  <a:lnTo>
                    <a:pt x="293" y="981"/>
                  </a:lnTo>
                  <a:lnTo>
                    <a:pt x="294" y="980"/>
                  </a:lnTo>
                  <a:lnTo>
                    <a:pt x="295" y="979"/>
                  </a:lnTo>
                  <a:lnTo>
                    <a:pt x="299" y="970"/>
                  </a:lnTo>
                  <a:lnTo>
                    <a:pt x="300" y="970"/>
                  </a:lnTo>
                  <a:lnTo>
                    <a:pt x="300" y="969"/>
                  </a:lnTo>
                  <a:lnTo>
                    <a:pt x="302" y="969"/>
                  </a:lnTo>
                  <a:lnTo>
                    <a:pt x="302" y="968"/>
                  </a:lnTo>
                  <a:lnTo>
                    <a:pt x="310" y="959"/>
                  </a:lnTo>
                  <a:lnTo>
                    <a:pt x="310" y="957"/>
                  </a:lnTo>
                  <a:lnTo>
                    <a:pt x="312" y="954"/>
                  </a:lnTo>
                  <a:lnTo>
                    <a:pt x="312" y="954"/>
                  </a:lnTo>
                  <a:lnTo>
                    <a:pt x="315" y="949"/>
                  </a:lnTo>
                  <a:lnTo>
                    <a:pt x="316" y="947"/>
                  </a:lnTo>
                  <a:lnTo>
                    <a:pt x="317" y="947"/>
                  </a:lnTo>
                  <a:lnTo>
                    <a:pt x="320" y="946"/>
                  </a:lnTo>
                  <a:lnTo>
                    <a:pt x="321" y="946"/>
                  </a:lnTo>
                  <a:lnTo>
                    <a:pt x="320" y="947"/>
                  </a:lnTo>
                  <a:lnTo>
                    <a:pt x="319" y="947"/>
                  </a:lnTo>
                  <a:lnTo>
                    <a:pt x="318" y="948"/>
                  </a:lnTo>
                  <a:lnTo>
                    <a:pt x="317" y="948"/>
                  </a:lnTo>
                  <a:lnTo>
                    <a:pt x="318" y="949"/>
                  </a:lnTo>
                  <a:lnTo>
                    <a:pt x="319" y="949"/>
                  </a:lnTo>
                  <a:lnTo>
                    <a:pt x="325" y="944"/>
                  </a:lnTo>
                  <a:lnTo>
                    <a:pt x="325" y="942"/>
                  </a:lnTo>
                  <a:lnTo>
                    <a:pt x="325" y="942"/>
                  </a:lnTo>
                  <a:lnTo>
                    <a:pt x="325" y="942"/>
                  </a:lnTo>
                  <a:lnTo>
                    <a:pt x="321" y="939"/>
                  </a:lnTo>
                  <a:lnTo>
                    <a:pt x="320" y="938"/>
                  </a:lnTo>
                  <a:lnTo>
                    <a:pt x="320" y="938"/>
                  </a:lnTo>
                  <a:lnTo>
                    <a:pt x="329" y="929"/>
                  </a:lnTo>
                  <a:lnTo>
                    <a:pt x="329" y="929"/>
                  </a:lnTo>
                  <a:lnTo>
                    <a:pt x="331" y="928"/>
                  </a:lnTo>
                  <a:lnTo>
                    <a:pt x="345" y="923"/>
                  </a:lnTo>
                  <a:lnTo>
                    <a:pt x="345" y="923"/>
                  </a:lnTo>
                  <a:lnTo>
                    <a:pt x="346" y="923"/>
                  </a:lnTo>
                  <a:lnTo>
                    <a:pt x="355" y="921"/>
                  </a:lnTo>
                  <a:lnTo>
                    <a:pt x="361" y="919"/>
                  </a:lnTo>
                  <a:lnTo>
                    <a:pt x="363" y="919"/>
                  </a:lnTo>
                  <a:lnTo>
                    <a:pt x="364" y="919"/>
                  </a:lnTo>
                  <a:lnTo>
                    <a:pt x="365" y="918"/>
                  </a:lnTo>
                  <a:lnTo>
                    <a:pt x="367" y="915"/>
                  </a:lnTo>
                  <a:lnTo>
                    <a:pt x="386" y="903"/>
                  </a:lnTo>
                  <a:lnTo>
                    <a:pt x="391" y="900"/>
                  </a:lnTo>
                  <a:lnTo>
                    <a:pt x="394" y="898"/>
                  </a:lnTo>
                  <a:lnTo>
                    <a:pt x="399" y="894"/>
                  </a:lnTo>
                  <a:lnTo>
                    <a:pt x="399" y="893"/>
                  </a:lnTo>
                  <a:lnTo>
                    <a:pt x="400" y="891"/>
                  </a:lnTo>
                  <a:lnTo>
                    <a:pt x="401" y="879"/>
                  </a:lnTo>
                  <a:lnTo>
                    <a:pt x="399" y="870"/>
                  </a:lnTo>
                  <a:lnTo>
                    <a:pt x="394" y="866"/>
                  </a:lnTo>
                  <a:lnTo>
                    <a:pt x="394" y="865"/>
                  </a:lnTo>
                  <a:lnTo>
                    <a:pt x="394" y="863"/>
                  </a:lnTo>
                  <a:lnTo>
                    <a:pt x="393" y="852"/>
                  </a:lnTo>
                  <a:lnTo>
                    <a:pt x="395" y="844"/>
                  </a:lnTo>
                  <a:lnTo>
                    <a:pt x="400" y="839"/>
                  </a:lnTo>
                  <a:lnTo>
                    <a:pt x="400" y="837"/>
                  </a:lnTo>
                  <a:lnTo>
                    <a:pt x="404" y="834"/>
                  </a:lnTo>
                  <a:lnTo>
                    <a:pt x="405" y="834"/>
                  </a:lnTo>
                  <a:lnTo>
                    <a:pt x="406" y="834"/>
                  </a:lnTo>
                  <a:lnTo>
                    <a:pt x="408" y="833"/>
                  </a:lnTo>
                  <a:lnTo>
                    <a:pt x="418" y="827"/>
                  </a:lnTo>
                  <a:lnTo>
                    <a:pt x="420" y="824"/>
                  </a:lnTo>
                  <a:lnTo>
                    <a:pt x="419" y="824"/>
                  </a:lnTo>
                  <a:lnTo>
                    <a:pt x="417" y="827"/>
                  </a:lnTo>
                  <a:lnTo>
                    <a:pt x="418" y="825"/>
                  </a:lnTo>
                  <a:lnTo>
                    <a:pt x="418" y="824"/>
                  </a:lnTo>
                  <a:lnTo>
                    <a:pt x="419" y="823"/>
                  </a:lnTo>
                  <a:lnTo>
                    <a:pt x="420" y="823"/>
                  </a:lnTo>
                  <a:lnTo>
                    <a:pt x="420" y="823"/>
                  </a:lnTo>
                  <a:lnTo>
                    <a:pt x="423" y="822"/>
                  </a:lnTo>
                  <a:lnTo>
                    <a:pt x="425" y="820"/>
                  </a:lnTo>
                  <a:lnTo>
                    <a:pt x="427" y="824"/>
                  </a:lnTo>
                  <a:lnTo>
                    <a:pt x="427" y="825"/>
                  </a:lnTo>
                  <a:lnTo>
                    <a:pt x="428" y="826"/>
                  </a:lnTo>
                  <a:lnTo>
                    <a:pt x="429" y="827"/>
                  </a:lnTo>
                  <a:lnTo>
                    <a:pt x="435" y="827"/>
                  </a:lnTo>
                  <a:lnTo>
                    <a:pt x="436" y="827"/>
                  </a:lnTo>
                  <a:lnTo>
                    <a:pt x="445" y="823"/>
                  </a:lnTo>
                  <a:lnTo>
                    <a:pt x="446" y="828"/>
                  </a:lnTo>
                  <a:lnTo>
                    <a:pt x="446" y="829"/>
                  </a:lnTo>
                  <a:lnTo>
                    <a:pt x="447" y="829"/>
                  </a:lnTo>
                  <a:lnTo>
                    <a:pt x="448" y="830"/>
                  </a:lnTo>
                  <a:lnTo>
                    <a:pt x="450" y="830"/>
                  </a:lnTo>
                  <a:lnTo>
                    <a:pt x="451" y="830"/>
                  </a:lnTo>
                  <a:lnTo>
                    <a:pt x="455" y="829"/>
                  </a:lnTo>
                  <a:lnTo>
                    <a:pt x="456" y="829"/>
                  </a:lnTo>
                  <a:lnTo>
                    <a:pt x="469" y="837"/>
                  </a:lnTo>
                  <a:lnTo>
                    <a:pt x="479" y="842"/>
                  </a:lnTo>
                  <a:lnTo>
                    <a:pt x="483" y="842"/>
                  </a:lnTo>
                  <a:lnTo>
                    <a:pt x="488" y="842"/>
                  </a:lnTo>
                  <a:lnTo>
                    <a:pt x="491" y="842"/>
                  </a:lnTo>
                  <a:lnTo>
                    <a:pt x="506" y="839"/>
                  </a:lnTo>
                  <a:lnTo>
                    <a:pt x="507" y="835"/>
                  </a:lnTo>
                  <a:lnTo>
                    <a:pt x="507" y="834"/>
                  </a:lnTo>
                  <a:lnTo>
                    <a:pt x="506" y="834"/>
                  </a:lnTo>
                  <a:lnTo>
                    <a:pt x="506" y="833"/>
                  </a:lnTo>
                  <a:lnTo>
                    <a:pt x="511" y="829"/>
                  </a:lnTo>
                  <a:lnTo>
                    <a:pt x="515" y="824"/>
                  </a:lnTo>
                  <a:lnTo>
                    <a:pt x="522" y="818"/>
                  </a:lnTo>
                  <a:lnTo>
                    <a:pt x="525" y="816"/>
                  </a:lnTo>
                  <a:lnTo>
                    <a:pt x="529" y="815"/>
                  </a:lnTo>
                  <a:lnTo>
                    <a:pt x="530" y="814"/>
                  </a:lnTo>
                  <a:lnTo>
                    <a:pt x="533" y="813"/>
                  </a:lnTo>
                  <a:lnTo>
                    <a:pt x="533" y="808"/>
                  </a:lnTo>
                  <a:lnTo>
                    <a:pt x="533" y="813"/>
                  </a:lnTo>
                  <a:lnTo>
                    <a:pt x="539" y="812"/>
                  </a:lnTo>
                  <a:lnTo>
                    <a:pt x="545" y="811"/>
                  </a:lnTo>
                  <a:lnTo>
                    <a:pt x="547" y="811"/>
                  </a:lnTo>
                  <a:lnTo>
                    <a:pt x="550" y="808"/>
                  </a:lnTo>
                  <a:lnTo>
                    <a:pt x="553" y="806"/>
                  </a:lnTo>
                  <a:lnTo>
                    <a:pt x="553" y="805"/>
                  </a:lnTo>
                  <a:lnTo>
                    <a:pt x="553" y="805"/>
                  </a:lnTo>
                  <a:lnTo>
                    <a:pt x="553" y="804"/>
                  </a:lnTo>
                  <a:lnTo>
                    <a:pt x="553" y="804"/>
                  </a:lnTo>
                  <a:lnTo>
                    <a:pt x="556" y="799"/>
                  </a:lnTo>
                  <a:lnTo>
                    <a:pt x="557" y="799"/>
                  </a:lnTo>
                  <a:lnTo>
                    <a:pt x="557" y="798"/>
                  </a:lnTo>
                  <a:lnTo>
                    <a:pt x="563" y="791"/>
                  </a:lnTo>
                  <a:lnTo>
                    <a:pt x="564" y="790"/>
                  </a:lnTo>
                  <a:lnTo>
                    <a:pt x="564" y="789"/>
                  </a:lnTo>
                  <a:lnTo>
                    <a:pt x="568" y="787"/>
                  </a:lnTo>
                  <a:lnTo>
                    <a:pt x="573" y="784"/>
                  </a:lnTo>
                  <a:lnTo>
                    <a:pt x="574" y="784"/>
                  </a:lnTo>
                  <a:lnTo>
                    <a:pt x="575" y="784"/>
                  </a:lnTo>
                  <a:lnTo>
                    <a:pt x="587" y="788"/>
                  </a:lnTo>
                  <a:lnTo>
                    <a:pt x="588" y="789"/>
                  </a:lnTo>
                  <a:lnTo>
                    <a:pt x="613" y="802"/>
                  </a:lnTo>
                  <a:lnTo>
                    <a:pt x="614" y="802"/>
                  </a:lnTo>
                  <a:lnTo>
                    <a:pt x="614" y="804"/>
                  </a:lnTo>
                  <a:lnTo>
                    <a:pt x="615" y="804"/>
                  </a:lnTo>
                  <a:lnTo>
                    <a:pt x="615" y="804"/>
                  </a:lnTo>
                  <a:lnTo>
                    <a:pt x="617" y="806"/>
                  </a:lnTo>
                  <a:lnTo>
                    <a:pt x="618" y="808"/>
                  </a:lnTo>
                  <a:lnTo>
                    <a:pt x="619" y="809"/>
                  </a:lnTo>
                  <a:lnTo>
                    <a:pt x="628" y="835"/>
                  </a:lnTo>
                  <a:lnTo>
                    <a:pt x="628" y="836"/>
                  </a:lnTo>
                  <a:lnTo>
                    <a:pt x="628" y="837"/>
                  </a:lnTo>
                  <a:lnTo>
                    <a:pt x="628" y="840"/>
                  </a:lnTo>
                  <a:lnTo>
                    <a:pt x="635" y="851"/>
                  </a:lnTo>
                  <a:lnTo>
                    <a:pt x="649" y="867"/>
                  </a:lnTo>
                  <a:lnTo>
                    <a:pt x="663" y="877"/>
                  </a:lnTo>
                  <a:lnTo>
                    <a:pt x="664" y="879"/>
                  </a:lnTo>
                  <a:lnTo>
                    <a:pt x="665" y="881"/>
                  </a:lnTo>
                  <a:lnTo>
                    <a:pt x="667" y="884"/>
                  </a:lnTo>
                  <a:lnTo>
                    <a:pt x="667" y="885"/>
                  </a:lnTo>
                  <a:lnTo>
                    <a:pt x="671" y="888"/>
                  </a:lnTo>
                  <a:lnTo>
                    <a:pt x="674" y="889"/>
                  </a:lnTo>
                  <a:lnTo>
                    <a:pt x="678" y="893"/>
                  </a:lnTo>
                  <a:lnTo>
                    <a:pt x="679" y="893"/>
                  </a:lnTo>
                  <a:lnTo>
                    <a:pt x="680" y="894"/>
                  </a:lnTo>
                  <a:lnTo>
                    <a:pt x="680" y="895"/>
                  </a:lnTo>
                  <a:lnTo>
                    <a:pt x="680" y="896"/>
                  </a:lnTo>
                  <a:lnTo>
                    <a:pt x="681" y="896"/>
                  </a:lnTo>
                  <a:lnTo>
                    <a:pt x="681" y="897"/>
                  </a:lnTo>
                  <a:lnTo>
                    <a:pt x="681" y="900"/>
                  </a:lnTo>
                  <a:lnTo>
                    <a:pt x="683" y="900"/>
                  </a:lnTo>
                  <a:lnTo>
                    <a:pt x="684" y="901"/>
                  </a:lnTo>
                  <a:lnTo>
                    <a:pt x="685" y="902"/>
                  </a:lnTo>
                  <a:lnTo>
                    <a:pt x="688" y="904"/>
                  </a:lnTo>
                  <a:lnTo>
                    <a:pt x="688" y="904"/>
                  </a:lnTo>
                  <a:lnTo>
                    <a:pt x="690" y="907"/>
                  </a:lnTo>
                  <a:lnTo>
                    <a:pt x="694" y="912"/>
                  </a:lnTo>
                  <a:lnTo>
                    <a:pt x="704" y="917"/>
                  </a:lnTo>
                  <a:lnTo>
                    <a:pt x="723" y="921"/>
                  </a:lnTo>
                  <a:lnTo>
                    <a:pt x="736" y="932"/>
                  </a:lnTo>
                  <a:lnTo>
                    <a:pt x="743" y="938"/>
                  </a:lnTo>
                  <a:lnTo>
                    <a:pt x="761" y="945"/>
                  </a:lnTo>
                  <a:lnTo>
                    <a:pt x="762" y="947"/>
                  </a:lnTo>
                  <a:lnTo>
                    <a:pt x="763" y="947"/>
                  </a:lnTo>
                  <a:lnTo>
                    <a:pt x="764" y="949"/>
                  </a:lnTo>
                  <a:lnTo>
                    <a:pt x="766" y="949"/>
                  </a:lnTo>
                  <a:lnTo>
                    <a:pt x="766" y="950"/>
                  </a:lnTo>
                  <a:lnTo>
                    <a:pt x="768" y="955"/>
                  </a:lnTo>
                  <a:lnTo>
                    <a:pt x="768" y="956"/>
                  </a:lnTo>
                  <a:lnTo>
                    <a:pt x="768" y="957"/>
                  </a:lnTo>
                  <a:lnTo>
                    <a:pt x="766" y="962"/>
                  </a:lnTo>
                  <a:lnTo>
                    <a:pt x="772" y="965"/>
                  </a:lnTo>
                  <a:lnTo>
                    <a:pt x="788" y="969"/>
                  </a:lnTo>
                  <a:lnTo>
                    <a:pt x="789" y="970"/>
                  </a:lnTo>
                  <a:lnTo>
                    <a:pt x="790" y="973"/>
                  </a:lnTo>
                  <a:lnTo>
                    <a:pt x="791" y="973"/>
                  </a:lnTo>
                  <a:lnTo>
                    <a:pt x="792" y="978"/>
                  </a:lnTo>
                  <a:lnTo>
                    <a:pt x="801" y="999"/>
                  </a:lnTo>
                  <a:lnTo>
                    <a:pt x="804" y="1015"/>
                  </a:lnTo>
                  <a:lnTo>
                    <a:pt x="796" y="1034"/>
                  </a:lnTo>
                  <a:lnTo>
                    <a:pt x="793" y="1040"/>
                  </a:lnTo>
                  <a:lnTo>
                    <a:pt x="793" y="1041"/>
                  </a:lnTo>
                  <a:lnTo>
                    <a:pt x="792" y="1041"/>
                  </a:lnTo>
                  <a:lnTo>
                    <a:pt x="791" y="1042"/>
                  </a:lnTo>
                  <a:lnTo>
                    <a:pt x="790" y="1042"/>
                  </a:lnTo>
                  <a:lnTo>
                    <a:pt x="789" y="1042"/>
                  </a:lnTo>
                  <a:lnTo>
                    <a:pt x="788" y="1042"/>
                  </a:lnTo>
                  <a:lnTo>
                    <a:pt x="788" y="1044"/>
                  </a:lnTo>
                  <a:lnTo>
                    <a:pt x="788" y="1052"/>
                  </a:lnTo>
                  <a:lnTo>
                    <a:pt x="788" y="1053"/>
                  </a:lnTo>
                  <a:lnTo>
                    <a:pt x="789" y="1054"/>
                  </a:lnTo>
                  <a:lnTo>
                    <a:pt x="789" y="1054"/>
                  </a:lnTo>
                  <a:lnTo>
                    <a:pt x="791" y="1055"/>
                  </a:lnTo>
                  <a:lnTo>
                    <a:pt x="792" y="1055"/>
                  </a:lnTo>
                  <a:lnTo>
                    <a:pt x="792" y="1055"/>
                  </a:lnTo>
                  <a:lnTo>
                    <a:pt x="799" y="1055"/>
                  </a:lnTo>
                  <a:lnTo>
                    <a:pt x="801" y="1055"/>
                  </a:lnTo>
                  <a:lnTo>
                    <a:pt x="802" y="1055"/>
                  </a:lnTo>
                  <a:lnTo>
                    <a:pt x="803" y="1054"/>
                  </a:lnTo>
                  <a:lnTo>
                    <a:pt x="803" y="1054"/>
                  </a:lnTo>
                  <a:lnTo>
                    <a:pt x="804" y="1053"/>
                  </a:lnTo>
                  <a:lnTo>
                    <a:pt x="804" y="1052"/>
                  </a:lnTo>
                  <a:lnTo>
                    <a:pt x="804" y="1051"/>
                  </a:lnTo>
                  <a:lnTo>
                    <a:pt x="804" y="1051"/>
                  </a:lnTo>
                  <a:lnTo>
                    <a:pt x="804" y="1050"/>
                  </a:lnTo>
                  <a:lnTo>
                    <a:pt x="804" y="1048"/>
                  </a:lnTo>
                  <a:lnTo>
                    <a:pt x="804" y="1046"/>
                  </a:lnTo>
                  <a:lnTo>
                    <a:pt x="805" y="1046"/>
                  </a:lnTo>
                  <a:lnTo>
                    <a:pt x="810" y="1040"/>
                  </a:lnTo>
                  <a:lnTo>
                    <a:pt x="811" y="1040"/>
                  </a:lnTo>
                  <a:lnTo>
                    <a:pt x="812" y="1039"/>
                  </a:lnTo>
                  <a:lnTo>
                    <a:pt x="813" y="1039"/>
                  </a:lnTo>
                  <a:lnTo>
                    <a:pt x="814" y="1039"/>
                  </a:lnTo>
                  <a:lnTo>
                    <a:pt x="815" y="1037"/>
                  </a:lnTo>
                  <a:lnTo>
                    <a:pt x="815" y="1036"/>
                  </a:lnTo>
                  <a:lnTo>
                    <a:pt x="818" y="1035"/>
                  </a:lnTo>
                  <a:lnTo>
                    <a:pt x="818" y="1035"/>
                  </a:lnTo>
                  <a:lnTo>
                    <a:pt x="818" y="1034"/>
                  </a:lnTo>
                  <a:lnTo>
                    <a:pt x="818" y="1032"/>
                  </a:lnTo>
                  <a:lnTo>
                    <a:pt x="818" y="1031"/>
                  </a:lnTo>
                  <a:lnTo>
                    <a:pt x="818" y="1029"/>
                  </a:lnTo>
                  <a:lnTo>
                    <a:pt x="815" y="1024"/>
                  </a:lnTo>
                  <a:lnTo>
                    <a:pt x="815" y="1023"/>
                  </a:lnTo>
                  <a:lnTo>
                    <a:pt x="816" y="1023"/>
                  </a:lnTo>
                  <a:lnTo>
                    <a:pt x="818" y="1022"/>
                  </a:lnTo>
                  <a:lnTo>
                    <a:pt x="818" y="1021"/>
                  </a:lnTo>
                  <a:lnTo>
                    <a:pt x="819" y="1020"/>
                  </a:lnTo>
                  <a:lnTo>
                    <a:pt x="819" y="1020"/>
                  </a:lnTo>
                  <a:lnTo>
                    <a:pt x="820" y="1020"/>
                  </a:lnTo>
                  <a:lnTo>
                    <a:pt x="823" y="1017"/>
                  </a:lnTo>
                  <a:lnTo>
                    <a:pt x="825" y="1016"/>
                  </a:lnTo>
                  <a:lnTo>
                    <a:pt x="829" y="1015"/>
                  </a:lnTo>
                  <a:lnTo>
                    <a:pt x="830" y="1015"/>
                  </a:lnTo>
                  <a:lnTo>
                    <a:pt x="834" y="1010"/>
                  </a:lnTo>
                  <a:lnTo>
                    <a:pt x="834" y="998"/>
                  </a:lnTo>
                  <a:lnTo>
                    <a:pt x="834" y="997"/>
                  </a:lnTo>
                  <a:lnTo>
                    <a:pt x="825" y="989"/>
                  </a:lnTo>
                  <a:lnTo>
                    <a:pt x="820" y="987"/>
                  </a:lnTo>
                  <a:lnTo>
                    <a:pt x="819" y="987"/>
                  </a:lnTo>
                  <a:lnTo>
                    <a:pt x="816" y="986"/>
                  </a:lnTo>
                  <a:lnTo>
                    <a:pt x="815" y="985"/>
                  </a:lnTo>
                  <a:lnTo>
                    <a:pt x="815" y="982"/>
                  </a:lnTo>
                  <a:lnTo>
                    <a:pt x="815" y="981"/>
                  </a:lnTo>
                  <a:lnTo>
                    <a:pt x="815" y="980"/>
                  </a:lnTo>
                  <a:lnTo>
                    <a:pt x="819" y="969"/>
                  </a:lnTo>
                  <a:lnTo>
                    <a:pt x="824" y="958"/>
                  </a:lnTo>
                  <a:lnTo>
                    <a:pt x="827" y="955"/>
                  </a:lnTo>
                  <a:lnTo>
                    <a:pt x="828" y="954"/>
                  </a:lnTo>
                  <a:lnTo>
                    <a:pt x="829" y="953"/>
                  </a:lnTo>
                  <a:lnTo>
                    <a:pt x="831" y="951"/>
                  </a:lnTo>
                  <a:lnTo>
                    <a:pt x="831" y="951"/>
                  </a:lnTo>
                  <a:lnTo>
                    <a:pt x="832" y="950"/>
                  </a:lnTo>
                  <a:lnTo>
                    <a:pt x="833" y="950"/>
                  </a:lnTo>
                  <a:lnTo>
                    <a:pt x="841" y="951"/>
                  </a:lnTo>
                  <a:lnTo>
                    <a:pt x="858" y="961"/>
                  </a:lnTo>
                  <a:lnTo>
                    <a:pt x="859" y="962"/>
                  </a:lnTo>
                  <a:lnTo>
                    <a:pt x="859" y="962"/>
                  </a:lnTo>
                  <a:lnTo>
                    <a:pt x="862" y="968"/>
                  </a:lnTo>
                  <a:lnTo>
                    <a:pt x="862" y="970"/>
                  </a:lnTo>
                  <a:lnTo>
                    <a:pt x="862" y="972"/>
                  </a:lnTo>
                  <a:lnTo>
                    <a:pt x="863" y="974"/>
                  </a:lnTo>
                  <a:lnTo>
                    <a:pt x="865" y="975"/>
                  </a:lnTo>
                  <a:lnTo>
                    <a:pt x="866" y="978"/>
                  </a:lnTo>
                  <a:lnTo>
                    <a:pt x="867" y="978"/>
                  </a:lnTo>
                  <a:lnTo>
                    <a:pt x="868" y="979"/>
                  </a:lnTo>
                  <a:lnTo>
                    <a:pt x="873" y="981"/>
                  </a:lnTo>
                  <a:lnTo>
                    <a:pt x="874" y="981"/>
                  </a:lnTo>
                  <a:lnTo>
                    <a:pt x="874" y="981"/>
                  </a:lnTo>
                  <a:lnTo>
                    <a:pt x="874" y="980"/>
                  </a:lnTo>
                  <a:lnTo>
                    <a:pt x="878" y="968"/>
                  </a:lnTo>
                  <a:lnTo>
                    <a:pt x="878" y="966"/>
                  </a:lnTo>
                  <a:lnTo>
                    <a:pt x="876" y="962"/>
                  </a:lnTo>
                  <a:lnTo>
                    <a:pt x="876" y="961"/>
                  </a:lnTo>
                  <a:lnTo>
                    <a:pt x="861" y="946"/>
                  </a:lnTo>
                  <a:lnTo>
                    <a:pt x="861" y="945"/>
                  </a:lnTo>
                  <a:lnTo>
                    <a:pt x="860" y="944"/>
                  </a:lnTo>
                  <a:lnTo>
                    <a:pt x="855" y="941"/>
                  </a:lnTo>
                  <a:lnTo>
                    <a:pt x="850" y="939"/>
                  </a:lnTo>
                  <a:lnTo>
                    <a:pt x="848" y="938"/>
                  </a:lnTo>
                  <a:lnTo>
                    <a:pt x="846" y="938"/>
                  </a:lnTo>
                  <a:lnTo>
                    <a:pt x="846" y="938"/>
                  </a:lnTo>
                  <a:lnTo>
                    <a:pt x="844" y="936"/>
                  </a:lnTo>
                  <a:lnTo>
                    <a:pt x="843" y="935"/>
                  </a:lnTo>
                  <a:lnTo>
                    <a:pt x="840" y="932"/>
                  </a:lnTo>
                  <a:lnTo>
                    <a:pt x="839" y="931"/>
                  </a:lnTo>
                  <a:lnTo>
                    <a:pt x="836" y="930"/>
                  </a:lnTo>
                  <a:lnTo>
                    <a:pt x="832" y="927"/>
                  </a:lnTo>
                  <a:lnTo>
                    <a:pt x="831" y="927"/>
                  </a:lnTo>
                  <a:lnTo>
                    <a:pt x="830" y="927"/>
                  </a:lnTo>
                  <a:lnTo>
                    <a:pt x="825" y="924"/>
                  </a:lnTo>
                  <a:lnTo>
                    <a:pt x="815" y="920"/>
                  </a:lnTo>
                  <a:lnTo>
                    <a:pt x="801" y="913"/>
                  </a:lnTo>
                  <a:lnTo>
                    <a:pt x="799" y="913"/>
                  </a:lnTo>
                  <a:lnTo>
                    <a:pt x="797" y="912"/>
                  </a:lnTo>
                  <a:lnTo>
                    <a:pt x="796" y="911"/>
                  </a:lnTo>
                  <a:lnTo>
                    <a:pt x="796" y="909"/>
                  </a:lnTo>
                  <a:lnTo>
                    <a:pt x="796" y="907"/>
                  </a:lnTo>
                  <a:lnTo>
                    <a:pt x="796" y="906"/>
                  </a:lnTo>
                  <a:lnTo>
                    <a:pt x="796" y="905"/>
                  </a:lnTo>
                  <a:lnTo>
                    <a:pt x="796" y="904"/>
                  </a:lnTo>
                  <a:lnTo>
                    <a:pt x="797" y="903"/>
                  </a:lnTo>
                  <a:lnTo>
                    <a:pt x="798" y="903"/>
                  </a:lnTo>
                  <a:lnTo>
                    <a:pt x="799" y="903"/>
                  </a:lnTo>
                  <a:lnTo>
                    <a:pt x="801" y="903"/>
                  </a:lnTo>
                  <a:lnTo>
                    <a:pt x="804" y="900"/>
                  </a:lnTo>
                  <a:lnTo>
                    <a:pt x="805" y="899"/>
                  </a:lnTo>
                  <a:lnTo>
                    <a:pt x="805" y="898"/>
                  </a:lnTo>
                  <a:lnTo>
                    <a:pt x="806" y="898"/>
                  </a:lnTo>
                  <a:lnTo>
                    <a:pt x="806" y="896"/>
                  </a:lnTo>
                  <a:lnTo>
                    <a:pt x="805" y="896"/>
                  </a:lnTo>
                  <a:lnTo>
                    <a:pt x="805" y="895"/>
                  </a:lnTo>
                  <a:lnTo>
                    <a:pt x="804" y="894"/>
                  </a:lnTo>
                  <a:lnTo>
                    <a:pt x="804" y="893"/>
                  </a:lnTo>
                  <a:lnTo>
                    <a:pt x="802" y="892"/>
                  </a:lnTo>
                  <a:lnTo>
                    <a:pt x="801" y="892"/>
                  </a:lnTo>
                  <a:lnTo>
                    <a:pt x="801" y="892"/>
                  </a:lnTo>
                  <a:lnTo>
                    <a:pt x="796" y="893"/>
                  </a:lnTo>
                  <a:lnTo>
                    <a:pt x="795" y="893"/>
                  </a:lnTo>
                  <a:lnTo>
                    <a:pt x="793" y="893"/>
                  </a:lnTo>
                  <a:lnTo>
                    <a:pt x="792" y="893"/>
                  </a:lnTo>
                  <a:lnTo>
                    <a:pt x="790" y="893"/>
                  </a:lnTo>
                  <a:lnTo>
                    <a:pt x="780" y="893"/>
                  </a:lnTo>
                  <a:lnTo>
                    <a:pt x="780" y="893"/>
                  </a:lnTo>
                  <a:lnTo>
                    <a:pt x="776" y="893"/>
                  </a:lnTo>
                  <a:lnTo>
                    <a:pt x="773" y="893"/>
                  </a:lnTo>
                  <a:lnTo>
                    <a:pt x="773" y="893"/>
                  </a:lnTo>
                  <a:lnTo>
                    <a:pt x="771" y="892"/>
                  </a:lnTo>
                  <a:lnTo>
                    <a:pt x="762" y="887"/>
                  </a:lnTo>
                  <a:lnTo>
                    <a:pt x="760" y="885"/>
                  </a:lnTo>
                  <a:lnTo>
                    <a:pt x="742" y="869"/>
                  </a:lnTo>
                  <a:lnTo>
                    <a:pt x="741" y="866"/>
                  </a:lnTo>
                  <a:lnTo>
                    <a:pt x="740" y="865"/>
                  </a:lnTo>
                  <a:lnTo>
                    <a:pt x="739" y="864"/>
                  </a:lnTo>
                  <a:lnTo>
                    <a:pt x="738" y="863"/>
                  </a:lnTo>
                  <a:lnTo>
                    <a:pt x="737" y="861"/>
                  </a:lnTo>
                  <a:lnTo>
                    <a:pt x="736" y="859"/>
                  </a:lnTo>
                  <a:lnTo>
                    <a:pt x="735" y="856"/>
                  </a:lnTo>
                  <a:lnTo>
                    <a:pt x="735" y="854"/>
                  </a:lnTo>
                  <a:lnTo>
                    <a:pt x="733" y="849"/>
                  </a:lnTo>
                  <a:lnTo>
                    <a:pt x="733" y="848"/>
                  </a:lnTo>
                  <a:lnTo>
                    <a:pt x="733" y="846"/>
                  </a:lnTo>
                  <a:lnTo>
                    <a:pt x="732" y="843"/>
                  </a:lnTo>
                  <a:lnTo>
                    <a:pt x="728" y="834"/>
                  </a:lnTo>
                  <a:lnTo>
                    <a:pt x="724" y="824"/>
                  </a:lnTo>
                  <a:lnTo>
                    <a:pt x="720" y="820"/>
                  </a:lnTo>
                  <a:lnTo>
                    <a:pt x="719" y="819"/>
                  </a:lnTo>
                  <a:lnTo>
                    <a:pt x="717" y="818"/>
                  </a:lnTo>
                  <a:lnTo>
                    <a:pt x="716" y="818"/>
                  </a:lnTo>
                  <a:lnTo>
                    <a:pt x="716" y="818"/>
                  </a:lnTo>
                  <a:lnTo>
                    <a:pt x="697" y="805"/>
                  </a:lnTo>
                  <a:lnTo>
                    <a:pt x="692" y="799"/>
                  </a:lnTo>
                  <a:lnTo>
                    <a:pt x="691" y="799"/>
                  </a:lnTo>
                  <a:lnTo>
                    <a:pt x="689" y="798"/>
                  </a:lnTo>
                  <a:lnTo>
                    <a:pt x="688" y="795"/>
                  </a:lnTo>
                  <a:lnTo>
                    <a:pt x="687" y="795"/>
                  </a:lnTo>
                  <a:lnTo>
                    <a:pt x="685" y="793"/>
                  </a:lnTo>
                  <a:lnTo>
                    <a:pt x="685" y="792"/>
                  </a:lnTo>
                  <a:lnTo>
                    <a:pt x="684" y="784"/>
                  </a:lnTo>
                  <a:lnTo>
                    <a:pt x="683" y="780"/>
                  </a:lnTo>
                  <a:lnTo>
                    <a:pt x="682" y="774"/>
                  </a:lnTo>
                  <a:lnTo>
                    <a:pt x="682" y="773"/>
                  </a:lnTo>
                  <a:lnTo>
                    <a:pt x="683" y="767"/>
                  </a:lnTo>
                  <a:lnTo>
                    <a:pt x="683" y="766"/>
                  </a:lnTo>
                  <a:lnTo>
                    <a:pt x="687" y="764"/>
                  </a:lnTo>
                  <a:lnTo>
                    <a:pt x="688" y="764"/>
                  </a:lnTo>
                  <a:lnTo>
                    <a:pt x="688" y="764"/>
                  </a:lnTo>
                  <a:lnTo>
                    <a:pt x="688" y="767"/>
                  </a:lnTo>
                  <a:lnTo>
                    <a:pt x="688" y="767"/>
                  </a:lnTo>
                  <a:lnTo>
                    <a:pt x="688" y="766"/>
                  </a:lnTo>
                  <a:lnTo>
                    <a:pt x="689" y="766"/>
                  </a:lnTo>
                  <a:lnTo>
                    <a:pt x="691" y="761"/>
                  </a:lnTo>
                  <a:lnTo>
                    <a:pt x="691" y="761"/>
                  </a:lnTo>
                  <a:lnTo>
                    <a:pt x="690" y="761"/>
                  </a:lnTo>
                  <a:lnTo>
                    <a:pt x="684" y="753"/>
                  </a:lnTo>
                  <a:lnTo>
                    <a:pt x="682" y="752"/>
                  </a:lnTo>
                  <a:lnTo>
                    <a:pt x="681" y="750"/>
                  </a:lnTo>
                  <a:lnTo>
                    <a:pt x="679" y="748"/>
                  </a:lnTo>
                  <a:lnTo>
                    <a:pt x="679" y="746"/>
                  </a:lnTo>
                  <a:lnTo>
                    <a:pt x="679" y="745"/>
                  </a:lnTo>
                  <a:lnTo>
                    <a:pt x="683" y="739"/>
                  </a:lnTo>
                  <a:lnTo>
                    <a:pt x="683" y="738"/>
                  </a:lnTo>
                  <a:lnTo>
                    <a:pt x="688" y="735"/>
                  </a:lnTo>
                  <a:lnTo>
                    <a:pt x="689" y="734"/>
                  </a:lnTo>
                  <a:lnTo>
                    <a:pt x="692" y="736"/>
                  </a:lnTo>
                  <a:lnTo>
                    <a:pt x="690" y="738"/>
                  </a:lnTo>
                  <a:lnTo>
                    <a:pt x="689" y="738"/>
                  </a:lnTo>
                  <a:lnTo>
                    <a:pt x="689" y="738"/>
                  </a:lnTo>
                  <a:lnTo>
                    <a:pt x="688" y="738"/>
                  </a:lnTo>
                  <a:lnTo>
                    <a:pt x="688" y="738"/>
                  </a:lnTo>
                  <a:lnTo>
                    <a:pt x="687" y="740"/>
                  </a:lnTo>
                  <a:lnTo>
                    <a:pt x="687" y="741"/>
                  </a:lnTo>
                  <a:lnTo>
                    <a:pt x="691" y="739"/>
                  </a:lnTo>
                  <a:lnTo>
                    <a:pt x="692" y="738"/>
                  </a:lnTo>
                  <a:lnTo>
                    <a:pt x="693" y="738"/>
                  </a:lnTo>
                  <a:lnTo>
                    <a:pt x="703" y="732"/>
                  </a:lnTo>
                  <a:lnTo>
                    <a:pt x="707" y="728"/>
                  </a:lnTo>
                  <a:lnTo>
                    <a:pt x="707" y="727"/>
                  </a:lnTo>
                  <a:lnTo>
                    <a:pt x="708" y="726"/>
                  </a:lnTo>
                  <a:lnTo>
                    <a:pt x="709" y="726"/>
                  </a:lnTo>
                  <a:lnTo>
                    <a:pt x="711" y="725"/>
                  </a:lnTo>
                  <a:lnTo>
                    <a:pt x="723" y="725"/>
                  </a:lnTo>
                  <a:lnTo>
                    <a:pt x="723" y="725"/>
                  </a:lnTo>
                  <a:lnTo>
                    <a:pt x="725" y="726"/>
                  </a:lnTo>
                  <a:lnTo>
                    <a:pt x="726" y="726"/>
                  </a:lnTo>
                  <a:lnTo>
                    <a:pt x="728" y="729"/>
                  </a:lnTo>
                  <a:lnTo>
                    <a:pt x="731" y="732"/>
                  </a:lnTo>
                  <a:lnTo>
                    <a:pt x="731" y="734"/>
                  </a:lnTo>
                  <a:lnTo>
                    <a:pt x="727" y="734"/>
                  </a:lnTo>
                  <a:lnTo>
                    <a:pt x="728" y="736"/>
                  </a:lnTo>
                  <a:lnTo>
                    <a:pt x="723" y="736"/>
                  </a:lnTo>
                  <a:lnTo>
                    <a:pt x="724" y="739"/>
                  </a:lnTo>
                  <a:lnTo>
                    <a:pt x="725" y="740"/>
                  </a:lnTo>
                  <a:lnTo>
                    <a:pt x="726" y="740"/>
                  </a:lnTo>
                  <a:lnTo>
                    <a:pt x="726" y="740"/>
                  </a:lnTo>
                  <a:lnTo>
                    <a:pt x="727" y="740"/>
                  </a:lnTo>
                  <a:lnTo>
                    <a:pt x="732" y="740"/>
                  </a:lnTo>
                  <a:lnTo>
                    <a:pt x="734" y="740"/>
                  </a:lnTo>
                  <a:lnTo>
                    <a:pt x="735" y="740"/>
                  </a:lnTo>
                  <a:lnTo>
                    <a:pt x="750" y="738"/>
                  </a:lnTo>
                  <a:lnTo>
                    <a:pt x="773" y="741"/>
                  </a:lnTo>
                  <a:lnTo>
                    <a:pt x="776" y="740"/>
                  </a:lnTo>
                  <a:lnTo>
                    <a:pt x="777" y="739"/>
                  </a:lnTo>
                  <a:lnTo>
                    <a:pt x="777" y="738"/>
                  </a:lnTo>
                  <a:lnTo>
                    <a:pt x="777" y="738"/>
                  </a:lnTo>
                  <a:lnTo>
                    <a:pt x="777" y="737"/>
                  </a:lnTo>
                  <a:lnTo>
                    <a:pt x="777" y="736"/>
                  </a:lnTo>
                  <a:lnTo>
                    <a:pt x="788" y="711"/>
                  </a:lnTo>
                  <a:lnTo>
                    <a:pt x="793" y="705"/>
                  </a:lnTo>
                  <a:lnTo>
                    <a:pt x="795" y="704"/>
                  </a:lnTo>
                  <a:lnTo>
                    <a:pt x="796" y="703"/>
                  </a:lnTo>
                  <a:lnTo>
                    <a:pt x="801" y="702"/>
                  </a:lnTo>
                  <a:lnTo>
                    <a:pt x="801" y="701"/>
                  </a:lnTo>
                  <a:lnTo>
                    <a:pt x="802" y="700"/>
                  </a:lnTo>
                  <a:lnTo>
                    <a:pt x="802" y="697"/>
                  </a:lnTo>
                  <a:lnTo>
                    <a:pt x="804" y="696"/>
                  </a:lnTo>
                  <a:lnTo>
                    <a:pt x="808" y="691"/>
                  </a:lnTo>
                  <a:lnTo>
                    <a:pt x="819" y="693"/>
                  </a:lnTo>
                  <a:lnTo>
                    <a:pt x="827" y="702"/>
                  </a:lnTo>
                  <a:lnTo>
                    <a:pt x="829" y="704"/>
                  </a:lnTo>
                  <a:lnTo>
                    <a:pt x="831" y="705"/>
                  </a:lnTo>
                  <a:lnTo>
                    <a:pt x="836" y="707"/>
                  </a:lnTo>
                  <a:lnTo>
                    <a:pt x="836" y="707"/>
                  </a:lnTo>
                  <a:lnTo>
                    <a:pt x="837" y="708"/>
                  </a:lnTo>
                  <a:lnTo>
                    <a:pt x="839" y="712"/>
                  </a:lnTo>
                  <a:lnTo>
                    <a:pt x="839" y="714"/>
                  </a:lnTo>
                  <a:lnTo>
                    <a:pt x="839" y="714"/>
                  </a:lnTo>
                  <a:lnTo>
                    <a:pt x="841" y="717"/>
                  </a:lnTo>
                  <a:lnTo>
                    <a:pt x="842" y="718"/>
                  </a:lnTo>
                  <a:lnTo>
                    <a:pt x="843" y="719"/>
                  </a:lnTo>
                  <a:lnTo>
                    <a:pt x="844" y="719"/>
                  </a:lnTo>
                  <a:lnTo>
                    <a:pt x="844" y="718"/>
                  </a:lnTo>
                  <a:lnTo>
                    <a:pt x="845" y="718"/>
                  </a:lnTo>
                  <a:lnTo>
                    <a:pt x="848" y="718"/>
                  </a:lnTo>
                  <a:lnTo>
                    <a:pt x="849" y="718"/>
                  </a:lnTo>
                  <a:lnTo>
                    <a:pt x="849" y="719"/>
                  </a:lnTo>
                  <a:lnTo>
                    <a:pt x="850" y="719"/>
                  </a:lnTo>
                  <a:lnTo>
                    <a:pt x="850" y="720"/>
                  </a:lnTo>
                  <a:lnTo>
                    <a:pt x="850" y="721"/>
                  </a:lnTo>
                  <a:lnTo>
                    <a:pt x="855" y="723"/>
                  </a:lnTo>
                  <a:lnTo>
                    <a:pt x="858" y="725"/>
                  </a:lnTo>
                  <a:lnTo>
                    <a:pt x="862" y="725"/>
                  </a:lnTo>
                  <a:lnTo>
                    <a:pt x="866" y="725"/>
                  </a:lnTo>
                  <a:lnTo>
                    <a:pt x="868" y="725"/>
                  </a:lnTo>
                  <a:lnTo>
                    <a:pt x="869" y="725"/>
                  </a:lnTo>
                  <a:lnTo>
                    <a:pt x="871" y="726"/>
                  </a:lnTo>
                  <a:lnTo>
                    <a:pt x="887" y="719"/>
                  </a:lnTo>
                  <a:lnTo>
                    <a:pt x="889" y="719"/>
                  </a:lnTo>
                  <a:lnTo>
                    <a:pt x="889" y="719"/>
                  </a:lnTo>
                  <a:lnTo>
                    <a:pt x="895" y="717"/>
                  </a:lnTo>
                  <a:lnTo>
                    <a:pt x="901" y="715"/>
                  </a:lnTo>
                  <a:lnTo>
                    <a:pt x="906" y="713"/>
                  </a:lnTo>
                  <a:lnTo>
                    <a:pt x="907" y="713"/>
                  </a:lnTo>
                  <a:lnTo>
                    <a:pt x="909" y="711"/>
                  </a:lnTo>
                  <a:lnTo>
                    <a:pt x="910" y="710"/>
                  </a:lnTo>
                  <a:lnTo>
                    <a:pt x="910" y="709"/>
                  </a:lnTo>
                  <a:lnTo>
                    <a:pt x="909" y="709"/>
                  </a:lnTo>
                  <a:lnTo>
                    <a:pt x="909" y="708"/>
                  </a:lnTo>
                  <a:lnTo>
                    <a:pt x="910" y="708"/>
                  </a:lnTo>
                  <a:lnTo>
                    <a:pt x="911" y="707"/>
                  </a:lnTo>
                  <a:lnTo>
                    <a:pt x="912" y="707"/>
                  </a:lnTo>
                  <a:lnTo>
                    <a:pt x="914" y="707"/>
                  </a:lnTo>
                  <a:lnTo>
                    <a:pt x="915" y="707"/>
                  </a:lnTo>
                  <a:lnTo>
                    <a:pt x="928" y="707"/>
                  </a:lnTo>
                  <a:lnTo>
                    <a:pt x="932" y="708"/>
                  </a:lnTo>
                  <a:lnTo>
                    <a:pt x="933" y="710"/>
                  </a:lnTo>
                  <a:lnTo>
                    <a:pt x="949" y="732"/>
                  </a:lnTo>
                  <a:lnTo>
                    <a:pt x="949" y="734"/>
                  </a:lnTo>
                  <a:lnTo>
                    <a:pt x="950" y="738"/>
                  </a:lnTo>
                  <a:lnTo>
                    <a:pt x="950" y="738"/>
                  </a:lnTo>
                  <a:lnTo>
                    <a:pt x="955" y="744"/>
                  </a:lnTo>
                  <a:lnTo>
                    <a:pt x="959" y="745"/>
                  </a:lnTo>
                  <a:lnTo>
                    <a:pt x="965" y="749"/>
                  </a:lnTo>
                  <a:lnTo>
                    <a:pt x="965" y="749"/>
                  </a:lnTo>
                  <a:lnTo>
                    <a:pt x="968" y="750"/>
                  </a:lnTo>
                  <a:lnTo>
                    <a:pt x="970" y="750"/>
                  </a:lnTo>
                  <a:lnTo>
                    <a:pt x="971" y="752"/>
                  </a:lnTo>
                  <a:lnTo>
                    <a:pt x="972" y="753"/>
                  </a:lnTo>
                  <a:lnTo>
                    <a:pt x="972" y="754"/>
                  </a:lnTo>
                  <a:lnTo>
                    <a:pt x="968" y="760"/>
                  </a:lnTo>
                  <a:lnTo>
                    <a:pt x="967" y="767"/>
                  </a:lnTo>
                  <a:lnTo>
                    <a:pt x="969" y="769"/>
                  </a:lnTo>
                  <a:lnTo>
                    <a:pt x="969" y="770"/>
                  </a:lnTo>
                  <a:lnTo>
                    <a:pt x="981" y="775"/>
                  </a:lnTo>
                  <a:lnTo>
                    <a:pt x="987" y="776"/>
                  </a:lnTo>
                  <a:lnTo>
                    <a:pt x="997" y="775"/>
                  </a:lnTo>
                  <a:lnTo>
                    <a:pt x="1007" y="780"/>
                  </a:lnTo>
                  <a:lnTo>
                    <a:pt x="1006" y="780"/>
                  </a:lnTo>
                  <a:lnTo>
                    <a:pt x="1005" y="780"/>
                  </a:lnTo>
                  <a:lnTo>
                    <a:pt x="1002" y="782"/>
                  </a:lnTo>
                  <a:lnTo>
                    <a:pt x="1002" y="783"/>
                  </a:lnTo>
                  <a:lnTo>
                    <a:pt x="1002" y="784"/>
                  </a:lnTo>
                  <a:lnTo>
                    <a:pt x="1004" y="788"/>
                  </a:lnTo>
                  <a:lnTo>
                    <a:pt x="1004" y="788"/>
                  </a:lnTo>
                  <a:lnTo>
                    <a:pt x="1005" y="789"/>
                  </a:lnTo>
                  <a:lnTo>
                    <a:pt x="1005" y="790"/>
                  </a:lnTo>
                  <a:lnTo>
                    <a:pt x="1005" y="790"/>
                  </a:lnTo>
                  <a:lnTo>
                    <a:pt x="1008" y="793"/>
                  </a:lnTo>
                  <a:lnTo>
                    <a:pt x="1001" y="804"/>
                  </a:lnTo>
                  <a:lnTo>
                    <a:pt x="999" y="811"/>
                  </a:lnTo>
                  <a:lnTo>
                    <a:pt x="1001" y="816"/>
                  </a:lnTo>
                  <a:lnTo>
                    <a:pt x="1005" y="826"/>
                  </a:lnTo>
                  <a:lnTo>
                    <a:pt x="1005" y="827"/>
                  </a:lnTo>
                  <a:lnTo>
                    <a:pt x="1006" y="827"/>
                  </a:lnTo>
                  <a:lnTo>
                    <a:pt x="1006" y="828"/>
                  </a:lnTo>
                  <a:lnTo>
                    <a:pt x="1008" y="829"/>
                  </a:lnTo>
                  <a:lnTo>
                    <a:pt x="1008" y="830"/>
                  </a:lnTo>
                  <a:lnTo>
                    <a:pt x="1009" y="830"/>
                  </a:lnTo>
                  <a:lnTo>
                    <a:pt x="1011" y="830"/>
                  </a:lnTo>
                  <a:lnTo>
                    <a:pt x="1012" y="830"/>
                  </a:lnTo>
                  <a:lnTo>
                    <a:pt x="1013" y="830"/>
                  </a:lnTo>
                  <a:lnTo>
                    <a:pt x="1019" y="839"/>
                  </a:lnTo>
                  <a:lnTo>
                    <a:pt x="1019" y="841"/>
                  </a:lnTo>
                  <a:lnTo>
                    <a:pt x="1018" y="842"/>
                  </a:lnTo>
                  <a:lnTo>
                    <a:pt x="1018" y="843"/>
                  </a:lnTo>
                  <a:lnTo>
                    <a:pt x="1012" y="851"/>
                  </a:lnTo>
                  <a:lnTo>
                    <a:pt x="1005" y="869"/>
                  </a:lnTo>
                  <a:lnTo>
                    <a:pt x="1005" y="870"/>
                  </a:lnTo>
                  <a:lnTo>
                    <a:pt x="1005" y="871"/>
                  </a:lnTo>
                  <a:lnTo>
                    <a:pt x="1004" y="872"/>
                  </a:lnTo>
                  <a:lnTo>
                    <a:pt x="1001" y="875"/>
                  </a:lnTo>
                  <a:lnTo>
                    <a:pt x="999" y="876"/>
                  </a:lnTo>
                  <a:lnTo>
                    <a:pt x="1004" y="883"/>
                  </a:lnTo>
                  <a:lnTo>
                    <a:pt x="1008" y="885"/>
                  </a:lnTo>
                  <a:lnTo>
                    <a:pt x="1008" y="886"/>
                  </a:lnTo>
                  <a:lnTo>
                    <a:pt x="1013" y="888"/>
                  </a:lnTo>
                  <a:lnTo>
                    <a:pt x="1014" y="888"/>
                  </a:lnTo>
                  <a:lnTo>
                    <a:pt x="1018" y="899"/>
                  </a:lnTo>
                  <a:lnTo>
                    <a:pt x="1018" y="915"/>
                  </a:lnTo>
                  <a:lnTo>
                    <a:pt x="1017" y="916"/>
                  </a:lnTo>
                  <a:lnTo>
                    <a:pt x="1011" y="924"/>
                  </a:lnTo>
                  <a:lnTo>
                    <a:pt x="1006" y="926"/>
                  </a:lnTo>
                  <a:lnTo>
                    <a:pt x="1005" y="926"/>
                  </a:lnTo>
                  <a:lnTo>
                    <a:pt x="985" y="929"/>
                  </a:lnTo>
                  <a:lnTo>
                    <a:pt x="982" y="934"/>
                  </a:lnTo>
                  <a:lnTo>
                    <a:pt x="974" y="936"/>
                  </a:lnTo>
                  <a:lnTo>
                    <a:pt x="961" y="936"/>
                  </a:lnTo>
                  <a:lnTo>
                    <a:pt x="955" y="937"/>
                  </a:lnTo>
                  <a:lnTo>
                    <a:pt x="959" y="945"/>
                  </a:lnTo>
                  <a:lnTo>
                    <a:pt x="959" y="947"/>
                  </a:lnTo>
                  <a:lnTo>
                    <a:pt x="957" y="949"/>
                  </a:lnTo>
                  <a:lnTo>
                    <a:pt x="937" y="981"/>
                  </a:lnTo>
                  <a:lnTo>
                    <a:pt x="935" y="983"/>
                  </a:lnTo>
                  <a:lnTo>
                    <a:pt x="932" y="986"/>
                  </a:lnTo>
                  <a:lnTo>
                    <a:pt x="929" y="986"/>
                  </a:lnTo>
                  <a:lnTo>
                    <a:pt x="925" y="985"/>
                  </a:lnTo>
                  <a:lnTo>
                    <a:pt x="931" y="991"/>
                  </a:lnTo>
                  <a:lnTo>
                    <a:pt x="935" y="1001"/>
                  </a:lnTo>
                  <a:lnTo>
                    <a:pt x="947" y="1009"/>
                  </a:lnTo>
                  <a:lnTo>
                    <a:pt x="951" y="1011"/>
                  </a:lnTo>
                  <a:lnTo>
                    <a:pt x="952" y="1011"/>
                  </a:lnTo>
                  <a:lnTo>
                    <a:pt x="954" y="1010"/>
                  </a:lnTo>
                  <a:lnTo>
                    <a:pt x="953" y="1023"/>
                  </a:lnTo>
                  <a:lnTo>
                    <a:pt x="955" y="1025"/>
                  </a:lnTo>
                  <a:lnTo>
                    <a:pt x="959" y="1032"/>
                  </a:lnTo>
                  <a:lnTo>
                    <a:pt x="961" y="1037"/>
                  </a:lnTo>
                  <a:lnTo>
                    <a:pt x="960" y="1038"/>
                  </a:lnTo>
                  <a:lnTo>
                    <a:pt x="960" y="1039"/>
                  </a:lnTo>
                  <a:lnTo>
                    <a:pt x="961" y="1040"/>
                  </a:lnTo>
                  <a:lnTo>
                    <a:pt x="962" y="1040"/>
                  </a:lnTo>
                  <a:lnTo>
                    <a:pt x="963" y="1039"/>
                  </a:lnTo>
                  <a:lnTo>
                    <a:pt x="963" y="1039"/>
                  </a:lnTo>
                  <a:lnTo>
                    <a:pt x="966" y="1037"/>
                  </a:lnTo>
                  <a:lnTo>
                    <a:pt x="968" y="1037"/>
                  </a:lnTo>
                  <a:lnTo>
                    <a:pt x="986" y="1036"/>
                  </a:lnTo>
                  <a:lnTo>
                    <a:pt x="1000" y="1037"/>
                  </a:lnTo>
                  <a:lnTo>
                    <a:pt x="1022" y="1043"/>
                  </a:lnTo>
                  <a:lnTo>
                    <a:pt x="1023" y="1043"/>
                  </a:lnTo>
                  <a:lnTo>
                    <a:pt x="1025" y="1046"/>
                  </a:lnTo>
                  <a:lnTo>
                    <a:pt x="1025" y="1048"/>
                  </a:lnTo>
                  <a:lnTo>
                    <a:pt x="1025" y="1049"/>
                  </a:lnTo>
                  <a:lnTo>
                    <a:pt x="1024" y="1050"/>
                  </a:lnTo>
                  <a:lnTo>
                    <a:pt x="1023" y="1050"/>
                  </a:lnTo>
                  <a:lnTo>
                    <a:pt x="1022" y="1051"/>
                  </a:lnTo>
                  <a:lnTo>
                    <a:pt x="1021" y="1051"/>
                  </a:lnTo>
                  <a:lnTo>
                    <a:pt x="1015" y="1051"/>
                  </a:lnTo>
                  <a:lnTo>
                    <a:pt x="1011" y="1051"/>
                  </a:lnTo>
                  <a:lnTo>
                    <a:pt x="995" y="1045"/>
                  </a:lnTo>
                  <a:lnTo>
                    <a:pt x="994" y="1044"/>
                  </a:lnTo>
                  <a:lnTo>
                    <a:pt x="989" y="1041"/>
                  </a:lnTo>
                  <a:lnTo>
                    <a:pt x="988" y="1041"/>
                  </a:lnTo>
                  <a:lnTo>
                    <a:pt x="980" y="1041"/>
                  </a:lnTo>
                  <a:lnTo>
                    <a:pt x="968" y="1046"/>
                  </a:lnTo>
                  <a:lnTo>
                    <a:pt x="963" y="1055"/>
                  </a:lnTo>
                  <a:lnTo>
                    <a:pt x="965" y="1061"/>
                  </a:lnTo>
                  <a:lnTo>
                    <a:pt x="966" y="1061"/>
                  </a:lnTo>
                  <a:lnTo>
                    <a:pt x="974" y="1071"/>
                  </a:lnTo>
                  <a:lnTo>
                    <a:pt x="976" y="1072"/>
                  </a:lnTo>
                  <a:lnTo>
                    <a:pt x="977" y="1074"/>
                  </a:lnTo>
                  <a:lnTo>
                    <a:pt x="978" y="1077"/>
                  </a:lnTo>
                  <a:lnTo>
                    <a:pt x="978" y="1078"/>
                  </a:lnTo>
                  <a:lnTo>
                    <a:pt x="978" y="1079"/>
                  </a:lnTo>
                  <a:lnTo>
                    <a:pt x="978" y="1080"/>
                  </a:lnTo>
                  <a:lnTo>
                    <a:pt x="978" y="1081"/>
                  </a:lnTo>
                  <a:lnTo>
                    <a:pt x="976" y="1083"/>
                  </a:lnTo>
                  <a:lnTo>
                    <a:pt x="974" y="1084"/>
                  </a:lnTo>
                  <a:lnTo>
                    <a:pt x="974" y="1084"/>
                  </a:lnTo>
                  <a:lnTo>
                    <a:pt x="974" y="1085"/>
                  </a:lnTo>
                  <a:lnTo>
                    <a:pt x="974" y="1086"/>
                  </a:lnTo>
                  <a:lnTo>
                    <a:pt x="974" y="1086"/>
                  </a:lnTo>
                  <a:lnTo>
                    <a:pt x="974" y="1089"/>
                  </a:lnTo>
                  <a:lnTo>
                    <a:pt x="978" y="1097"/>
                  </a:lnTo>
                  <a:lnTo>
                    <a:pt x="978" y="1098"/>
                  </a:lnTo>
                  <a:lnTo>
                    <a:pt x="984" y="1103"/>
                  </a:lnTo>
                  <a:lnTo>
                    <a:pt x="986" y="1101"/>
                  </a:lnTo>
                  <a:lnTo>
                    <a:pt x="986" y="1101"/>
                  </a:lnTo>
                  <a:lnTo>
                    <a:pt x="986" y="1100"/>
                  </a:lnTo>
                  <a:lnTo>
                    <a:pt x="986" y="1098"/>
                  </a:lnTo>
                  <a:lnTo>
                    <a:pt x="986" y="1097"/>
                  </a:lnTo>
                  <a:lnTo>
                    <a:pt x="985" y="1096"/>
                  </a:lnTo>
                  <a:lnTo>
                    <a:pt x="986" y="1093"/>
                  </a:lnTo>
                  <a:lnTo>
                    <a:pt x="986" y="1092"/>
                  </a:lnTo>
                  <a:lnTo>
                    <a:pt x="986" y="1092"/>
                  </a:lnTo>
                  <a:lnTo>
                    <a:pt x="987" y="1091"/>
                  </a:lnTo>
                  <a:lnTo>
                    <a:pt x="988" y="1091"/>
                  </a:lnTo>
                  <a:lnTo>
                    <a:pt x="989" y="1090"/>
                  </a:lnTo>
                  <a:lnTo>
                    <a:pt x="989" y="1090"/>
                  </a:lnTo>
                  <a:lnTo>
                    <a:pt x="991" y="1090"/>
                  </a:lnTo>
                  <a:lnTo>
                    <a:pt x="992" y="1091"/>
                  </a:lnTo>
                  <a:lnTo>
                    <a:pt x="997" y="1101"/>
                  </a:lnTo>
                  <a:lnTo>
                    <a:pt x="998" y="1103"/>
                  </a:lnTo>
                  <a:lnTo>
                    <a:pt x="1003" y="1115"/>
                  </a:lnTo>
                  <a:lnTo>
                    <a:pt x="1003" y="1110"/>
                  </a:lnTo>
                  <a:lnTo>
                    <a:pt x="1002" y="1108"/>
                  </a:lnTo>
                  <a:lnTo>
                    <a:pt x="1003" y="1107"/>
                  </a:lnTo>
                  <a:lnTo>
                    <a:pt x="1004" y="1105"/>
                  </a:lnTo>
                  <a:lnTo>
                    <a:pt x="1005" y="1101"/>
                  </a:lnTo>
                  <a:lnTo>
                    <a:pt x="1006" y="1101"/>
                  </a:lnTo>
                  <a:lnTo>
                    <a:pt x="1007" y="1100"/>
                  </a:lnTo>
                  <a:lnTo>
                    <a:pt x="1008" y="1100"/>
                  </a:lnTo>
                  <a:lnTo>
                    <a:pt x="1011" y="1100"/>
                  </a:lnTo>
                  <a:lnTo>
                    <a:pt x="1013" y="1100"/>
                  </a:lnTo>
                  <a:lnTo>
                    <a:pt x="1014" y="1104"/>
                  </a:lnTo>
                  <a:lnTo>
                    <a:pt x="1017" y="1108"/>
                  </a:lnTo>
                  <a:lnTo>
                    <a:pt x="1021" y="1113"/>
                  </a:lnTo>
                  <a:lnTo>
                    <a:pt x="1022" y="1113"/>
                  </a:lnTo>
                  <a:lnTo>
                    <a:pt x="1023" y="1114"/>
                  </a:lnTo>
                  <a:lnTo>
                    <a:pt x="1025" y="1113"/>
                  </a:lnTo>
                  <a:lnTo>
                    <a:pt x="1025" y="1112"/>
                  </a:lnTo>
                  <a:lnTo>
                    <a:pt x="1024" y="1110"/>
                  </a:lnTo>
                  <a:lnTo>
                    <a:pt x="1023" y="1108"/>
                  </a:lnTo>
                  <a:lnTo>
                    <a:pt x="1022" y="1108"/>
                  </a:lnTo>
                  <a:lnTo>
                    <a:pt x="1021" y="1108"/>
                  </a:lnTo>
                  <a:lnTo>
                    <a:pt x="1020" y="1106"/>
                  </a:lnTo>
                  <a:lnTo>
                    <a:pt x="1020" y="1106"/>
                  </a:lnTo>
                  <a:lnTo>
                    <a:pt x="1020" y="1105"/>
                  </a:lnTo>
                  <a:lnTo>
                    <a:pt x="1020" y="1103"/>
                  </a:lnTo>
                  <a:lnTo>
                    <a:pt x="1020" y="1102"/>
                  </a:lnTo>
                  <a:lnTo>
                    <a:pt x="1020" y="1102"/>
                  </a:lnTo>
                  <a:lnTo>
                    <a:pt x="1020" y="1096"/>
                  </a:lnTo>
                  <a:lnTo>
                    <a:pt x="1019" y="1091"/>
                  </a:lnTo>
                  <a:lnTo>
                    <a:pt x="1016" y="1084"/>
                  </a:lnTo>
                  <a:lnTo>
                    <a:pt x="1013" y="1077"/>
                  </a:lnTo>
                  <a:lnTo>
                    <a:pt x="1013" y="1077"/>
                  </a:lnTo>
                  <a:lnTo>
                    <a:pt x="1012" y="1076"/>
                  </a:lnTo>
                  <a:lnTo>
                    <a:pt x="1011" y="1073"/>
                  </a:lnTo>
                  <a:lnTo>
                    <a:pt x="1011" y="1070"/>
                  </a:lnTo>
                  <a:lnTo>
                    <a:pt x="1011" y="1069"/>
                  </a:lnTo>
                  <a:lnTo>
                    <a:pt x="1012" y="1069"/>
                  </a:lnTo>
                  <a:lnTo>
                    <a:pt x="1013" y="1069"/>
                  </a:lnTo>
                  <a:lnTo>
                    <a:pt x="1017" y="1070"/>
                  </a:lnTo>
                  <a:lnTo>
                    <a:pt x="1018" y="1071"/>
                  </a:lnTo>
                  <a:lnTo>
                    <a:pt x="1023" y="1074"/>
                  </a:lnTo>
                  <a:lnTo>
                    <a:pt x="1026" y="1077"/>
                  </a:lnTo>
                  <a:lnTo>
                    <a:pt x="1033" y="1075"/>
                  </a:lnTo>
                  <a:lnTo>
                    <a:pt x="1035" y="1075"/>
                  </a:lnTo>
                  <a:lnTo>
                    <a:pt x="1035" y="1074"/>
                  </a:lnTo>
                  <a:lnTo>
                    <a:pt x="1036" y="1074"/>
                  </a:lnTo>
                  <a:lnTo>
                    <a:pt x="1036" y="1074"/>
                  </a:lnTo>
                  <a:lnTo>
                    <a:pt x="1035" y="1073"/>
                  </a:lnTo>
                  <a:lnTo>
                    <a:pt x="1033" y="1072"/>
                  </a:lnTo>
                  <a:lnTo>
                    <a:pt x="1032" y="1068"/>
                  </a:lnTo>
                  <a:lnTo>
                    <a:pt x="1030" y="1068"/>
                  </a:lnTo>
                  <a:lnTo>
                    <a:pt x="1030" y="1069"/>
                  </a:lnTo>
                  <a:lnTo>
                    <a:pt x="1031" y="1070"/>
                  </a:lnTo>
                  <a:lnTo>
                    <a:pt x="1031" y="1070"/>
                  </a:lnTo>
                  <a:lnTo>
                    <a:pt x="1030" y="1071"/>
                  </a:lnTo>
                  <a:lnTo>
                    <a:pt x="1029" y="1071"/>
                  </a:lnTo>
                  <a:lnTo>
                    <a:pt x="1025" y="1069"/>
                  </a:lnTo>
                  <a:lnTo>
                    <a:pt x="1024" y="1068"/>
                  </a:lnTo>
                  <a:lnTo>
                    <a:pt x="1024" y="1068"/>
                  </a:lnTo>
                  <a:lnTo>
                    <a:pt x="1019" y="1058"/>
                  </a:lnTo>
                  <a:lnTo>
                    <a:pt x="1019" y="1058"/>
                  </a:lnTo>
                  <a:lnTo>
                    <a:pt x="1019" y="1057"/>
                  </a:lnTo>
                  <a:lnTo>
                    <a:pt x="1020" y="1055"/>
                  </a:lnTo>
                  <a:lnTo>
                    <a:pt x="1036" y="1051"/>
                  </a:lnTo>
                  <a:lnTo>
                    <a:pt x="1037" y="1051"/>
                  </a:lnTo>
                  <a:lnTo>
                    <a:pt x="1037" y="1051"/>
                  </a:lnTo>
                  <a:lnTo>
                    <a:pt x="1038" y="1051"/>
                  </a:lnTo>
                  <a:lnTo>
                    <a:pt x="1048" y="1062"/>
                  </a:lnTo>
                  <a:lnTo>
                    <a:pt x="1049" y="1066"/>
                  </a:lnTo>
                  <a:lnTo>
                    <a:pt x="1050" y="1066"/>
                  </a:lnTo>
                  <a:lnTo>
                    <a:pt x="1051" y="1066"/>
                  </a:lnTo>
                  <a:lnTo>
                    <a:pt x="1051" y="1066"/>
                  </a:lnTo>
                  <a:lnTo>
                    <a:pt x="1052" y="1066"/>
                  </a:lnTo>
                  <a:lnTo>
                    <a:pt x="1053" y="1061"/>
                  </a:lnTo>
                  <a:lnTo>
                    <a:pt x="1053" y="1044"/>
                  </a:lnTo>
                  <a:lnTo>
                    <a:pt x="1049" y="1041"/>
                  </a:lnTo>
                  <a:lnTo>
                    <a:pt x="1036" y="1033"/>
                  </a:lnTo>
                  <a:lnTo>
                    <a:pt x="1024" y="1026"/>
                  </a:lnTo>
                  <a:lnTo>
                    <a:pt x="1017" y="1022"/>
                  </a:lnTo>
                  <a:lnTo>
                    <a:pt x="1012" y="1021"/>
                  </a:lnTo>
                  <a:lnTo>
                    <a:pt x="1005" y="1020"/>
                  </a:lnTo>
                  <a:lnTo>
                    <a:pt x="1005" y="1020"/>
                  </a:lnTo>
                  <a:lnTo>
                    <a:pt x="1005" y="1019"/>
                  </a:lnTo>
                  <a:lnTo>
                    <a:pt x="1004" y="1018"/>
                  </a:lnTo>
                  <a:lnTo>
                    <a:pt x="1004" y="1017"/>
                  </a:lnTo>
                  <a:lnTo>
                    <a:pt x="1005" y="1017"/>
                  </a:lnTo>
                  <a:lnTo>
                    <a:pt x="1006" y="1016"/>
                  </a:lnTo>
                  <a:lnTo>
                    <a:pt x="1007" y="1016"/>
                  </a:lnTo>
                  <a:lnTo>
                    <a:pt x="1008" y="1016"/>
                  </a:lnTo>
                  <a:lnTo>
                    <a:pt x="1008" y="1017"/>
                  </a:lnTo>
                  <a:lnTo>
                    <a:pt x="1008" y="1017"/>
                  </a:lnTo>
                  <a:lnTo>
                    <a:pt x="1011" y="1018"/>
                  </a:lnTo>
                  <a:lnTo>
                    <a:pt x="1012" y="1018"/>
                  </a:lnTo>
                  <a:lnTo>
                    <a:pt x="1013" y="1017"/>
                  </a:lnTo>
                  <a:lnTo>
                    <a:pt x="1014" y="1017"/>
                  </a:lnTo>
                  <a:lnTo>
                    <a:pt x="1013" y="1003"/>
                  </a:lnTo>
                  <a:lnTo>
                    <a:pt x="1013" y="1002"/>
                  </a:lnTo>
                  <a:lnTo>
                    <a:pt x="1014" y="1001"/>
                  </a:lnTo>
                  <a:lnTo>
                    <a:pt x="1017" y="999"/>
                  </a:lnTo>
                  <a:lnTo>
                    <a:pt x="1018" y="998"/>
                  </a:lnTo>
                  <a:lnTo>
                    <a:pt x="1019" y="998"/>
                  </a:lnTo>
                  <a:lnTo>
                    <a:pt x="1023" y="1001"/>
                  </a:lnTo>
                  <a:lnTo>
                    <a:pt x="1024" y="1001"/>
                  </a:lnTo>
                  <a:lnTo>
                    <a:pt x="1024" y="1002"/>
                  </a:lnTo>
                  <a:lnTo>
                    <a:pt x="1025" y="1005"/>
                  </a:lnTo>
                  <a:lnTo>
                    <a:pt x="1025" y="1006"/>
                  </a:lnTo>
                  <a:lnTo>
                    <a:pt x="1024" y="1007"/>
                  </a:lnTo>
                  <a:lnTo>
                    <a:pt x="1022" y="1008"/>
                  </a:lnTo>
                  <a:lnTo>
                    <a:pt x="1023" y="1008"/>
                  </a:lnTo>
                  <a:lnTo>
                    <a:pt x="1025" y="1008"/>
                  </a:lnTo>
                  <a:lnTo>
                    <a:pt x="1029" y="1007"/>
                  </a:lnTo>
                  <a:lnTo>
                    <a:pt x="1029" y="1006"/>
                  </a:lnTo>
                  <a:lnTo>
                    <a:pt x="1030" y="1005"/>
                  </a:lnTo>
                  <a:lnTo>
                    <a:pt x="1030" y="1004"/>
                  </a:lnTo>
                  <a:lnTo>
                    <a:pt x="1029" y="1004"/>
                  </a:lnTo>
                  <a:lnTo>
                    <a:pt x="1029" y="1000"/>
                  </a:lnTo>
                  <a:lnTo>
                    <a:pt x="1027" y="1000"/>
                  </a:lnTo>
                  <a:lnTo>
                    <a:pt x="1015" y="981"/>
                  </a:lnTo>
                  <a:lnTo>
                    <a:pt x="1014" y="981"/>
                  </a:lnTo>
                  <a:lnTo>
                    <a:pt x="1013" y="979"/>
                  </a:lnTo>
                  <a:lnTo>
                    <a:pt x="1011" y="978"/>
                  </a:lnTo>
                  <a:lnTo>
                    <a:pt x="1006" y="971"/>
                  </a:lnTo>
                  <a:lnTo>
                    <a:pt x="1005" y="969"/>
                  </a:lnTo>
                  <a:lnTo>
                    <a:pt x="1005" y="966"/>
                  </a:lnTo>
                  <a:lnTo>
                    <a:pt x="1005" y="966"/>
                  </a:lnTo>
                  <a:lnTo>
                    <a:pt x="1005" y="953"/>
                  </a:lnTo>
                  <a:lnTo>
                    <a:pt x="1006" y="952"/>
                  </a:lnTo>
                  <a:lnTo>
                    <a:pt x="1008" y="950"/>
                  </a:lnTo>
                  <a:lnTo>
                    <a:pt x="1015" y="946"/>
                  </a:lnTo>
                  <a:lnTo>
                    <a:pt x="1016" y="946"/>
                  </a:lnTo>
                  <a:lnTo>
                    <a:pt x="1017" y="946"/>
                  </a:lnTo>
                  <a:lnTo>
                    <a:pt x="1017" y="947"/>
                  </a:lnTo>
                  <a:lnTo>
                    <a:pt x="1018" y="949"/>
                  </a:lnTo>
                  <a:lnTo>
                    <a:pt x="1018" y="950"/>
                  </a:lnTo>
                  <a:lnTo>
                    <a:pt x="1018" y="950"/>
                  </a:lnTo>
                  <a:lnTo>
                    <a:pt x="1017" y="950"/>
                  </a:lnTo>
                  <a:lnTo>
                    <a:pt x="1017" y="951"/>
                  </a:lnTo>
                  <a:lnTo>
                    <a:pt x="1016" y="951"/>
                  </a:lnTo>
                  <a:lnTo>
                    <a:pt x="1015" y="951"/>
                  </a:lnTo>
                  <a:lnTo>
                    <a:pt x="1020" y="958"/>
                  </a:lnTo>
                  <a:lnTo>
                    <a:pt x="1031" y="972"/>
                  </a:lnTo>
                  <a:lnTo>
                    <a:pt x="1033" y="973"/>
                  </a:lnTo>
                  <a:lnTo>
                    <a:pt x="1038" y="975"/>
                  </a:lnTo>
                  <a:lnTo>
                    <a:pt x="1039" y="975"/>
                  </a:lnTo>
                  <a:lnTo>
                    <a:pt x="1040" y="975"/>
                  </a:lnTo>
                  <a:lnTo>
                    <a:pt x="1041" y="975"/>
                  </a:lnTo>
                  <a:lnTo>
                    <a:pt x="1042" y="975"/>
                  </a:lnTo>
                  <a:lnTo>
                    <a:pt x="1042" y="974"/>
                  </a:lnTo>
                  <a:lnTo>
                    <a:pt x="1038" y="972"/>
                  </a:lnTo>
                  <a:lnTo>
                    <a:pt x="1036" y="971"/>
                  </a:lnTo>
                  <a:lnTo>
                    <a:pt x="1035" y="970"/>
                  </a:lnTo>
                  <a:lnTo>
                    <a:pt x="1034" y="970"/>
                  </a:lnTo>
                  <a:lnTo>
                    <a:pt x="1031" y="966"/>
                  </a:lnTo>
                  <a:lnTo>
                    <a:pt x="1030" y="964"/>
                  </a:lnTo>
                  <a:lnTo>
                    <a:pt x="1030" y="963"/>
                  </a:lnTo>
                  <a:lnTo>
                    <a:pt x="1030" y="962"/>
                  </a:lnTo>
                  <a:lnTo>
                    <a:pt x="1031" y="962"/>
                  </a:lnTo>
                  <a:lnTo>
                    <a:pt x="1032" y="961"/>
                  </a:lnTo>
                  <a:lnTo>
                    <a:pt x="1042" y="957"/>
                  </a:lnTo>
                  <a:lnTo>
                    <a:pt x="1044" y="957"/>
                  </a:lnTo>
                  <a:lnTo>
                    <a:pt x="1046" y="956"/>
                  </a:lnTo>
                  <a:lnTo>
                    <a:pt x="1048" y="957"/>
                  </a:lnTo>
                  <a:lnTo>
                    <a:pt x="1048" y="957"/>
                  </a:lnTo>
                  <a:lnTo>
                    <a:pt x="1055" y="961"/>
                  </a:lnTo>
                  <a:lnTo>
                    <a:pt x="1059" y="966"/>
                  </a:lnTo>
                  <a:lnTo>
                    <a:pt x="1059" y="966"/>
                  </a:lnTo>
                  <a:lnTo>
                    <a:pt x="1059" y="967"/>
                  </a:lnTo>
                  <a:lnTo>
                    <a:pt x="1060" y="967"/>
                  </a:lnTo>
                  <a:lnTo>
                    <a:pt x="1062" y="966"/>
                  </a:lnTo>
                  <a:lnTo>
                    <a:pt x="1062" y="966"/>
                  </a:lnTo>
                  <a:lnTo>
                    <a:pt x="1062" y="965"/>
                  </a:lnTo>
                  <a:lnTo>
                    <a:pt x="1058" y="959"/>
                  </a:lnTo>
                  <a:lnTo>
                    <a:pt x="1058" y="958"/>
                  </a:lnTo>
                  <a:lnTo>
                    <a:pt x="1057" y="958"/>
                  </a:lnTo>
                  <a:lnTo>
                    <a:pt x="1056" y="957"/>
                  </a:lnTo>
                  <a:lnTo>
                    <a:pt x="1055" y="957"/>
                  </a:lnTo>
                  <a:lnTo>
                    <a:pt x="1055" y="957"/>
                  </a:lnTo>
                  <a:lnTo>
                    <a:pt x="1052" y="957"/>
                  </a:lnTo>
                  <a:lnTo>
                    <a:pt x="1049" y="956"/>
                  </a:lnTo>
                  <a:lnTo>
                    <a:pt x="1048" y="956"/>
                  </a:lnTo>
                  <a:lnTo>
                    <a:pt x="1047" y="955"/>
                  </a:lnTo>
                  <a:lnTo>
                    <a:pt x="1046" y="954"/>
                  </a:lnTo>
                  <a:lnTo>
                    <a:pt x="1044" y="953"/>
                  </a:lnTo>
                  <a:lnTo>
                    <a:pt x="1040" y="944"/>
                  </a:lnTo>
                  <a:lnTo>
                    <a:pt x="1040" y="942"/>
                  </a:lnTo>
                  <a:lnTo>
                    <a:pt x="1041" y="942"/>
                  </a:lnTo>
                  <a:lnTo>
                    <a:pt x="1041" y="941"/>
                  </a:lnTo>
                  <a:lnTo>
                    <a:pt x="1042" y="941"/>
                  </a:lnTo>
                  <a:lnTo>
                    <a:pt x="1044" y="939"/>
                  </a:lnTo>
                  <a:lnTo>
                    <a:pt x="1046" y="939"/>
                  </a:lnTo>
                  <a:lnTo>
                    <a:pt x="1047" y="939"/>
                  </a:lnTo>
                  <a:lnTo>
                    <a:pt x="1048" y="940"/>
                  </a:lnTo>
                  <a:lnTo>
                    <a:pt x="1048" y="941"/>
                  </a:lnTo>
                  <a:lnTo>
                    <a:pt x="1049" y="941"/>
                  </a:lnTo>
                  <a:lnTo>
                    <a:pt x="1050" y="942"/>
                  </a:lnTo>
                  <a:lnTo>
                    <a:pt x="1051" y="942"/>
                  </a:lnTo>
                  <a:lnTo>
                    <a:pt x="1052" y="942"/>
                  </a:lnTo>
                  <a:lnTo>
                    <a:pt x="1053" y="942"/>
                  </a:lnTo>
                  <a:lnTo>
                    <a:pt x="1055" y="941"/>
                  </a:lnTo>
                  <a:lnTo>
                    <a:pt x="1055" y="941"/>
                  </a:lnTo>
                  <a:lnTo>
                    <a:pt x="1070" y="936"/>
                  </a:lnTo>
                  <a:lnTo>
                    <a:pt x="1086" y="931"/>
                  </a:lnTo>
                  <a:lnTo>
                    <a:pt x="1090" y="934"/>
                  </a:lnTo>
                  <a:lnTo>
                    <a:pt x="1095" y="935"/>
                  </a:lnTo>
                  <a:lnTo>
                    <a:pt x="1108" y="937"/>
                  </a:lnTo>
                  <a:lnTo>
                    <a:pt x="1110" y="937"/>
                  </a:lnTo>
                  <a:lnTo>
                    <a:pt x="1114" y="938"/>
                  </a:lnTo>
                  <a:lnTo>
                    <a:pt x="1115" y="938"/>
                  </a:lnTo>
                  <a:lnTo>
                    <a:pt x="1114" y="938"/>
                  </a:lnTo>
                  <a:lnTo>
                    <a:pt x="1114" y="942"/>
                  </a:lnTo>
                  <a:lnTo>
                    <a:pt x="1113" y="942"/>
                  </a:lnTo>
                  <a:lnTo>
                    <a:pt x="1114" y="946"/>
                  </a:lnTo>
                  <a:lnTo>
                    <a:pt x="1115" y="947"/>
                  </a:lnTo>
                  <a:lnTo>
                    <a:pt x="1115" y="947"/>
                  </a:lnTo>
                  <a:lnTo>
                    <a:pt x="1117" y="947"/>
                  </a:lnTo>
                  <a:lnTo>
                    <a:pt x="1117" y="948"/>
                  </a:lnTo>
                  <a:lnTo>
                    <a:pt x="1122" y="948"/>
                  </a:lnTo>
                  <a:lnTo>
                    <a:pt x="1132" y="946"/>
                  </a:lnTo>
                  <a:lnTo>
                    <a:pt x="1137" y="945"/>
                  </a:lnTo>
                  <a:lnTo>
                    <a:pt x="1138" y="945"/>
                  </a:lnTo>
                  <a:lnTo>
                    <a:pt x="1138" y="946"/>
                  </a:lnTo>
                  <a:lnTo>
                    <a:pt x="1139" y="946"/>
                  </a:lnTo>
                  <a:lnTo>
                    <a:pt x="1139" y="947"/>
                  </a:lnTo>
                  <a:lnTo>
                    <a:pt x="1139" y="948"/>
                  </a:lnTo>
                  <a:lnTo>
                    <a:pt x="1138" y="949"/>
                  </a:lnTo>
                  <a:lnTo>
                    <a:pt x="1135" y="951"/>
                  </a:lnTo>
                  <a:lnTo>
                    <a:pt x="1134" y="951"/>
                  </a:lnTo>
                  <a:lnTo>
                    <a:pt x="1132" y="951"/>
                  </a:lnTo>
                  <a:lnTo>
                    <a:pt x="1132" y="951"/>
                  </a:lnTo>
                  <a:lnTo>
                    <a:pt x="1129" y="952"/>
                  </a:lnTo>
                  <a:lnTo>
                    <a:pt x="1126" y="954"/>
                  </a:lnTo>
                  <a:lnTo>
                    <a:pt x="1121" y="957"/>
                  </a:lnTo>
                  <a:lnTo>
                    <a:pt x="1121" y="958"/>
                  </a:lnTo>
                  <a:lnTo>
                    <a:pt x="1120" y="958"/>
                  </a:lnTo>
                  <a:lnTo>
                    <a:pt x="1118" y="969"/>
                  </a:lnTo>
                  <a:lnTo>
                    <a:pt x="1119" y="970"/>
                  </a:lnTo>
                  <a:lnTo>
                    <a:pt x="1120" y="969"/>
                  </a:lnTo>
                  <a:lnTo>
                    <a:pt x="1121" y="969"/>
                  </a:lnTo>
                  <a:lnTo>
                    <a:pt x="1123" y="967"/>
                  </a:lnTo>
                  <a:lnTo>
                    <a:pt x="1125" y="966"/>
                  </a:lnTo>
                  <a:lnTo>
                    <a:pt x="1127" y="962"/>
                  </a:lnTo>
                  <a:lnTo>
                    <a:pt x="1135" y="953"/>
                  </a:lnTo>
                  <a:lnTo>
                    <a:pt x="1136" y="952"/>
                  </a:lnTo>
                  <a:lnTo>
                    <a:pt x="1137" y="952"/>
                  </a:lnTo>
                  <a:lnTo>
                    <a:pt x="1140" y="950"/>
                  </a:lnTo>
                  <a:lnTo>
                    <a:pt x="1144" y="949"/>
                  </a:lnTo>
                  <a:lnTo>
                    <a:pt x="1149" y="947"/>
                  </a:lnTo>
                  <a:lnTo>
                    <a:pt x="1154" y="942"/>
                  </a:lnTo>
                  <a:lnTo>
                    <a:pt x="1159" y="937"/>
                  </a:lnTo>
                  <a:lnTo>
                    <a:pt x="1159" y="936"/>
                  </a:lnTo>
                  <a:lnTo>
                    <a:pt x="1159" y="935"/>
                  </a:lnTo>
                  <a:lnTo>
                    <a:pt x="1159" y="935"/>
                  </a:lnTo>
                  <a:lnTo>
                    <a:pt x="1159" y="932"/>
                  </a:lnTo>
                  <a:lnTo>
                    <a:pt x="1160" y="932"/>
                  </a:lnTo>
                  <a:lnTo>
                    <a:pt x="1160" y="931"/>
                  </a:lnTo>
                  <a:lnTo>
                    <a:pt x="1180" y="928"/>
                  </a:lnTo>
                  <a:lnTo>
                    <a:pt x="1181" y="928"/>
                  </a:lnTo>
                  <a:lnTo>
                    <a:pt x="1182" y="927"/>
                  </a:lnTo>
                  <a:lnTo>
                    <a:pt x="1183" y="927"/>
                  </a:lnTo>
                  <a:lnTo>
                    <a:pt x="1188" y="929"/>
                  </a:lnTo>
                  <a:lnTo>
                    <a:pt x="1189" y="929"/>
                  </a:lnTo>
                  <a:lnTo>
                    <a:pt x="1190" y="929"/>
                  </a:lnTo>
                  <a:lnTo>
                    <a:pt x="1190" y="930"/>
                  </a:lnTo>
                  <a:lnTo>
                    <a:pt x="1191" y="930"/>
                  </a:lnTo>
                  <a:lnTo>
                    <a:pt x="1191" y="931"/>
                  </a:lnTo>
                  <a:lnTo>
                    <a:pt x="1191" y="931"/>
                  </a:lnTo>
                  <a:lnTo>
                    <a:pt x="1192" y="931"/>
                  </a:lnTo>
                  <a:lnTo>
                    <a:pt x="1194" y="932"/>
                  </a:lnTo>
                  <a:lnTo>
                    <a:pt x="1195" y="932"/>
                  </a:lnTo>
                  <a:lnTo>
                    <a:pt x="1201" y="933"/>
                  </a:lnTo>
                  <a:lnTo>
                    <a:pt x="1201" y="933"/>
                  </a:lnTo>
                  <a:lnTo>
                    <a:pt x="1204" y="932"/>
                  </a:lnTo>
                  <a:lnTo>
                    <a:pt x="1205" y="931"/>
                  </a:lnTo>
                  <a:lnTo>
                    <a:pt x="1206" y="931"/>
                  </a:lnTo>
                  <a:lnTo>
                    <a:pt x="1208" y="929"/>
                  </a:lnTo>
                  <a:lnTo>
                    <a:pt x="1209" y="924"/>
                  </a:lnTo>
                  <a:lnTo>
                    <a:pt x="1210" y="922"/>
                  </a:lnTo>
                  <a:lnTo>
                    <a:pt x="1210" y="921"/>
                  </a:lnTo>
                  <a:lnTo>
                    <a:pt x="1210" y="920"/>
                  </a:lnTo>
                  <a:lnTo>
                    <a:pt x="1210" y="920"/>
                  </a:lnTo>
                  <a:lnTo>
                    <a:pt x="1209" y="920"/>
                  </a:lnTo>
                  <a:lnTo>
                    <a:pt x="1208" y="920"/>
                  </a:lnTo>
                  <a:lnTo>
                    <a:pt x="1206" y="920"/>
                  </a:lnTo>
                  <a:lnTo>
                    <a:pt x="1201" y="919"/>
                  </a:lnTo>
                  <a:lnTo>
                    <a:pt x="1200" y="919"/>
                  </a:lnTo>
                  <a:lnTo>
                    <a:pt x="1191" y="913"/>
                  </a:lnTo>
                  <a:lnTo>
                    <a:pt x="1185" y="911"/>
                  </a:lnTo>
                  <a:lnTo>
                    <a:pt x="1183" y="910"/>
                  </a:lnTo>
                  <a:lnTo>
                    <a:pt x="1182" y="909"/>
                  </a:lnTo>
                  <a:lnTo>
                    <a:pt x="1182" y="909"/>
                  </a:lnTo>
                  <a:lnTo>
                    <a:pt x="1182" y="907"/>
                  </a:lnTo>
                  <a:lnTo>
                    <a:pt x="1180" y="906"/>
                  </a:lnTo>
                  <a:lnTo>
                    <a:pt x="1179" y="904"/>
                  </a:lnTo>
                  <a:lnTo>
                    <a:pt x="1178" y="903"/>
                  </a:lnTo>
                  <a:lnTo>
                    <a:pt x="1175" y="897"/>
                  </a:lnTo>
                  <a:lnTo>
                    <a:pt x="1175" y="896"/>
                  </a:lnTo>
                  <a:lnTo>
                    <a:pt x="1175" y="895"/>
                  </a:lnTo>
                  <a:lnTo>
                    <a:pt x="1176" y="889"/>
                  </a:lnTo>
                  <a:lnTo>
                    <a:pt x="1175" y="885"/>
                  </a:lnTo>
                  <a:lnTo>
                    <a:pt x="1166" y="872"/>
                  </a:lnTo>
                  <a:lnTo>
                    <a:pt x="1174" y="839"/>
                  </a:lnTo>
                  <a:lnTo>
                    <a:pt x="1179" y="831"/>
                  </a:lnTo>
                  <a:lnTo>
                    <a:pt x="1179" y="830"/>
                  </a:lnTo>
                  <a:lnTo>
                    <a:pt x="1179" y="830"/>
                  </a:lnTo>
                  <a:lnTo>
                    <a:pt x="1180" y="830"/>
                  </a:lnTo>
                  <a:lnTo>
                    <a:pt x="1180" y="829"/>
                  </a:lnTo>
                  <a:lnTo>
                    <a:pt x="1185" y="829"/>
                  </a:lnTo>
                  <a:lnTo>
                    <a:pt x="1187" y="829"/>
                  </a:lnTo>
                  <a:lnTo>
                    <a:pt x="1188" y="829"/>
                  </a:lnTo>
                  <a:lnTo>
                    <a:pt x="1194" y="820"/>
                  </a:lnTo>
                  <a:lnTo>
                    <a:pt x="1194" y="815"/>
                  </a:lnTo>
                  <a:lnTo>
                    <a:pt x="1197" y="796"/>
                  </a:lnTo>
                  <a:lnTo>
                    <a:pt x="1196" y="793"/>
                  </a:lnTo>
                  <a:lnTo>
                    <a:pt x="1195" y="792"/>
                  </a:lnTo>
                  <a:lnTo>
                    <a:pt x="1195" y="792"/>
                  </a:lnTo>
                  <a:lnTo>
                    <a:pt x="1195" y="791"/>
                  </a:lnTo>
                  <a:lnTo>
                    <a:pt x="1196" y="790"/>
                  </a:lnTo>
                  <a:lnTo>
                    <a:pt x="1196" y="789"/>
                  </a:lnTo>
                  <a:lnTo>
                    <a:pt x="1197" y="788"/>
                  </a:lnTo>
                  <a:lnTo>
                    <a:pt x="1198" y="788"/>
                  </a:lnTo>
                  <a:lnTo>
                    <a:pt x="1205" y="777"/>
                  </a:lnTo>
                  <a:lnTo>
                    <a:pt x="1201" y="780"/>
                  </a:lnTo>
                  <a:lnTo>
                    <a:pt x="1200" y="777"/>
                  </a:lnTo>
                  <a:lnTo>
                    <a:pt x="1200" y="773"/>
                  </a:lnTo>
                  <a:lnTo>
                    <a:pt x="1202" y="763"/>
                  </a:lnTo>
                  <a:lnTo>
                    <a:pt x="1202" y="762"/>
                  </a:lnTo>
                  <a:lnTo>
                    <a:pt x="1204" y="762"/>
                  </a:lnTo>
                  <a:lnTo>
                    <a:pt x="1204" y="761"/>
                  </a:lnTo>
                  <a:lnTo>
                    <a:pt x="1205" y="761"/>
                  </a:lnTo>
                  <a:lnTo>
                    <a:pt x="1206" y="760"/>
                  </a:lnTo>
                  <a:lnTo>
                    <a:pt x="1207" y="760"/>
                  </a:lnTo>
                  <a:lnTo>
                    <a:pt x="1209" y="760"/>
                  </a:lnTo>
                  <a:lnTo>
                    <a:pt x="1210" y="761"/>
                  </a:lnTo>
                  <a:lnTo>
                    <a:pt x="1210" y="761"/>
                  </a:lnTo>
                  <a:lnTo>
                    <a:pt x="1210" y="761"/>
                  </a:lnTo>
                  <a:lnTo>
                    <a:pt x="1210" y="762"/>
                  </a:lnTo>
                  <a:lnTo>
                    <a:pt x="1209" y="762"/>
                  </a:lnTo>
                  <a:lnTo>
                    <a:pt x="1209" y="763"/>
                  </a:lnTo>
                  <a:lnTo>
                    <a:pt x="1209" y="765"/>
                  </a:lnTo>
                  <a:lnTo>
                    <a:pt x="1210" y="772"/>
                  </a:lnTo>
                  <a:lnTo>
                    <a:pt x="1225" y="767"/>
                  </a:lnTo>
                  <a:lnTo>
                    <a:pt x="1226" y="766"/>
                  </a:lnTo>
                  <a:lnTo>
                    <a:pt x="1226" y="765"/>
                  </a:lnTo>
                  <a:lnTo>
                    <a:pt x="1226" y="764"/>
                  </a:lnTo>
                  <a:lnTo>
                    <a:pt x="1229" y="753"/>
                  </a:lnTo>
                  <a:lnTo>
                    <a:pt x="1228" y="750"/>
                  </a:lnTo>
                  <a:lnTo>
                    <a:pt x="1228" y="748"/>
                  </a:lnTo>
                  <a:lnTo>
                    <a:pt x="1229" y="748"/>
                  </a:lnTo>
                  <a:lnTo>
                    <a:pt x="1229" y="747"/>
                  </a:lnTo>
                  <a:lnTo>
                    <a:pt x="1229" y="746"/>
                  </a:lnTo>
                  <a:lnTo>
                    <a:pt x="1228" y="746"/>
                  </a:lnTo>
                  <a:lnTo>
                    <a:pt x="1228" y="745"/>
                  </a:lnTo>
                  <a:close/>
                </a:path>
              </a:pathLst>
            </a:custGeom>
            <a:solidFill>
              <a:srgbClr val="4C57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sp>
          <p:nvSpPr>
            <p:cNvPr id="793" name="Freeform 779"/>
            <p:cNvSpPr>
              <a:spLocks/>
            </p:cNvSpPr>
            <p:nvPr/>
          </p:nvSpPr>
          <p:spPr bwMode="auto">
            <a:xfrm>
              <a:off x="3371193" y="2411045"/>
              <a:ext cx="344505" cy="639436"/>
            </a:xfrm>
            <a:custGeom>
              <a:avLst/>
              <a:gdLst>
                <a:gd name="T0" fmla="*/ 24 w 251"/>
                <a:gd name="T1" fmla="*/ 91 h 465"/>
                <a:gd name="T2" fmla="*/ 15 w 251"/>
                <a:gd name="T3" fmla="*/ 92 h 465"/>
                <a:gd name="T4" fmla="*/ 9 w 251"/>
                <a:gd name="T5" fmla="*/ 104 h 465"/>
                <a:gd name="T6" fmla="*/ 16 w 251"/>
                <a:gd name="T7" fmla="*/ 105 h 465"/>
                <a:gd name="T8" fmla="*/ 1 w 251"/>
                <a:gd name="T9" fmla="*/ 115 h 465"/>
                <a:gd name="T10" fmla="*/ 12 w 251"/>
                <a:gd name="T11" fmla="*/ 116 h 465"/>
                <a:gd name="T12" fmla="*/ 20 w 251"/>
                <a:gd name="T13" fmla="*/ 123 h 465"/>
                <a:gd name="T14" fmla="*/ 28 w 251"/>
                <a:gd name="T15" fmla="*/ 116 h 465"/>
                <a:gd name="T16" fmla="*/ 13 w 251"/>
                <a:gd name="T17" fmla="*/ 187 h 465"/>
                <a:gd name="T18" fmla="*/ 22 w 251"/>
                <a:gd name="T19" fmla="*/ 190 h 465"/>
                <a:gd name="T20" fmla="*/ 30 w 251"/>
                <a:gd name="T21" fmla="*/ 150 h 465"/>
                <a:gd name="T22" fmla="*/ 29 w 251"/>
                <a:gd name="T23" fmla="*/ 162 h 465"/>
                <a:gd name="T24" fmla="*/ 40 w 251"/>
                <a:gd name="T25" fmla="*/ 159 h 465"/>
                <a:gd name="T26" fmla="*/ 42 w 251"/>
                <a:gd name="T27" fmla="*/ 152 h 465"/>
                <a:gd name="T28" fmla="*/ 51 w 251"/>
                <a:gd name="T29" fmla="*/ 158 h 465"/>
                <a:gd name="T30" fmla="*/ 42 w 251"/>
                <a:gd name="T31" fmla="*/ 165 h 465"/>
                <a:gd name="T32" fmla="*/ 50 w 251"/>
                <a:gd name="T33" fmla="*/ 177 h 465"/>
                <a:gd name="T34" fmla="*/ 34 w 251"/>
                <a:gd name="T35" fmla="*/ 213 h 465"/>
                <a:gd name="T36" fmla="*/ 92 w 251"/>
                <a:gd name="T37" fmla="*/ 212 h 465"/>
                <a:gd name="T38" fmla="*/ 94 w 251"/>
                <a:gd name="T39" fmla="*/ 252 h 465"/>
                <a:gd name="T40" fmla="*/ 94 w 251"/>
                <a:gd name="T41" fmla="*/ 258 h 465"/>
                <a:gd name="T42" fmla="*/ 108 w 251"/>
                <a:gd name="T43" fmla="*/ 256 h 465"/>
                <a:gd name="T44" fmla="*/ 64 w 251"/>
                <a:gd name="T45" fmla="*/ 303 h 465"/>
                <a:gd name="T46" fmla="*/ 59 w 251"/>
                <a:gd name="T47" fmla="*/ 313 h 465"/>
                <a:gd name="T48" fmla="*/ 46 w 251"/>
                <a:gd name="T49" fmla="*/ 325 h 465"/>
                <a:gd name="T50" fmla="*/ 58 w 251"/>
                <a:gd name="T51" fmla="*/ 320 h 465"/>
                <a:gd name="T52" fmla="*/ 68 w 251"/>
                <a:gd name="T53" fmla="*/ 346 h 465"/>
                <a:gd name="T54" fmla="*/ 46 w 251"/>
                <a:gd name="T55" fmla="*/ 363 h 465"/>
                <a:gd name="T56" fmla="*/ 51 w 251"/>
                <a:gd name="T57" fmla="*/ 380 h 465"/>
                <a:gd name="T58" fmla="*/ 87 w 251"/>
                <a:gd name="T59" fmla="*/ 398 h 465"/>
                <a:gd name="T60" fmla="*/ 103 w 251"/>
                <a:gd name="T61" fmla="*/ 399 h 465"/>
                <a:gd name="T62" fmla="*/ 88 w 251"/>
                <a:gd name="T63" fmla="*/ 407 h 465"/>
                <a:gd name="T64" fmla="*/ 52 w 251"/>
                <a:gd name="T65" fmla="*/ 429 h 465"/>
                <a:gd name="T66" fmla="*/ 16 w 251"/>
                <a:gd name="T67" fmla="*/ 463 h 465"/>
                <a:gd name="T68" fmla="*/ 57 w 251"/>
                <a:gd name="T69" fmla="*/ 449 h 465"/>
                <a:gd name="T70" fmla="*/ 106 w 251"/>
                <a:gd name="T71" fmla="*/ 431 h 465"/>
                <a:gd name="T72" fmla="*/ 142 w 251"/>
                <a:gd name="T73" fmla="*/ 430 h 465"/>
                <a:gd name="T74" fmla="*/ 191 w 251"/>
                <a:gd name="T75" fmla="*/ 425 h 465"/>
                <a:gd name="T76" fmla="*/ 238 w 251"/>
                <a:gd name="T77" fmla="*/ 411 h 465"/>
                <a:gd name="T78" fmla="*/ 209 w 251"/>
                <a:gd name="T79" fmla="*/ 394 h 465"/>
                <a:gd name="T80" fmla="*/ 223 w 251"/>
                <a:gd name="T81" fmla="*/ 387 h 465"/>
                <a:gd name="T82" fmla="*/ 248 w 251"/>
                <a:gd name="T83" fmla="*/ 328 h 465"/>
                <a:gd name="T84" fmla="*/ 213 w 251"/>
                <a:gd name="T85" fmla="*/ 316 h 465"/>
                <a:gd name="T86" fmla="*/ 196 w 251"/>
                <a:gd name="T87" fmla="*/ 321 h 465"/>
                <a:gd name="T88" fmla="*/ 208 w 251"/>
                <a:gd name="T89" fmla="*/ 307 h 465"/>
                <a:gd name="T90" fmla="*/ 187 w 251"/>
                <a:gd name="T91" fmla="*/ 254 h 465"/>
                <a:gd name="T92" fmla="*/ 157 w 251"/>
                <a:gd name="T93" fmla="*/ 224 h 465"/>
                <a:gd name="T94" fmla="*/ 145 w 251"/>
                <a:gd name="T95" fmla="*/ 178 h 465"/>
                <a:gd name="T96" fmla="*/ 107 w 251"/>
                <a:gd name="T97" fmla="*/ 151 h 465"/>
                <a:gd name="T98" fmla="*/ 94 w 251"/>
                <a:gd name="T99" fmla="*/ 151 h 465"/>
                <a:gd name="T100" fmla="*/ 139 w 251"/>
                <a:gd name="T101" fmla="*/ 63 h 465"/>
                <a:gd name="T102" fmla="*/ 127 w 251"/>
                <a:gd name="T103" fmla="*/ 57 h 465"/>
                <a:gd name="T104" fmla="*/ 86 w 251"/>
                <a:gd name="T105" fmla="*/ 56 h 465"/>
                <a:gd name="T106" fmla="*/ 70 w 251"/>
                <a:gd name="T107" fmla="*/ 54 h 465"/>
                <a:gd name="T108" fmla="*/ 76 w 251"/>
                <a:gd name="T109" fmla="*/ 46 h 465"/>
                <a:gd name="T110" fmla="*/ 95 w 251"/>
                <a:gd name="T111" fmla="*/ 20 h 465"/>
                <a:gd name="T112" fmla="*/ 78 w 251"/>
                <a:gd name="T113" fmla="*/ 3 h 465"/>
                <a:gd name="T114" fmla="*/ 26 w 251"/>
                <a:gd name="T115" fmla="*/ 23 h 465"/>
                <a:gd name="T116" fmla="*/ 31 w 251"/>
                <a:gd name="T117" fmla="*/ 48 h 465"/>
                <a:gd name="T118" fmla="*/ 15 w 251"/>
                <a:gd name="T119" fmla="*/ 56 h 465"/>
                <a:gd name="T120" fmla="*/ 19 w 251"/>
                <a:gd name="T121" fmla="*/ 81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1" h="465">
                  <a:moveTo>
                    <a:pt x="19" y="85"/>
                  </a:moveTo>
                  <a:lnTo>
                    <a:pt x="19" y="85"/>
                  </a:lnTo>
                  <a:lnTo>
                    <a:pt x="19" y="85"/>
                  </a:lnTo>
                  <a:lnTo>
                    <a:pt x="19" y="86"/>
                  </a:lnTo>
                  <a:lnTo>
                    <a:pt x="18" y="86"/>
                  </a:lnTo>
                  <a:lnTo>
                    <a:pt x="18" y="88"/>
                  </a:lnTo>
                  <a:lnTo>
                    <a:pt x="19" y="88"/>
                  </a:lnTo>
                  <a:lnTo>
                    <a:pt x="21" y="89"/>
                  </a:lnTo>
                  <a:lnTo>
                    <a:pt x="24" y="90"/>
                  </a:lnTo>
                  <a:lnTo>
                    <a:pt x="24" y="91"/>
                  </a:lnTo>
                  <a:lnTo>
                    <a:pt x="22" y="91"/>
                  </a:lnTo>
                  <a:lnTo>
                    <a:pt x="22" y="91"/>
                  </a:lnTo>
                  <a:lnTo>
                    <a:pt x="21" y="91"/>
                  </a:lnTo>
                  <a:lnTo>
                    <a:pt x="20" y="90"/>
                  </a:lnTo>
                  <a:lnTo>
                    <a:pt x="20" y="89"/>
                  </a:lnTo>
                  <a:lnTo>
                    <a:pt x="19" y="89"/>
                  </a:lnTo>
                  <a:lnTo>
                    <a:pt x="17" y="89"/>
                  </a:lnTo>
                  <a:lnTo>
                    <a:pt x="16" y="89"/>
                  </a:lnTo>
                  <a:lnTo>
                    <a:pt x="15" y="92"/>
                  </a:lnTo>
                  <a:lnTo>
                    <a:pt x="15" y="92"/>
                  </a:lnTo>
                  <a:lnTo>
                    <a:pt x="15" y="93"/>
                  </a:lnTo>
                  <a:lnTo>
                    <a:pt x="19" y="97"/>
                  </a:lnTo>
                  <a:lnTo>
                    <a:pt x="19" y="97"/>
                  </a:lnTo>
                  <a:lnTo>
                    <a:pt x="19" y="98"/>
                  </a:lnTo>
                  <a:lnTo>
                    <a:pt x="16" y="97"/>
                  </a:lnTo>
                  <a:lnTo>
                    <a:pt x="13" y="97"/>
                  </a:lnTo>
                  <a:lnTo>
                    <a:pt x="12" y="97"/>
                  </a:lnTo>
                  <a:lnTo>
                    <a:pt x="12" y="97"/>
                  </a:lnTo>
                  <a:lnTo>
                    <a:pt x="9" y="103"/>
                  </a:lnTo>
                  <a:lnTo>
                    <a:pt x="9" y="104"/>
                  </a:lnTo>
                  <a:lnTo>
                    <a:pt x="10" y="104"/>
                  </a:lnTo>
                  <a:lnTo>
                    <a:pt x="10" y="104"/>
                  </a:lnTo>
                  <a:lnTo>
                    <a:pt x="12" y="104"/>
                  </a:lnTo>
                  <a:lnTo>
                    <a:pt x="13" y="104"/>
                  </a:lnTo>
                  <a:lnTo>
                    <a:pt x="15" y="103"/>
                  </a:lnTo>
                  <a:lnTo>
                    <a:pt x="15" y="103"/>
                  </a:lnTo>
                  <a:lnTo>
                    <a:pt x="16" y="103"/>
                  </a:lnTo>
                  <a:lnTo>
                    <a:pt x="18" y="104"/>
                  </a:lnTo>
                  <a:lnTo>
                    <a:pt x="18" y="104"/>
                  </a:lnTo>
                  <a:lnTo>
                    <a:pt x="16" y="105"/>
                  </a:lnTo>
                  <a:lnTo>
                    <a:pt x="16" y="106"/>
                  </a:lnTo>
                  <a:lnTo>
                    <a:pt x="15" y="105"/>
                  </a:lnTo>
                  <a:lnTo>
                    <a:pt x="15" y="105"/>
                  </a:lnTo>
                  <a:lnTo>
                    <a:pt x="13" y="106"/>
                  </a:lnTo>
                  <a:lnTo>
                    <a:pt x="2" y="111"/>
                  </a:lnTo>
                  <a:lnTo>
                    <a:pt x="1" y="111"/>
                  </a:lnTo>
                  <a:lnTo>
                    <a:pt x="0" y="111"/>
                  </a:lnTo>
                  <a:lnTo>
                    <a:pt x="0" y="112"/>
                  </a:lnTo>
                  <a:lnTo>
                    <a:pt x="0" y="113"/>
                  </a:lnTo>
                  <a:lnTo>
                    <a:pt x="1" y="115"/>
                  </a:lnTo>
                  <a:lnTo>
                    <a:pt x="3" y="116"/>
                  </a:lnTo>
                  <a:lnTo>
                    <a:pt x="3" y="115"/>
                  </a:lnTo>
                  <a:lnTo>
                    <a:pt x="4" y="115"/>
                  </a:lnTo>
                  <a:lnTo>
                    <a:pt x="9" y="115"/>
                  </a:lnTo>
                  <a:lnTo>
                    <a:pt x="9" y="116"/>
                  </a:lnTo>
                  <a:lnTo>
                    <a:pt x="10" y="116"/>
                  </a:lnTo>
                  <a:lnTo>
                    <a:pt x="10" y="116"/>
                  </a:lnTo>
                  <a:lnTo>
                    <a:pt x="12" y="116"/>
                  </a:lnTo>
                  <a:lnTo>
                    <a:pt x="15" y="115"/>
                  </a:lnTo>
                  <a:lnTo>
                    <a:pt x="12" y="116"/>
                  </a:lnTo>
                  <a:lnTo>
                    <a:pt x="10" y="117"/>
                  </a:lnTo>
                  <a:lnTo>
                    <a:pt x="8" y="117"/>
                  </a:lnTo>
                  <a:lnTo>
                    <a:pt x="7" y="117"/>
                  </a:lnTo>
                  <a:lnTo>
                    <a:pt x="7" y="118"/>
                  </a:lnTo>
                  <a:lnTo>
                    <a:pt x="8" y="120"/>
                  </a:lnTo>
                  <a:lnTo>
                    <a:pt x="9" y="121"/>
                  </a:lnTo>
                  <a:lnTo>
                    <a:pt x="10" y="123"/>
                  </a:lnTo>
                  <a:lnTo>
                    <a:pt x="17" y="125"/>
                  </a:lnTo>
                  <a:lnTo>
                    <a:pt x="18" y="125"/>
                  </a:lnTo>
                  <a:lnTo>
                    <a:pt x="20" y="123"/>
                  </a:lnTo>
                  <a:lnTo>
                    <a:pt x="21" y="123"/>
                  </a:lnTo>
                  <a:lnTo>
                    <a:pt x="27" y="116"/>
                  </a:lnTo>
                  <a:lnTo>
                    <a:pt x="31" y="111"/>
                  </a:lnTo>
                  <a:lnTo>
                    <a:pt x="33" y="110"/>
                  </a:lnTo>
                  <a:lnTo>
                    <a:pt x="33" y="109"/>
                  </a:lnTo>
                  <a:lnTo>
                    <a:pt x="34" y="108"/>
                  </a:lnTo>
                  <a:lnTo>
                    <a:pt x="35" y="107"/>
                  </a:lnTo>
                  <a:lnTo>
                    <a:pt x="35" y="108"/>
                  </a:lnTo>
                  <a:lnTo>
                    <a:pt x="30" y="113"/>
                  </a:lnTo>
                  <a:lnTo>
                    <a:pt x="28" y="116"/>
                  </a:lnTo>
                  <a:lnTo>
                    <a:pt x="26" y="120"/>
                  </a:lnTo>
                  <a:lnTo>
                    <a:pt x="26" y="122"/>
                  </a:lnTo>
                  <a:lnTo>
                    <a:pt x="25" y="124"/>
                  </a:lnTo>
                  <a:lnTo>
                    <a:pt x="24" y="126"/>
                  </a:lnTo>
                  <a:lnTo>
                    <a:pt x="24" y="128"/>
                  </a:lnTo>
                  <a:lnTo>
                    <a:pt x="23" y="129"/>
                  </a:lnTo>
                  <a:lnTo>
                    <a:pt x="21" y="135"/>
                  </a:lnTo>
                  <a:lnTo>
                    <a:pt x="19" y="145"/>
                  </a:lnTo>
                  <a:lnTo>
                    <a:pt x="18" y="164"/>
                  </a:lnTo>
                  <a:lnTo>
                    <a:pt x="13" y="187"/>
                  </a:lnTo>
                  <a:lnTo>
                    <a:pt x="13" y="189"/>
                  </a:lnTo>
                  <a:lnTo>
                    <a:pt x="13" y="189"/>
                  </a:lnTo>
                  <a:lnTo>
                    <a:pt x="13" y="191"/>
                  </a:lnTo>
                  <a:lnTo>
                    <a:pt x="13" y="192"/>
                  </a:lnTo>
                  <a:lnTo>
                    <a:pt x="13" y="193"/>
                  </a:lnTo>
                  <a:lnTo>
                    <a:pt x="15" y="193"/>
                  </a:lnTo>
                  <a:lnTo>
                    <a:pt x="16" y="193"/>
                  </a:lnTo>
                  <a:lnTo>
                    <a:pt x="20" y="192"/>
                  </a:lnTo>
                  <a:lnTo>
                    <a:pt x="21" y="191"/>
                  </a:lnTo>
                  <a:lnTo>
                    <a:pt x="22" y="190"/>
                  </a:lnTo>
                  <a:lnTo>
                    <a:pt x="22" y="189"/>
                  </a:lnTo>
                  <a:lnTo>
                    <a:pt x="25" y="170"/>
                  </a:lnTo>
                  <a:lnTo>
                    <a:pt x="25" y="153"/>
                  </a:lnTo>
                  <a:lnTo>
                    <a:pt x="25" y="152"/>
                  </a:lnTo>
                  <a:lnTo>
                    <a:pt x="38" y="140"/>
                  </a:lnTo>
                  <a:lnTo>
                    <a:pt x="40" y="139"/>
                  </a:lnTo>
                  <a:lnTo>
                    <a:pt x="39" y="140"/>
                  </a:lnTo>
                  <a:lnTo>
                    <a:pt x="38" y="141"/>
                  </a:lnTo>
                  <a:lnTo>
                    <a:pt x="33" y="146"/>
                  </a:lnTo>
                  <a:lnTo>
                    <a:pt x="30" y="150"/>
                  </a:lnTo>
                  <a:lnTo>
                    <a:pt x="29" y="151"/>
                  </a:lnTo>
                  <a:lnTo>
                    <a:pt x="29" y="151"/>
                  </a:lnTo>
                  <a:lnTo>
                    <a:pt x="29" y="152"/>
                  </a:lnTo>
                  <a:lnTo>
                    <a:pt x="27" y="154"/>
                  </a:lnTo>
                  <a:lnTo>
                    <a:pt x="27" y="155"/>
                  </a:lnTo>
                  <a:lnTo>
                    <a:pt x="27" y="158"/>
                  </a:lnTo>
                  <a:lnTo>
                    <a:pt x="27" y="159"/>
                  </a:lnTo>
                  <a:lnTo>
                    <a:pt x="27" y="160"/>
                  </a:lnTo>
                  <a:lnTo>
                    <a:pt x="28" y="161"/>
                  </a:lnTo>
                  <a:lnTo>
                    <a:pt x="29" y="162"/>
                  </a:lnTo>
                  <a:lnTo>
                    <a:pt x="31" y="162"/>
                  </a:lnTo>
                  <a:lnTo>
                    <a:pt x="33" y="162"/>
                  </a:lnTo>
                  <a:lnTo>
                    <a:pt x="31" y="161"/>
                  </a:lnTo>
                  <a:lnTo>
                    <a:pt x="30" y="159"/>
                  </a:lnTo>
                  <a:lnTo>
                    <a:pt x="33" y="156"/>
                  </a:lnTo>
                  <a:lnTo>
                    <a:pt x="34" y="157"/>
                  </a:lnTo>
                  <a:lnTo>
                    <a:pt x="37" y="160"/>
                  </a:lnTo>
                  <a:lnTo>
                    <a:pt x="38" y="162"/>
                  </a:lnTo>
                  <a:lnTo>
                    <a:pt x="39" y="161"/>
                  </a:lnTo>
                  <a:lnTo>
                    <a:pt x="40" y="159"/>
                  </a:lnTo>
                  <a:lnTo>
                    <a:pt x="41" y="157"/>
                  </a:lnTo>
                  <a:lnTo>
                    <a:pt x="42" y="156"/>
                  </a:lnTo>
                  <a:lnTo>
                    <a:pt x="42" y="154"/>
                  </a:lnTo>
                  <a:lnTo>
                    <a:pt x="42" y="151"/>
                  </a:lnTo>
                  <a:lnTo>
                    <a:pt x="42" y="147"/>
                  </a:lnTo>
                  <a:lnTo>
                    <a:pt x="44" y="146"/>
                  </a:lnTo>
                  <a:lnTo>
                    <a:pt x="44" y="146"/>
                  </a:lnTo>
                  <a:lnTo>
                    <a:pt x="43" y="148"/>
                  </a:lnTo>
                  <a:lnTo>
                    <a:pt x="42" y="151"/>
                  </a:lnTo>
                  <a:lnTo>
                    <a:pt x="42" y="152"/>
                  </a:lnTo>
                  <a:lnTo>
                    <a:pt x="42" y="153"/>
                  </a:lnTo>
                  <a:lnTo>
                    <a:pt x="43" y="154"/>
                  </a:lnTo>
                  <a:lnTo>
                    <a:pt x="43" y="154"/>
                  </a:lnTo>
                  <a:lnTo>
                    <a:pt x="45" y="154"/>
                  </a:lnTo>
                  <a:lnTo>
                    <a:pt x="45" y="154"/>
                  </a:lnTo>
                  <a:lnTo>
                    <a:pt x="55" y="158"/>
                  </a:lnTo>
                  <a:lnTo>
                    <a:pt x="54" y="158"/>
                  </a:lnTo>
                  <a:lnTo>
                    <a:pt x="53" y="158"/>
                  </a:lnTo>
                  <a:lnTo>
                    <a:pt x="52" y="158"/>
                  </a:lnTo>
                  <a:lnTo>
                    <a:pt x="51" y="158"/>
                  </a:lnTo>
                  <a:lnTo>
                    <a:pt x="47" y="156"/>
                  </a:lnTo>
                  <a:lnTo>
                    <a:pt x="45" y="155"/>
                  </a:lnTo>
                  <a:lnTo>
                    <a:pt x="45" y="155"/>
                  </a:lnTo>
                  <a:lnTo>
                    <a:pt x="44" y="156"/>
                  </a:lnTo>
                  <a:lnTo>
                    <a:pt x="42" y="157"/>
                  </a:lnTo>
                  <a:lnTo>
                    <a:pt x="42" y="159"/>
                  </a:lnTo>
                  <a:lnTo>
                    <a:pt x="42" y="163"/>
                  </a:lnTo>
                  <a:lnTo>
                    <a:pt x="42" y="164"/>
                  </a:lnTo>
                  <a:lnTo>
                    <a:pt x="42" y="165"/>
                  </a:lnTo>
                  <a:lnTo>
                    <a:pt x="42" y="165"/>
                  </a:lnTo>
                  <a:lnTo>
                    <a:pt x="43" y="165"/>
                  </a:lnTo>
                  <a:lnTo>
                    <a:pt x="43" y="167"/>
                  </a:lnTo>
                  <a:lnTo>
                    <a:pt x="43" y="168"/>
                  </a:lnTo>
                  <a:lnTo>
                    <a:pt x="42" y="169"/>
                  </a:lnTo>
                  <a:lnTo>
                    <a:pt x="42" y="170"/>
                  </a:lnTo>
                  <a:lnTo>
                    <a:pt x="42" y="170"/>
                  </a:lnTo>
                  <a:lnTo>
                    <a:pt x="44" y="173"/>
                  </a:lnTo>
                  <a:lnTo>
                    <a:pt x="48" y="175"/>
                  </a:lnTo>
                  <a:lnTo>
                    <a:pt x="48" y="176"/>
                  </a:lnTo>
                  <a:lnTo>
                    <a:pt x="50" y="177"/>
                  </a:lnTo>
                  <a:lnTo>
                    <a:pt x="51" y="181"/>
                  </a:lnTo>
                  <a:lnTo>
                    <a:pt x="51" y="181"/>
                  </a:lnTo>
                  <a:lnTo>
                    <a:pt x="51" y="182"/>
                  </a:lnTo>
                  <a:lnTo>
                    <a:pt x="50" y="185"/>
                  </a:lnTo>
                  <a:lnTo>
                    <a:pt x="43" y="193"/>
                  </a:lnTo>
                  <a:lnTo>
                    <a:pt x="38" y="200"/>
                  </a:lnTo>
                  <a:lnTo>
                    <a:pt x="34" y="208"/>
                  </a:lnTo>
                  <a:lnTo>
                    <a:pt x="34" y="212"/>
                  </a:lnTo>
                  <a:lnTo>
                    <a:pt x="33" y="212"/>
                  </a:lnTo>
                  <a:lnTo>
                    <a:pt x="34" y="213"/>
                  </a:lnTo>
                  <a:lnTo>
                    <a:pt x="34" y="214"/>
                  </a:lnTo>
                  <a:lnTo>
                    <a:pt x="34" y="216"/>
                  </a:lnTo>
                  <a:lnTo>
                    <a:pt x="34" y="216"/>
                  </a:lnTo>
                  <a:lnTo>
                    <a:pt x="35" y="217"/>
                  </a:lnTo>
                  <a:lnTo>
                    <a:pt x="36" y="219"/>
                  </a:lnTo>
                  <a:lnTo>
                    <a:pt x="40" y="224"/>
                  </a:lnTo>
                  <a:lnTo>
                    <a:pt x="42" y="225"/>
                  </a:lnTo>
                  <a:lnTo>
                    <a:pt x="71" y="221"/>
                  </a:lnTo>
                  <a:lnTo>
                    <a:pt x="82" y="215"/>
                  </a:lnTo>
                  <a:lnTo>
                    <a:pt x="92" y="212"/>
                  </a:lnTo>
                  <a:lnTo>
                    <a:pt x="89" y="216"/>
                  </a:lnTo>
                  <a:lnTo>
                    <a:pt x="88" y="220"/>
                  </a:lnTo>
                  <a:lnTo>
                    <a:pt x="83" y="228"/>
                  </a:lnTo>
                  <a:lnTo>
                    <a:pt x="83" y="231"/>
                  </a:lnTo>
                  <a:lnTo>
                    <a:pt x="81" y="235"/>
                  </a:lnTo>
                  <a:lnTo>
                    <a:pt x="90" y="249"/>
                  </a:lnTo>
                  <a:lnTo>
                    <a:pt x="92" y="251"/>
                  </a:lnTo>
                  <a:lnTo>
                    <a:pt x="92" y="252"/>
                  </a:lnTo>
                  <a:lnTo>
                    <a:pt x="92" y="252"/>
                  </a:lnTo>
                  <a:lnTo>
                    <a:pt x="94" y="252"/>
                  </a:lnTo>
                  <a:lnTo>
                    <a:pt x="94" y="255"/>
                  </a:lnTo>
                  <a:lnTo>
                    <a:pt x="93" y="255"/>
                  </a:lnTo>
                  <a:lnTo>
                    <a:pt x="93" y="255"/>
                  </a:lnTo>
                  <a:lnTo>
                    <a:pt x="93" y="256"/>
                  </a:lnTo>
                  <a:lnTo>
                    <a:pt x="93" y="257"/>
                  </a:lnTo>
                  <a:lnTo>
                    <a:pt x="94" y="259"/>
                  </a:lnTo>
                  <a:lnTo>
                    <a:pt x="94" y="259"/>
                  </a:lnTo>
                  <a:lnTo>
                    <a:pt x="95" y="259"/>
                  </a:lnTo>
                  <a:lnTo>
                    <a:pt x="95" y="259"/>
                  </a:lnTo>
                  <a:lnTo>
                    <a:pt x="94" y="258"/>
                  </a:lnTo>
                  <a:lnTo>
                    <a:pt x="96" y="258"/>
                  </a:lnTo>
                  <a:lnTo>
                    <a:pt x="96" y="259"/>
                  </a:lnTo>
                  <a:lnTo>
                    <a:pt x="99" y="256"/>
                  </a:lnTo>
                  <a:lnTo>
                    <a:pt x="99" y="255"/>
                  </a:lnTo>
                  <a:lnTo>
                    <a:pt x="105" y="252"/>
                  </a:lnTo>
                  <a:lnTo>
                    <a:pt x="106" y="251"/>
                  </a:lnTo>
                  <a:lnTo>
                    <a:pt x="107" y="251"/>
                  </a:lnTo>
                  <a:lnTo>
                    <a:pt x="107" y="251"/>
                  </a:lnTo>
                  <a:lnTo>
                    <a:pt x="107" y="252"/>
                  </a:lnTo>
                  <a:lnTo>
                    <a:pt x="108" y="256"/>
                  </a:lnTo>
                  <a:lnTo>
                    <a:pt x="104" y="265"/>
                  </a:lnTo>
                  <a:lnTo>
                    <a:pt x="100" y="266"/>
                  </a:lnTo>
                  <a:lnTo>
                    <a:pt x="99" y="266"/>
                  </a:lnTo>
                  <a:lnTo>
                    <a:pt x="98" y="285"/>
                  </a:lnTo>
                  <a:lnTo>
                    <a:pt x="98" y="286"/>
                  </a:lnTo>
                  <a:lnTo>
                    <a:pt x="101" y="294"/>
                  </a:lnTo>
                  <a:lnTo>
                    <a:pt x="80" y="300"/>
                  </a:lnTo>
                  <a:lnTo>
                    <a:pt x="66" y="303"/>
                  </a:lnTo>
                  <a:lnTo>
                    <a:pt x="65" y="303"/>
                  </a:lnTo>
                  <a:lnTo>
                    <a:pt x="64" y="303"/>
                  </a:lnTo>
                  <a:lnTo>
                    <a:pt x="64" y="304"/>
                  </a:lnTo>
                  <a:lnTo>
                    <a:pt x="63" y="305"/>
                  </a:lnTo>
                  <a:lnTo>
                    <a:pt x="62" y="307"/>
                  </a:lnTo>
                  <a:lnTo>
                    <a:pt x="61" y="309"/>
                  </a:lnTo>
                  <a:lnTo>
                    <a:pt x="61" y="309"/>
                  </a:lnTo>
                  <a:lnTo>
                    <a:pt x="61" y="310"/>
                  </a:lnTo>
                  <a:lnTo>
                    <a:pt x="60" y="310"/>
                  </a:lnTo>
                  <a:lnTo>
                    <a:pt x="60" y="309"/>
                  </a:lnTo>
                  <a:lnTo>
                    <a:pt x="59" y="312"/>
                  </a:lnTo>
                  <a:lnTo>
                    <a:pt x="59" y="313"/>
                  </a:lnTo>
                  <a:lnTo>
                    <a:pt x="59" y="313"/>
                  </a:lnTo>
                  <a:lnTo>
                    <a:pt x="58" y="313"/>
                  </a:lnTo>
                  <a:lnTo>
                    <a:pt x="57" y="316"/>
                  </a:lnTo>
                  <a:lnTo>
                    <a:pt x="54" y="317"/>
                  </a:lnTo>
                  <a:lnTo>
                    <a:pt x="53" y="318"/>
                  </a:lnTo>
                  <a:lnTo>
                    <a:pt x="53" y="318"/>
                  </a:lnTo>
                  <a:lnTo>
                    <a:pt x="52" y="319"/>
                  </a:lnTo>
                  <a:lnTo>
                    <a:pt x="50" y="320"/>
                  </a:lnTo>
                  <a:lnTo>
                    <a:pt x="47" y="324"/>
                  </a:lnTo>
                  <a:lnTo>
                    <a:pt x="46" y="325"/>
                  </a:lnTo>
                  <a:lnTo>
                    <a:pt x="46" y="326"/>
                  </a:lnTo>
                  <a:lnTo>
                    <a:pt x="46" y="327"/>
                  </a:lnTo>
                  <a:lnTo>
                    <a:pt x="47" y="327"/>
                  </a:lnTo>
                  <a:lnTo>
                    <a:pt x="53" y="326"/>
                  </a:lnTo>
                  <a:lnTo>
                    <a:pt x="55" y="325"/>
                  </a:lnTo>
                  <a:lnTo>
                    <a:pt x="55" y="325"/>
                  </a:lnTo>
                  <a:lnTo>
                    <a:pt x="55" y="324"/>
                  </a:lnTo>
                  <a:lnTo>
                    <a:pt x="56" y="322"/>
                  </a:lnTo>
                  <a:lnTo>
                    <a:pt x="56" y="321"/>
                  </a:lnTo>
                  <a:lnTo>
                    <a:pt x="58" y="320"/>
                  </a:lnTo>
                  <a:lnTo>
                    <a:pt x="62" y="320"/>
                  </a:lnTo>
                  <a:lnTo>
                    <a:pt x="63" y="320"/>
                  </a:lnTo>
                  <a:lnTo>
                    <a:pt x="64" y="320"/>
                  </a:lnTo>
                  <a:lnTo>
                    <a:pt x="64" y="320"/>
                  </a:lnTo>
                  <a:lnTo>
                    <a:pt x="65" y="321"/>
                  </a:lnTo>
                  <a:lnTo>
                    <a:pt x="66" y="322"/>
                  </a:lnTo>
                  <a:lnTo>
                    <a:pt x="69" y="329"/>
                  </a:lnTo>
                  <a:lnTo>
                    <a:pt x="69" y="339"/>
                  </a:lnTo>
                  <a:lnTo>
                    <a:pt x="69" y="342"/>
                  </a:lnTo>
                  <a:lnTo>
                    <a:pt x="68" y="346"/>
                  </a:lnTo>
                  <a:lnTo>
                    <a:pt x="66" y="347"/>
                  </a:lnTo>
                  <a:lnTo>
                    <a:pt x="65" y="349"/>
                  </a:lnTo>
                  <a:lnTo>
                    <a:pt x="65" y="350"/>
                  </a:lnTo>
                  <a:lnTo>
                    <a:pt x="64" y="352"/>
                  </a:lnTo>
                  <a:lnTo>
                    <a:pt x="62" y="354"/>
                  </a:lnTo>
                  <a:lnTo>
                    <a:pt x="61" y="355"/>
                  </a:lnTo>
                  <a:lnTo>
                    <a:pt x="55" y="359"/>
                  </a:lnTo>
                  <a:lnTo>
                    <a:pt x="54" y="360"/>
                  </a:lnTo>
                  <a:lnTo>
                    <a:pt x="53" y="360"/>
                  </a:lnTo>
                  <a:lnTo>
                    <a:pt x="46" y="363"/>
                  </a:lnTo>
                  <a:lnTo>
                    <a:pt x="44" y="366"/>
                  </a:lnTo>
                  <a:lnTo>
                    <a:pt x="42" y="366"/>
                  </a:lnTo>
                  <a:lnTo>
                    <a:pt x="37" y="367"/>
                  </a:lnTo>
                  <a:lnTo>
                    <a:pt x="33" y="370"/>
                  </a:lnTo>
                  <a:lnTo>
                    <a:pt x="34" y="381"/>
                  </a:lnTo>
                  <a:lnTo>
                    <a:pt x="38" y="382"/>
                  </a:lnTo>
                  <a:lnTo>
                    <a:pt x="43" y="385"/>
                  </a:lnTo>
                  <a:lnTo>
                    <a:pt x="50" y="381"/>
                  </a:lnTo>
                  <a:lnTo>
                    <a:pt x="50" y="380"/>
                  </a:lnTo>
                  <a:lnTo>
                    <a:pt x="51" y="380"/>
                  </a:lnTo>
                  <a:lnTo>
                    <a:pt x="53" y="380"/>
                  </a:lnTo>
                  <a:lnTo>
                    <a:pt x="57" y="380"/>
                  </a:lnTo>
                  <a:lnTo>
                    <a:pt x="68" y="382"/>
                  </a:lnTo>
                  <a:lnTo>
                    <a:pt x="69" y="383"/>
                  </a:lnTo>
                  <a:lnTo>
                    <a:pt x="68" y="384"/>
                  </a:lnTo>
                  <a:lnTo>
                    <a:pt x="66" y="385"/>
                  </a:lnTo>
                  <a:lnTo>
                    <a:pt x="70" y="387"/>
                  </a:lnTo>
                  <a:lnTo>
                    <a:pt x="85" y="397"/>
                  </a:lnTo>
                  <a:lnTo>
                    <a:pt x="85" y="397"/>
                  </a:lnTo>
                  <a:lnTo>
                    <a:pt x="87" y="398"/>
                  </a:lnTo>
                  <a:lnTo>
                    <a:pt x="89" y="398"/>
                  </a:lnTo>
                  <a:lnTo>
                    <a:pt x="93" y="398"/>
                  </a:lnTo>
                  <a:lnTo>
                    <a:pt x="96" y="398"/>
                  </a:lnTo>
                  <a:lnTo>
                    <a:pt x="96" y="397"/>
                  </a:lnTo>
                  <a:lnTo>
                    <a:pt x="96" y="397"/>
                  </a:lnTo>
                  <a:lnTo>
                    <a:pt x="96" y="396"/>
                  </a:lnTo>
                  <a:lnTo>
                    <a:pt x="105" y="389"/>
                  </a:lnTo>
                  <a:lnTo>
                    <a:pt x="115" y="384"/>
                  </a:lnTo>
                  <a:lnTo>
                    <a:pt x="113" y="387"/>
                  </a:lnTo>
                  <a:lnTo>
                    <a:pt x="103" y="399"/>
                  </a:lnTo>
                  <a:lnTo>
                    <a:pt x="101" y="400"/>
                  </a:lnTo>
                  <a:lnTo>
                    <a:pt x="101" y="405"/>
                  </a:lnTo>
                  <a:lnTo>
                    <a:pt x="101" y="405"/>
                  </a:lnTo>
                  <a:lnTo>
                    <a:pt x="101" y="406"/>
                  </a:lnTo>
                  <a:lnTo>
                    <a:pt x="100" y="406"/>
                  </a:lnTo>
                  <a:lnTo>
                    <a:pt x="99" y="407"/>
                  </a:lnTo>
                  <a:lnTo>
                    <a:pt x="99" y="407"/>
                  </a:lnTo>
                  <a:lnTo>
                    <a:pt x="93" y="408"/>
                  </a:lnTo>
                  <a:lnTo>
                    <a:pt x="89" y="408"/>
                  </a:lnTo>
                  <a:lnTo>
                    <a:pt x="88" y="407"/>
                  </a:lnTo>
                  <a:lnTo>
                    <a:pt x="88" y="406"/>
                  </a:lnTo>
                  <a:lnTo>
                    <a:pt x="87" y="406"/>
                  </a:lnTo>
                  <a:lnTo>
                    <a:pt x="85" y="405"/>
                  </a:lnTo>
                  <a:lnTo>
                    <a:pt x="77" y="405"/>
                  </a:lnTo>
                  <a:lnTo>
                    <a:pt x="76" y="405"/>
                  </a:lnTo>
                  <a:lnTo>
                    <a:pt x="65" y="406"/>
                  </a:lnTo>
                  <a:lnTo>
                    <a:pt x="64" y="407"/>
                  </a:lnTo>
                  <a:lnTo>
                    <a:pt x="63" y="408"/>
                  </a:lnTo>
                  <a:lnTo>
                    <a:pt x="58" y="417"/>
                  </a:lnTo>
                  <a:lnTo>
                    <a:pt x="52" y="429"/>
                  </a:lnTo>
                  <a:lnTo>
                    <a:pt x="34" y="449"/>
                  </a:lnTo>
                  <a:lnTo>
                    <a:pt x="30" y="453"/>
                  </a:lnTo>
                  <a:lnTo>
                    <a:pt x="26" y="455"/>
                  </a:lnTo>
                  <a:lnTo>
                    <a:pt x="23" y="455"/>
                  </a:lnTo>
                  <a:lnTo>
                    <a:pt x="22" y="455"/>
                  </a:lnTo>
                  <a:lnTo>
                    <a:pt x="22" y="455"/>
                  </a:lnTo>
                  <a:lnTo>
                    <a:pt x="18" y="458"/>
                  </a:lnTo>
                  <a:lnTo>
                    <a:pt x="17" y="458"/>
                  </a:lnTo>
                  <a:lnTo>
                    <a:pt x="17" y="459"/>
                  </a:lnTo>
                  <a:lnTo>
                    <a:pt x="16" y="463"/>
                  </a:lnTo>
                  <a:lnTo>
                    <a:pt x="16" y="464"/>
                  </a:lnTo>
                  <a:lnTo>
                    <a:pt x="17" y="464"/>
                  </a:lnTo>
                  <a:lnTo>
                    <a:pt x="18" y="464"/>
                  </a:lnTo>
                  <a:lnTo>
                    <a:pt x="30" y="465"/>
                  </a:lnTo>
                  <a:lnTo>
                    <a:pt x="37" y="459"/>
                  </a:lnTo>
                  <a:lnTo>
                    <a:pt x="38" y="455"/>
                  </a:lnTo>
                  <a:lnTo>
                    <a:pt x="39" y="458"/>
                  </a:lnTo>
                  <a:lnTo>
                    <a:pt x="45" y="453"/>
                  </a:lnTo>
                  <a:lnTo>
                    <a:pt x="50" y="450"/>
                  </a:lnTo>
                  <a:lnTo>
                    <a:pt x="57" y="449"/>
                  </a:lnTo>
                  <a:lnTo>
                    <a:pt x="64" y="448"/>
                  </a:lnTo>
                  <a:lnTo>
                    <a:pt x="65" y="448"/>
                  </a:lnTo>
                  <a:lnTo>
                    <a:pt x="73" y="452"/>
                  </a:lnTo>
                  <a:lnTo>
                    <a:pt x="88" y="436"/>
                  </a:lnTo>
                  <a:lnTo>
                    <a:pt x="88" y="436"/>
                  </a:lnTo>
                  <a:lnTo>
                    <a:pt x="94" y="433"/>
                  </a:lnTo>
                  <a:lnTo>
                    <a:pt x="95" y="432"/>
                  </a:lnTo>
                  <a:lnTo>
                    <a:pt x="104" y="431"/>
                  </a:lnTo>
                  <a:lnTo>
                    <a:pt x="105" y="431"/>
                  </a:lnTo>
                  <a:lnTo>
                    <a:pt x="106" y="431"/>
                  </a:lnTo>
                  <a:lnTo>
                    <a:pt x="118" y="436"/>
                  </a:lnTo>
                  <a:lnTo>
                    <a:pt x="130" y="436"/>
                  </a:lnTo>
                  <a:lnTo>
                    <a:pt x="134" y="437"/>
                  </a:lnTo>
                  <a:lnTo>
                    <a:pt x="134" y="437"/>
                  </a:lnTo>
                  <a:lnTo>
                    <a:pt x="135" y="435"/>
                  </a:lnTo>
                  <a:lnTo>
                    <a:pt x="134" y="433"/>
                  </a:lnTo>
                  <a:lnTo>
                    <a:pt x="133" y="432"/>
                  </a:lnTo>
                  <a:lnTo>
                    <a:pt x="132" y="432"/>
                  </a:lnTo>
                  <a:lnTo>
                    <a:pt x="133" y="432"/>
                  </a:lnTo>
                  <a:lnTo>
                    <a:pt x="142" y="430"/>
                  </a:lnTo>
                  <a:lnTo>
                    <a:pt x="143" y="430"/>
                  </a:lnTo>
                  <a:lnTo>
                    <a:pt x="144" y="430"/>
                  </a:lnTo>
                  <a:lnTo>
                    <a:pt x="145" y="430"/>
                  </a:lnTo>
                  <a:lnTo>
                    <a:pt x="153" y="427"/>
                  </a:lnTo>
                  <a:lnTo>
                    <a:pt x="173" y="429"/>
                  </a:lnTo>
                  <a:lnTo>
                    <a:pt x="173" y="429"/>
                  </a:lnTo>
                  <a:lnTo>
                    <a:pt x="186" y="425"/>
                  </a:lnTo>
                  <a:lnTo>
                    <a:pt x="187" y="425"/>
                  </a:lnTo>
                  <a:lnTo>
                    <a:pt x="190" y="425"/>
                  </a:lnTo>
                  <a:lnTo>
                    <a:pt x="191" y="425"/>
                  </a:lnTo>
                  <a:lnTo>
                    <a:pt x="193" y="426"/>
                  </a:lnTo>
                  <a:lnTo>
                    <a:pt x="194" y="426"/>
                  </a:lnTo>
                  <a:lnTo>
                    <a:pt x="196" y="427"/>
                  </a:lnTo>
                  <a:lnTo>
                    <a:pt x="199" y="429"/>
                  </a:lnTo>
                  <a:lnTo>
                    <a:pt x="200" y="429"/>
                  </a:lnTo>
                  <a:lnTo>
                    <a:pt x="202" y="430"/>
                  </a:lnTo>
                  <a:lnTo>
                    <a:pt x="203" y="430"/>
                  </a:lnTo>
                  <a:lnTo>
                    <a:pt x="204" y="430"/>
                  </a:lnTo>
                  <a:lnTo>
                    <a:pt x="226" y="418"/>
                  </a:lnTo>
                  <a:lnTo>
                    <a:pt x="238" y="411"/>
                  </a:lnTo>
                  <a:lnTo>
                    <a:pt x="238" y="409"/>
                  </a:lnTo>
                  <a:lnTo>
                    <a:pt x="238" y="409"/>
                  </a:lnTo>
                  <a:lnTo>
                    <a:pt x="239" y="408"/>
                  </a:lnTo>
                  <a:lnTo>
                    <a:pt x="241" y="398"/>
                  </a:lnTo>
                  <a:lnTo>
                    <a:pt x="241" y="398"/>
                  </a:lnTo>
                  <a:lnTo>
                    <a:pt x="240" y="398"/>
                  </a:lnTo>
                  <a:lnTo>
                    <a:pt x="214" y="392"/>
                  </a:lnTo>
                  <a:lnTo>
                    <a:pt x="212" y="392"/>
                  </a:lnTo>
                  <a:lnTo>
                    <a:pt x="211" y="392"/>
                  </a:lnTo>
                  <a:lnTo>
                    <a:pt x="209" y="394"/>
                  </a:lnTo>
                  <a:lnTo>
                    <a:pt x="208" y="394"/>
                  </a:lnTo>
                  <a:lnTo>
                    <a:pt x="210" y="391"/>
                  </a:lnTo>
                  <a:lnTo>
                    <a:pt x="211" y="391"/>
                  </a:lnTo>
                  <a:lnTo>
                    <a:pt x="215" y="390"/>
                  </a:lnTo>
                  <a:lnTo>
                    <a:pt x="219" y="390"/>
                  </a:lnTo>
                  <a:lnTo>
                    <a:pt x="220" y="390"/>
                  </a:lnTo>
                  <a:lnTo>
                    <a:pt x="220" y="389"/>
                  </a:lnTo>
                  <a:lnTo>
                    <a:pt x="223" y="389"/>
                  </a:lnTo>
                  <a:lnTo>
                    <a:pt x="223" y="388"/>
                  </a:lnTo>
                  <a:lnTo>
                    <a:pt x="223" y="387"/>
                  </a:lnTo>
                  <a:lnTo>
                    <a:pt x="226" y="386"/>
                  </a:lnTo>
                  <a:lnTo>
                    <a:pt x="235" y="374"/>
                  </a:lnTo>
                  <a:lnTo>
                    <a:pt x="246" y="363"/>
                  </a:lnTo>
                  <a:lnTo>
                    <a:pt x="250" y="347"/>
                  </a:lnTo>
                  <a:lnTo>
                    <a:pt x="251" y="342"/>
                  </a:lnTo>
                  <a:lnTo>
                    <a:pt x="250" y="335"/>
                  </a:lnTo>
                  <a:lnTo>
                    <a:pt x="250" y="333"/>
                  </a:lnTo>
                  <a:lnTo>
                    <a:pt x="249" y="330"/>
                  </a:lnTo>
                  <a:lnTo>
                    <a:pt x="249" y="329"/>
                  </a:lnTo>
                  <a:lnTo>
                    <a:pt x="248" y="328"/>
                  </a:lnTo>
                  <a:lnTo>
                    <a:pt x="248" y="328"/>
                  </a:lnTo>
                  <a:lnTo>
                    <a:pt x="247" y="327"/>
                  </a:lnTo>
                  <a:lnTo>
                    <a:pt x="240" y="321"/>
                  </a:lnTo>
                  <a:lnTo>
                    <a:pt x="239" y="320"/>
                  </a:lnTo>
                  <a:lnTo>
                    <a:pt x="238" y="320"/>
                  </a:lnTo>
                  <a:lnTo>
                    <a:pt x="238" y="320"/>
                  </a:lnTo>
                  <a:lnTo>
                    <a:pt x="235" y="319"/>
                  </a:lnTo>
                  <a:lnTo>
                    <a:pt x="232" y="318"/>
                  </a:lnTo>
                  <a:lnTo>
                    <a:pt x="227" y="317"/>
                  </a:lnTo>
                  <a:lnTo>
                    <a:pt x="213" y="316"/>
                  </a:lnTo>
                  <a:lnTo>
                    <a:pt x="212" y="316"/>
                  </a:lnTo>
                  <a:lnTo>
                    <a:pt x="212" y="318"/>
                  </a:lnTo>
                  <a:lnTo>
                    <a:pt x="211" y="319"/>
                  </a:lnTo>
                  <a:lnTo>
                    <a:pt x="210" y="320"/>
                  </a:lnTo>
                  <a:lnTo>
                    <a:pt x="209" y="324"/>
                  </a:lnTo>
                  <a:lnTo>
                    <a:pt x="209" y="325"/>
                  </a:lnTo>
                  <a:lnTo>
                    <a:pt x="208" y="326"/>
                  </a:lnTo>
                  <a:lnTo>
                    <a:pt x="208" y="327"/>
                  </a:lnTo>
                  <a:lnTo>
                    <a:pt x="203" y="326"/>
                  </a:lnTo>
                  <a:lnTo>
                    <a:pt x="196" y="321"/>
                  </a:lnTo>
                  <a:lnTo>
                    <a:pt x="196" y="320"/>
                  </a:lnTo>
                  <a:lnTo>
                    <a:pt x="196" y="320"/>
                  </a:lnTo>
                  <a:lnTo>
                    <a:pt x="200" y="315"/>
                  </a:lnTo>
                  <a:lnTo>
                    <a:pt x="201" y="314"/>
                  </a:lnTo>
                  <a:lnTo>
                    <a:pt x="204" y="312"/>
                  </a:lnTo>
                  <a:lnTo>
                    <a:pt x="204" y="311"/>
                  </a:lnTo>
                  <a:lnTo>
                    <a:pt x="205" y="311"/>
                  </a:lnTo>
                  <a:lnTo>
                    <a:pt x="206" y="310"/>
                  </a:lnTo>
                  <a:lnTo>
                    <a:pt x="206" y="308"/>
                  </a:lnTo>
                  <a:lnTo>
                    <a:pt x="208" y="307"/>
                  </a:lnTo>
                  <a:lnTo>
                    <a:pt x="206" y="305"/>
                  </a:lnTo>
                  <a:lnTo>
                    <a:pt x="206" y="304"/>
                  </a:lnTo>
                  <a:lnTo>
                    <a:pt x="206" y="302"/>
                  </a:lnTo>
                  <a:lnTo>
                    <a:pt x="204" y="297"/>
                  </a:lnTo>
                  <a:lnTo>
                    <a:pt x="204" y="297"/>
                  </a:lnTo>
                  <a:lnTo>
                    <a:pt x="200" y="283"/>
                  </a:lnTo>
                  <a:lnTo>
                    <a:pt x="200" y="282"/>
                  </a:lnTo>
                  <a:lnTo>
                    <a:pt x="200" y="282"/>
                  </a:lnTo>
                  <a:lnTo>
                    <a:pt x="200" y="282"/>
                  </a:lnTo>
                  <a:lnTo>
                    <a:pt x="187" y="254"/>
                  </a:lnTo>
                  <a:lnTo>
                    <a:pt x="180" y="239"/>
                  </a:lnTo>
                  <a:lnTo>
                    <a:pt x="179" y="239"/>
                  </a:lnTo>
                  <a:lnTo>
                    <a:pt x="178" y="237"/>
                  </a:lnTo>
                  <a:lnTo>
                    <a:pt x="171" y="232"/>
                  </a:lnTo>
                  <a:lnTo>
                    <a:pt x="170" y="232"/>
                  </a:lnTo>
                  <a:lnTo>
                    <a:pt x="169" y="231"/>
                  </a:lnTo>
                  <a:lnTo>
                    <a:pt x="167" y="231"/>
                  </a:lnTo>
                  <a:lnTo>
                    <a:pt x="164" y="230"/>
                  </a:lnTo>
                  <a:lnTo>
                    <a:pt x="160" y="228"/>
                  </a:lnTo>
                  <a:lnTo>
                    <a:pt x="157" y="224"/>
                  </a:lnTo>
                  <a:lnTo>
                    <a:pt x="155" y="221"/>
                  </a:lnTo>
                  <a:lnTo>
                    <a:pt x="149" y="205"/>
                  </a:lnTo>
                  <a:lnTo>
                    <a:pt x="149" y="204"/>
                  </a:lnTo>
                  <a:lnTo>
                    <a:pt x="146" y="193"/>
                  </a:lnTo>
                  <a:lnTo>
                    <a:pt x="146" y="188"/>
                  </a:lnTo>
                  <a:lnTo>
                    <a:pt x="146" y="187"/>
                  </a:lnTo>
                  <a:lnTo>
                    <a:pt x="146" y="186"/>
                  </a:lnTo>
                  <a:lnTo>
                    <a:pt x="146" y="185"/>
                  </a:lnTo>
                  <a:lnTo>
                    <a:pt x="146" y="181"/>
                  </a:lnTo>
                  <a:lnTo>
                    <a:pt x="145" y="178"/>
                  </a:lnTo>
                  <a:lnTo>
                    <a:pt x="144" y="177"/>
                  </a:lnTo>
                  <a:lnTo>
                    <a:pt x="140" y="173"/>
                  </a:lnTo>
                  <a:lnTo>
                    <a:pt x="135" y="170"/>
                  </a:lnTo>
                  <a:lnTo>
                    <a:pt x="134" y="168"/>
                  </a:lnTo>
                  <a:lnTo>
                    <a:pt x="129" y="158"/>
                  </a:lnTo>
                  <a:lnTo>
                    <a:pt x="113" y="151"/>
                  </a:lnTo>
                  <a:lnTo>
                    <a:pt x="112" y="151"/>
                  </a:lnTo>
                  <a:lnTo>
                    <a:pt x="111" y="150"/>
                  </a:lnTo>
                  <a:lnTo>
                    <a:pt x="108" y="150"/>
                  </a:lnTo>
                  <a:lnTo>
                    <a:pt x="107" y="151"/>
                  </a:lnTo>
                  <a:lnTo>
                    <a:pt x="107" y="151"/>
                  </a:lnTo>
                  <a:lnTo>
                    <a:pt x="106" y="152"/>
                  </a:lnTo>
                  <a:lnTo>
                    <a:pt x="106" y="153"/>
                  </a:lnTo>
                  <a:lnTo>
                    <a:pt x="105" y="154"/>
                  </a:lnTo>
                  <a:lnTo>
                    <a:pt x="105" y="155"/>
                  </a:lnTo>
                  <a:lnTo>
                    <a:pt x="101" y="156"/>
                  </a:lnTo>
                  <a:lnTo>
                    <a:pt x="99" y="156"/>
                  </a:lnTo>
                  <a:lnTo>
                    <a:pt x="91" y="154"/>
                  </a:lnTo>
                  <a:lnTo>
                    <a:pt x="90" y="152"/>
                  </a:lnTo>
                  <a:lnTo>
                    <a:pt x="94" y="151"/>
                  </a:lnTo>
                  <a:lnTo>
                    <a:pt x="97" y="146"/>
                  </a:lnTo>
                  <a:lnTo>
                    <a:pt x="103" y="142"/>
                  </a:lnTo>
                  <a:lnTo>
                    <a:pt x="104" y="142"/>
                  </a:lnTo>
                  <a:lnTo>
                    <a:pt x="104" y="142"/>
                  </a:lnTo>
                  <a:lnTo>
                    <a:pt x="105" y="142"/>
                  </a:lnTo>
                  <a:lnTo>
                    <a:pt x="106" y="142"/>
                  </a:lnTo>
                  <a:lnTo>
                    <a:pt x="113" y="135"/>
                  </a:lnTo>
                  <a:lnTo>
                    <a:pt x="126" y="104"/>
                  </a:lnTo>
                  <a:lnTo>
                    <a:pt x="141" y="69"/>
                  </a:lnTo>
                  <a:lnTo>
                    <a:pt x="139" y="63"/>
                  </a:lnTo>
                  <a:lnTo>
                    <a:pt x="138" y="61"/>
                  </a:lnTo>
                  <a:lnTo>
                    <a:pt x="135" y="57"/>
                  </a:lnTo>
                  <a:lnTo>
                    <a:pt x="133" y="57"/>
                  </a:lnTo>
                  <a:lnTo>
                    <a:pt x="132" y="57"/>
                  </a:lnTo>
                  <a:lnTo>
                    <a:pt x="130" y="56"/>
                  </a:lnTo>
                  <a:lnTo>
                    <a:pt x="130" y="56"/>
                  </a:lnTo>
                  <a:lnTo>
                    <a:pt x="129" y="57"/>
                  </a:lnTo>
                  <a:lnTo>
                    <a:pt x="128" y="57"/>
                  </a:lnTo>
                  <a:lnTo>
                    <a:pt x="128" y="57"/>
                  </a:lnTo>
                  <a:lnTo>
                    <a:pt x="127" y="57"/>
                  </a:lnTo>
                  <a:lnTo>
                    <a:pt x="100" y="57"/>
                  </a:lnTo>
                  <a:lnTo>
                    <a:pt x="99" y="57"/>
                  </a:lnTo>
                  <a:lnTo>
                    <a:pt x="97" y="57"/>
                  </a:lnTo>
                  <a:lnTo>
                    <a:pt x="95" y="56"/>
                  </a:lnTo>
                  <a:lnTo>
                    <a:pt x="93" y="55"/>
                  </a:lnTo>
                  <a:lnTo>
                    <a:pt x="92" y="55"/>
                  </a:lnTo>
                  <a:lnTo>
                    <a:pt x="91" y="54"/>
                  </a:lnTo>
                  <a:lnTo>
                    <a:pt x="88" y="55"/>
                  </a:lnTo>
                  <a:lnTo>
                    <a:pt x="87" y="56"/>
                  </a:lnTo>
                  <a:lnTo>
                    <a:pt x="86" y="56"/>
                  </a:lnTo>
                  <a:lnTo>
                    <a:pt x="85" y="57"/>
                  </a:lnTo>
                  <a:lnTo>
                    <a:pt x="79" y="59"/>
                  </a:lnTo>
                  <a:lnTo>
                    <a:pt x="69" y="65"/>
                  </a:lnTo>
                  <a:lnTo>
                    <a:pt x="57" y="64"/>
                  </a:lnTo>
                  <a:lnTo>
                    <a:pt x="57" y="63"/>
                  </a:lnTo>
                  <a:lnTo>
                    <a:pt x="57" y="61"/>
                  </a:lnTo>
                  <a:lnTo>
                    <a:pt x="61" y="57"/>
                  </a:lnTo>
                  <a:lnTo>
                    <a:pt x="66" y="54"/>
                  </a:lnTo>
                  <a:lnTo>
                    <a:pt x="69" y="54"/>
                  </a:lnTo>
                  <a:lnTo>
                    <a:pt x="70" y="54"/>
                  </a:lnTo>
                  <a:lnTo>
                    <a:pt x="69" y="55"/>
                  </a:lnTo>
                  <a:lnTo>
                    <a:pt x="69" y="56"/>
                  </a:lnTo>
                  <a:lnTo>
                    <a:pt x="69" y="57"/>
                  </a:lnTo>
                  <a:lnTo>
                    <a:pt x="70" y="57"/>
                  </a:lnTo>
                  <a:lnTo>
                    <a:pt x="71" y="57"/>
                  </a:lnTo>
                  <a:lnTo>
                    <a:pt x="75" y="52"/>
                  </a:lnTo>
                  <a:lnTo>
                    <a:pt x="76" y="50"/>
                  </a:lnTo>
                  <a:lnTo>
                    <a:pt x="77" y="47"/>
                  </a:lnTo>
                  <a:lnTo>
                    <a:pt x="77" y="46"/>
                  </a:lnTo>
                  <a:lnTo>
                    <a:pt x="76" y="46"/>
                  </a:lnTo>
                  <a:lnTo>
                    <a:pt x="76" y="47"/>
                  </a:lnTo>
                  <a:lnTo>
                    <a:pt x="76" y="48"/>
                  </a:lnTo>
                  <a:lnTo>
                    <a:pt x="75" y="49"/>
                  </a:lnTo>
                  <a:lnTo>
                    <a:pt x="73" y="50"/>
                  </a:lnTo>
                  <a:lnTo>
                    <a:pt x="69" y="50"/>
                  </a:lnTo>
                  <a:lnTo>
                    <a:pt x="64" y="48"/>
                  </a:lnTo>
                  <a:lnTo>
                    <a:pt x="64" y="48"/>
                  </a:lnTo>
                  <a:lnTo>
                    <a:pt x="64" y="47"/>
                  </a:lnTo>
                  <a:lnTo>
                    <a:pt x="80" y="33"/>
                  </a:lnTo>
                  <a:lnTo>
                    <a:pt x="95" y="20"/>
                  </a:lnTo>
                  <a:lnTo>
                    <a:pt x="98" y="17"/>
                  </a:lnTo>
                  <a:lnTo>
                    <a:pt x="100" y="12"/>
                  </a:lnTo>
                  <a:lnTo>
                    <a:pt x="100" y="11"/>
                  </a:lnTo>
                  <a:lnTo>
                    <a:pt x="100" y="0"/>
                  </a:lnTo>
                  <a:lnTo>
                    <a:pt x="92" y="0"/>
                  </a:lnTo>
                  <a:lnTo>
                    <a:pt x="88" y="2"/>
                  </a:lnTo>
                  <a:lnTo>
                    <a:pt x="85" y="1"/>
                  </a:lnTo>
                  <a:lnTo>
                    <a:pt x="83" y="1"/>
                  </a:lnTo>
                  <a:lnTo>
                    <a:pt x="80" y="1"/>
                  </a:lnTo>
                  <a:lnTo>
                    <a:pt x="78" y="3"/>
                  </a:lnTo>
                  <a:lnTo>
                    <a:pt x="73" y="4"/>
                  </a:lnTo>
                  <a:lnTo>
                    <a:pt x="59" y="6"/>
                  </a:lnTo>
                  <a:lnTo>
                    <a:pt x="57" y="6"/>
                  </a:lnTo>
                  <a:lnTo>
                    <a:pt x="46" y="4"/>
                  </a:lnTo>
                  <a:lnTo>
                    <a:pt x="42" y="1"/>
                  </a:lnTo>
                  <a:lnTo>
                    <a:pt x="42" y="1"/>
                  </a:lnTo>
                  <a:lnTo>
                    <a:pt x="39" y="1"/>
                  </a:lnTo>
                  <a:lnTo>
                    <a:pt x="38" y="1"/>
                  </a:lnTo>
                  <a:lnTo>
                    <a:pt x="26" y="23"/>
                  </a:lnTo>
                  <a:lnTo>
                    <a:pt x="26" y="23"/>
                  </a:lnTo>
                  <a:lnTo>
                    <a:pt x="26" y="24"/>
                  </a:lnTo>
                  <a:lnTo>
                    <a:pt x="30" y="30"/>
                  </a:lnTo>
                  <a:lnTo>
                    <a:pt x="27" y="34"/>
                  </a:lnTo>
                  <a:lnTo>
                    <a:pt x="27" y="35"/>
                  </a:lnTo>
                  <a:lnTo>
                    <a:pt x="26" y="37"/>
                  </a:lnTo>
                  <a:lnTo>
                    <a:pt x="27" y="37"/>
                  </a:lnTo>
                  <a:lnTo>
                    <a:pt x="31" y="40"/>
                  </a:lnTo>
                  <a:lnTo>
                    <a:pt x="34" y="45"/>
                  </a:lnTo>
                  <a:lnTo>
                    <a:pt x="35" y="46"/>
                  </a:lnTo>
                  <a:lnTo>
                    <a:pt x="31" y="48"/>
                  </a:lnTo>
                  <a:lnTo>
                    <a:pt x="24" y="47"/>
                  </a:lnTo>
                  <a:lnTo>
                    <a:pt x="22" y="46"/>
                  </a:lnTo>
                  <a:lnTo>
                    <a:pt x="20" y="50"/>
                  </a:lnTo>
                  <a:lnTo>
                    <a:pt x="20" y="51"/>
                  </a:lnTo>
                  <a:lnTo>
                    <a:pt x="19" y="51"/>
                  </a:lnTo>
                  <a:lnTo>
                    <a:pt x="19" y="52"/>
                  </a:lnTo>
                  <a:lnTo>
                    <a:pt x="18" y="56"/>
                  </a:lnTo>
                  <a:lnTo>
                    <a:pt x="16" y="56"/>
                  </a:lnTo>
                  <a:lnTo>
                    <a:pt x="15" y="56"/>
                  </a:lnTo>
                  <a:lnTo>
                    <a:pt x="15" y="56"/>
                  </a:lnTo>
                  <a:lnTo>
                    <a:pt x="13" y="59"/>
                  </a:lnTo>
                  <a:lnTo>
                    <a:pt x="11" y="68"/>
                  </a:lnTo>
                  <a:lnTo>
                    <a:pt x="11" y="69"/>
                  </a:lnTo>
                  <a:lnTo>
                    <a:pt x="11" y="69"/>
                  </a:lnTo>
                  <a:lnTo>
                    <a:pt x="11" y="71"/>
                  </a:lnTo>
                  <a:lnTo>
                    <a:pt x="12" y="74"/>
                  </a:lnTo>
                  <a:lnTo>
                    <a:pt x="13" y="75"/>
                  </a:lnTo>
                  <a:lnTo>
                    <a:pt x="16" y="81"/>
                  </a:lnTo>
                  <a:lnTo>
                    <a:pt x="17" y="81"/>
                  </a:lnTo>
                  <a:lnTo>
                    <a:pt x="19" y="81"/>
                  </a:lnTo>
                  <a:lnTo>
                    <a:pt x="21" y="81"/>
                  </a:lnTo>
                  <a:lnTo>
                    <a:pt x="22" y="81"/>
                  </a:lnTo>
                  <a:lnTo>
                    <a:pt x="22" y="81"/>
                  </a:lnTo>
                  <a:lnTo>
                    <a:pt x="22" y="81"/>
                  </a:lnTo>
                  <a:lnTo>
                    <a:pt x="19" y="82"/>
                  </a:lnTo>
                  <a:lnTo>
                    <a:pt x="19" y="83"/>
                  </a:lnTo>
                  <a:lnTo>
                    <a:pt x="19" y="84"/>
                  </a:lnTo>
                  <a:lnTo>
                    <a:pt x="19" y="85"/>
                  </a:lnTo>
                  <a:close/>
                </a:path>
              </a:pathLst>
            </a:custGeom>
            <a:solidFill>
              <a:srgbClr val="4C57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GB" sz="1350" b="1">
                <a:solidFill>
                  <a:srgbClr val="444F51"/>
                </a:solidFill>
              </a:endParaRPr>
            </a:p>
          </p:txBody>
        </p:sp>
      </p:grpSp>
      <p:sp>
        <p:nvSpPr>
          <p:cNvPr id="796" name="AutoShape 14"/>
          <p:cNvSpPr>
            <a:spLocks noChangeArrowheads="1"/>
          </p:cNvSpPr>
          <p:nvPr/>
        </p:nvSpPr>
        <p:spPr bwMode="auto">
          <a:xfrm>
            <a:off x="1385888" y="2591991"/>
            <a:ext cx="1512094" cy="1743075"/>
          </a:xfrm>
          <a:prstGeom prst="wedgeRoundRectCallout">
            <a:avLst>
              <a:gd name="adj1" fmla="val 122325"/>
              <a:gd name="adj2" fmla="val 44207"/>
              <a:gd name="adj3" fmla="val 16667"/>
            </a:avLst>
          </a:prstGeom>
          <a:solidFill>
            <a:srgbClr val="E95E28"/>
          </a:solidFill>
          <a:ln w="19050">
            <a:solidFill>
              <a:schemeClr val="bg1"/>
            </a:solidFill>
            <a:miter lim="800000"/>
            <a:headEnd/>
            <a:tailEnd/>
          </a:ln>
        </p:spPr>
        <p:txBody>
          <a:bodyPr/>
          <a:lstStyle/>
          <a:p>
            <a:pPr fontAlgn="base">
              <a:spcBef>
                <a:spcPct val="0"/>
              </a:spcBef>
              <a:spcAft>
                <a:spcPct val="0"/>
              </a:spcAft>
              <a:defRPr/>
            </a:pPr>
            <a:endParaRPr lang="en-US" sz="1200">
              <a:solidFill>
                <a:srgbClr val="444F51"/>
              </a:solidFill>
            </a:endParaRPr>
          </a:p>
        </p:txBody>
      </p:sp>
      <p:sp>
        <p:nvSpPr>
          <p:cNvPr id="797" name="Rectangle 24"/>
          <p:cNvSpPr>
            <a:spLocks noChangeArrowheads="1"/>
          </p:cNvSpPr>
          <p:nvPr/>
        </p:nvSpPr>
        <p:spPr bwMode="auto">
          <a:xfrm>
            <a:off x="1479947" y="2664619"/>
            <a:ext cx="1309688" cy="1488869"/>
          </a:xfrm>
          <a:prstGeom prst="rect">
            <a:avLst/>
          </a:prstGeom>
          <a:noFill/>
          <a:ln w="76200">
            <a:noFill/>
            <a:miter lim="800000"/>
            <a:headEnd/>
            <a:tailEnd/>
          </a:ln>
        </p:spPr>
        <p:txBody>
          <a:bodyPr>
            <a:spAutoFit/>
          </a:bodyPr>
          <a:lstStyle/>
          <a:p>
            <a:pPr fontAlgn="base">
              <a:spcBef>
                <a:spcPct val="0"/>
              </a:spcBef>
              <a:spcAft>
                <a:spcPct val="0"/>
              </a:spcAft>
              <a:defRPr/>
            </a:pPr>
            <a:r>
              <a:rPr lang="it-IT" sz="825" b="1" dirty="0">
                <a:solidFill>
                  <a:srgbClr val="FFFFFF"/>
                </a:solidFill>
              </a:rPr>
              <a:t>European Neighbourhood and Partnership Instrument countries - ENP South:</a:t>
            </a:r>
          </a:p>
          <a:p>
            <a:pPr fontAlgn="base">
              <a:spcBef>
                <a:spcPct val="0"/>
              </a:spcBef>
              <a:spcAft>
                <a:spcPct val="0"/>
              </a:spcAft>
              <a:defRPr/>
            </a:pPr>
            <a:r>
              <a:rPr lang="it-IT" sz="825" dirty="0">
                <a:solidFill>
                  <a:srgbClr val="FFFFFF"/>
                </a:solidFill>
              </a:rPr>
              <a:t>Algeria, Egypt, Jordan, Lebanon, Libya, Morocco, occupied Palestinian territory, Syria, Tunisia and Israel</a:t>
            </a:r>
          </a:p>
        </p:txBody>
      </p:sp>
      <p:sp>
        <p:nvSpPr>
          <p:cNvPr id="799" name="AutoShape 14"/>
          <p:cNvSpPr>
            <a:spLocks noChangeArrowheads="1"/>
          </p:cNvSpPr>
          <p:nvPr/>
        </p:nvSpPr>
        <p:spPr bwMode="auto">
          <a:xfrm>
            <a:off x="1494235" y="915591"/>
            <a:ext cx="1241822" cy="1152525"/>
          </a:xfrm>
          <a:prstGeom prst="wedgeRoundRectCallout">
            <a:avLst>
              <a:gd name="adj1" fmla="val 194573"/>
              <a:gd name="adj2" fmla="val 163671"/>
              <a:gd name="adj3" fmla="val 16667"/>
            </a:avLst>
          </a:prstGeom>
          <a:solidFill>
            <a:srgbClr val="897800"/>
          </a:solidFill>
          <a:ln w="19050">
            <a:solidFill>
              <a:schemeClr val="bg1"/>
            </a:solidFill>
            <a:miter lim="800000"/>
            <a:headEnd/>
            <a:tailEnd/>
          </a:ln>
        </p:spPr>
        <p:txBody>
          <a:bodyPr/>
          <a:lstStyle/>
          <a:p>
            <a:pPr fontAlgn="base">
              <a:spcBef>
                <a:spcPct val="0"/>
              </a:spcBef>
              <a:spcAft>
                <a:spcPct val="0"/>
              </a:spcAft>
              <a:defRPr/>
            </a:pPr>
            <a:endParaRPr lang="en-US" sz="1200">
              <a:solidFill>
                <a:srgbClr val="444F51"/>
              </a:solidFill>
            </a:endParaRPr>
          </a:p>
        </p:txBody>
      </p:sp>
      <p:sp>
        <p:nvSpPr>
          <p:cNvPr id="800" name="Rectangle 24"/>
          <p:cNvSpPr>
            <a:spLocks noChangeArrowheads="1"/>
          </p:cNvSpPr>
          <p:nvPr/>
        </p:nvSpPr>
        <p:spPr bwMode="auto">
          <a:xfrm>
            <a:off x="1547813" y="987029"/>
            <a:ext cx="1133475" cy="854080"/>
          </a:xfrm>
          <a:prstGeom prst="rect">
            <a:avLst/>
          </a:prstGeom>
          <a:noFill/>
          <a:ln w="76200">
            <a:noFill/>
            <a:miter lim="800000"/>
            <a:headEnd/>
            <a:tailEnd/>
          </a:ln>
        </p:spPr>
        <p:txBody>
          <a:bodyPr>
            <a:spAutoFit/>
          </a:bodyPr>
          <a:lstStyle/>
          <a:p>
            <a:pPr fontAlgn="base">
              <a:spcBef>
                <a:spcPct val="0"/>
              </a:spcBef>
              <a:spcAft>
                <a:spcPct val="0"/>
              </a:spcAft>
              <a:defRPr/>
            </a:pPr>
            <a:r>
              <a:rPr lang="it-IT" sz="825" b="1" dirty="0" err="1">
                <a:solidFill>
                  <a:srgbClr val="FFFFFF"/>
                </a:solidFill>
              </a:rPr>
              <a:t>Potential</a:t>
            </a:r>
            <a:r>
              <a:rPr lang="it-IT" sz="825" b="1" dirty="0">
                <a:solidFill>
                  <a:srgbClr val="FFFFFF"/>
                </a:solidFill>
              </a:rPr>
              <a:t> candidate </a:t>
            </a:r>
            <a:r>
              <a:rPr lang="it-IT" sz="825" b="1" dirty="0" err="1">
                <a:solidFill>
                  <a:srgbClr val="FFFFFF"/>
                </a:solidFill>
              </a:rPr>
              <a:t>countries</a:t>
            </a:r>
            <a:r>
              <a:rPr lang="it-IT" sz="825" b="1" dirty="0">
                <a:solidFill>
                  <a:srgbClr val="FFFFFF"/>
                </a:solidFill>
              </a:rPr>
              <a:t>:  </a:t>
            </a:r>
          </a:p>
          <a:p>
            <a:pPr fontAlgn="base">
              <a:spcBef>
                <a:spcPct val="0"/>
              </a:spcBef>
              <a:spcAft>
                <a:spcPct val="0"/>
              </a:spcAft>
              <a:defRPr/>
            </a:pPr>
            <a:r>
              <a:rPr lang="it-IT" sz="825" dirty="0">
                <a:solidFill>
                  <a:srgbClr val="FFFFFF"/>
                </a:solidFill>
              </a:rPr>
              <a:t>Bosnia  and </a:t>
            </a:r>
            <a:r>
              <a:rPr lang="it-IT" sz="825" dirty="0" err="1">
                <a:solidFill>
                  <a:srgbClr val="FFFFFF"/>
                </a:solidFill>
              </a:rPr>
              <a:t>Herzegovina</a:t>
            </a:r>
            <a:r>
              <a:rPr lang="it-IT" sz="825" dirty="0">
                <a:solidFill>
                  <a:srgbClr val="FFFFFF"/>
                </a:solidFill>
              </a:rPr>
              <a:t>, Kosovo*</a:t>
            </a:r>
            <a:endParaRPr lang="en-US" sz="600" b="1" dirty="0">
              <a:solidFill>
                <a:srgbClr val="FFFFFF"/>
              </a:solidFill>
            </a:endParaRPr>
          </a:p>
        </p:txBody>
      </p:sp>
      <p:sp>
        <p:nvSpPr>
          <p:cNvPr id="802" name="AutoShape 14"/>
          <p:cNvSpPr>
            <a:spLocks noChangeArrowheads="1"/>
          </p:cNvSpPr>
          <p:nvPr/>
        </p:nvSpPr>
        <p:spPr bwMode="auto">
          <a:xfrm>
            <a:off x="3836194" y="266700"/>
            <a:ext cx="1540669" cy="1223963"/>
          </a:xfrm>
          <a:prstGeom prst="wedgeRoundRectCallout">
            <a:avLst>
              <a:gd name="adj1" fmla="val 19676"/>
              <a:gd name="adj2" fmla="val 226624"/>
              <a:gd name="adj3" fmla="val 16667"/>
            </a:avLst>
          </a:prstGeom>
          <a:solidFill>
            <a:srgbClr val="CBD300"/>
          </a:solidFill>
          <a:ln w="19050">
            <a:solidFill>
              <a:schemeClr val="bg1"/>
            </a:solidFill>
            <a:miter lim="800000"/>
            <a:headEnd/>
            <a:tailEnd/>
          </a:ln>
        </p:spPr>
        <p:txBody>
          <a:bodyPr/>
          <a:lstStyle/>
          <a:p>
            <a:pPr algn="ctr" eaLnBrk="0" fontAlgn="base" hangingPunct="0">
              <a:spcBef>
                <a:spcPct val="0"/>
              </a:spcBef>
              <a:spcAft>
                <a:spcPct val="0"/>
              </a:spcAft>
              <a:defRPr/>
            </a:pPr>
            <a:endParaRPr lang="en-US" sz="1500">
              <a:solidFill>
                <a:srgbClr val="444F51"/>
              </a:solidFill>
              <a:cs typeface="Arial" charset="0"/>
            </a:endParaRPr>
          </a:p>
        </p:txBody>
      </p:sp>
      <p:sp>
        <p:nvSpPr>
          <p:cNvPr id="803" name="Rectangle 24"/>
          <p:cNvSpPr>
            <a:spLocks noChangeArrowheads="1"/>
          </p:cNvSpPr>
          <p:nvPr/>
        </p:nvSpPr>
        <p:spPr bwMode="auto">
          <a:xfrm>
            <a:off x="3889773" y="345281"/>
            <a:ext cx="1415653" cy="727122"/>
          </a:xfrm>
          <a:prstGeom prst="rect">
            <a:avLst/>
          </a:prstGeom>
          <a:noFill/>
          <a:ln w="76200">
            <a:noFill/>
            <a:miter lim="800000"/>
            <a:headEnd/>
            <a:tailEnd/>
          </a:ln>
        </p:spPr>
        <p:txBody>
          <a:bodyPr>
            <a:spAutoFit/>
          </a:bodyPr>
          <a:lstStyle/>
          <a:p>
            <a:pPr eaLnBrk="0" fontAlgn="base" hangingPunct="0">
              <a:spcBef>
                <a:spcPct val="0"/>
              </a:spcBef>
              <a:spcAft>
                <a:spcPct val="0"/>
              </a:spcAft>
              <a:defRPr/>
            </a:pPr>
            <a:r>
              <a:rPr lang="it-IT" sz="825" b="1" dirty="0">
                <a:solidFill>
                  <a:srgbClr val="444F51"/>
                </a:solidFill>
                <a:cs typeface="Arial" charset="0"/>
              </a:rPr>
              <a:t>Candidate </a:t>
            </a:r>
            <a:r>
              <a:rPr lang="it-IT" sz="825" b="1" dirty="0" err="1">
                <a:solidFill>
                  <a:srgbClr val="444F51"/>
                </a:solidFill>
                <a:cs typeface="Arial" charset="0"/>
              </a:rPr>
              <a:t>countries</a:t>
            </a:r>
            <a:r>
              <a:rPr lang="it-IT" sz="825" b="1" dirty="0">
                <a:solidFill>
                  <a:srgbClr val="444F51"/>
                </a:solidFill>
                <a:cs typeface="Arial" charset="0"/>
              </a:rPr>
              <a:t>:</a:t>
            </a:r>
          </a:p>
          <a:p>
            <a:pPr eaLnBrk="0" fontAlgn="base" hangingPunct="0">
              <a:spcBef>
                <a:spcPct val="0"/>
              </a:spcBef>
              <a:spcAft>
                <a:spcPct val="0"/>
              </a:spcAft>
              <a:defRPr/>
            </a:pPr>
            <a:r>
              <a:rPr lang="it-IT" sz="825" dirty="0">
                <a:solidFill>
                  <a:srgbClr val="444F51"/>
                </a:solidFill>
                <a:cs typeface="Arial" charset="0"/>
              </a:rPr>
              <a:t>Albania, </a:t>
            </a:r>
            <a:r>
              <a:rPr lang="it-IT" sz="825" dirty="0" err="1">
                <a:solidFill>
                  <a:srgbClr val="444F51"/>
                </a:solidFill>
                <a:cs typeface="Arial" charset="0"/>
              </a:rPr>
              <a:t>Former</a:t>
            </a:r>
            <a:r>
              <a:rPr lang="it-IT" sz="825" dirty="0">
                <a:solidFill>
                  <a:srgbClr val="444F51"/>
                </a:solidFill>
                <a:cs typeface="Arial" charset="0"/>
              </a:rPr>
              <a:t> </a:t>
            </a:r>
            <a:r>
              <a:rPr lang="it-IT" sz="825" dirty="0" err="1">
                <a:solidFill>
                  <a:srgbClr val="444F51"/>
                </a:solidFill>
                <a:cs typeface="Arial" charset="0"/>
              </a:rPr>
              <a:t>Yugoslav</a:t>
            </a:r>
            <a:r>
              <a:rPr lang="it-IT" sz="825" dirty="0">
                <a:solidFill>
                  <a:srgbClr val="444F51"/>
                </a:solidFill>
                <a:cs typeface="Arial" charset="0"/>
              </a:rPr>
              <a:t>  Republic of Macedonia, Iceland, </a:t>
            </a:r>
            <a:r>
              <a:rPr lang="it-IT" sz="825" dirty="0">
                <a:solidFill>
                  <a:srgbClr val="444F51"/>
                </a:solidFill>
              </a:rPr>
              <a:t>Montenegro, Serbia, </a:t>
            </a:r>
            <a:r>
              <a:rPr lang="it-IT" sz="825" dirty="0" err="1">
                <a:solidFill>
                  <a:srgbClr val="444F51"/>
                </a:solidFill>
                <a:cs typeface="Arial" charset="0"/>
              </a:rPr>
              <a:t>Turkey</a:t>
            </a:r>
            <a:r>
              <a:rPr lang="it-IT" sz="825" dirty="0">
                <a:solidFill>
                  <a:srgbClr val="444F51"/>
                </a:solidFill>
                <a:cs typeface="Arial" charset="0"/>
              </a:rPr>
              <a:t> </a:t>
            </a:r>
          </a:p>
        </p:txBody>
      </p:sp>
      <p:sp>
        <p:nvSpPr>
          <p:cNvPr id="805" name="AutoShape 14"/>
          <p:cNvSpPr>
            <a:spLocks noChangeArrowheads="1"/>
          </p:cNvSpPr>
          <p:nvPr/>
        </p:nvSpPr>
        <p:spPr bwMode="auto">
          <a:xfrm>
            <a:off x="6196013" y="653654"/>
            <a:ext cx="1295400" cy="1151334"/>
          </a:xfrm>
          <a:prstGeom prst="wedgeRoundRectCallout">
            <a:avLst>
              <a:gd name="adj1" fmla="val -72979"/>
              <a:gd name="adj2" fmla="val 164569"/>
              <a:gd name="adj3" fmla="val 16667"/>
            </a:avLst>
          </a:prstGeom>
          <a:solidFill>
            <a:srgbClr val="FFDC00"/>
          </a:solidFill>
          <a:ln w="19050">
            <a:solidFill>
              <a:schemeClr val="bg1"/>
            </a:solidFill>
            <a:miter lim="800000"/>
            <a:headEnd/>
            <a:tailEnd/>
          </a:ln>
        </p:spPr>
        <p:txBody>
          <a:bodyPr/>
          <a:lstStyle/>
          <a:p>
            <a:pPr algn="ctr" eaLnBrk="0" fontAlgn="base" hangingPunct="0">
              <a:spcBef>
                <a:spcPct val="0"/>
              </a:spcBef>
              <a:spcAft>
                <a:spcPct val="0"/>
              </a:spcAft>
              <a:defRPr/>
            </a:pPr>
            <a:endParaRPr lang="en-US" sz="1500">
              <a:solidFill>
                <a:srgbClr val="444F51"/>
              </a:solidFill>
              <a:cs typeface="Arial" charset="0"/>
            </a:endParaRPr>
          </a:p>
        </p:txBody>
      </p:sp>
      <p:sp>
        <p:nvSpPr>
          <p:cNvPr id="806" name="Rectangle 24"/>
          <p:cNvSpPr>
            <a:spLocks noChangeArrowheads="1"/>
          </p:cNvSpPr>
          <p:nvPr/>
        </p:nvSpPr>
        <p:spPr bwMode="auto">
          <a:xfrm>
            <a:off x="6238875" y="725091"/>
            <a:ext cx="1252538" cy="727122"/>
          </a:xfrm>
          <a:prstGeom prst="rect">
            <a:avLst/>
          </a:prstGeom>
          <a:noFill/>
          <a:ln w="76200">
            <a:noFill/>
            <a:miter lim="800000"/>
            <a:headEnd/>
            <a:tailEnd/>
          </a:ln>
        </p:spPr>
        <p:txBody>
          <a:bodyPr>
            <a:spAutoFit/>
          </a:bodyPr>
          <a:lstStyle/>
          <a:p>
            <a:pPr eaLnBrk="0" fontAlgn="base" hangingPunct="0">
              <a:spcBef>
                <a:spcPct val="0"/>
              </a:spcBef>
              <a:spcAft>
                <a:spcPct val="0"/>
              </a:spcAft>
              <a:defRPr/>
            </a:pPr>
            <a:r>
              <a:rPr lang="it-IT" sz="825" b="1" dirty="0" err="1">
                <a:solidFill>
                  <a:srgbClr val="444F51"/>
                </a:solidFill>
                <a:cs typeface="Arial" charset="0"/>
              </a:rPr>
              <a:t>Central</a:t>
            </a:r>
            <a:r>
              <a:rPr lang="it-IT" sz="825" b="1" dirty="0">
                <a:solidFill>
                  <a:srgbClr val="444F51"/>
                </a:solidFill>
                <a:cs typeface="Arial" charset="0"/>
              </a:rPr>
              <a:t> Asia:  </a:t>
            </a:r>
          </a:p>
          <a:p>
            <a:pPr eaLnBrk="0" fontAlgn="base" hangingPunct="0">
              <a:spcBef>
                <a:spcPct val="0"/>
              </a:spcBef>
              <a:spcAft>
                <a:spcPct val="0"/>
              </a:spcAft>
              <a:defRPr/>
            </a:pPr>
            <a:r>
              <a:rPr lang="it-IT" sz="825" dirty="0">
                <a:solidFill>
                  <a:srgbClr val="444F51"/>
                </a:solidFill>
                <a:cs typeface="Arial" charset="0"/>
              </a:rPr>
              <a:t>Kazakhstan, </a:t>
            </a:r>
            <a:r>
              <a:rPr lang="it-IT" sz="825" dirty="0" err="1">
                <a:solidFill>
                  <a:srgbClr val="444F51"/>
                </a:solidFill>
                <a:cs typeface="Arial" charset="0"/>
              </a:rPr>
              <a:t>Kyrgyzstan</a:t>
            </a:r>
            <a:r>
              <a:rPr lang="it-IT" sz="825" dirty="0">
                <a:solidFill>
                  <a:srgbClr val="444F51"/>
                </a:solidFill>
                <a:cs typeface="Arial" charset="0"/>
              </a:rPr>
              <a:t>, </a:t>
            </a:r>
            <a:r>
              <a:rPr lang="it-IT" sz="825" dirty="0" err="1">
                <a:solidFill>
                  <a:srgbClr val="444F51"/>
                </a:solidFill>
                <a:cs typeface="Arial" charset="0"/>
              </a:rPr>
              <a:t>Tajikistan</a:t>
            </a:r>
            <a:r>
              <a:rPr lang="it-IT" sz="825" dirty="0">
                <a:solidFill>
                  <a:srgbClr val="444F51"/>
                </a:solidFill>
                <a:cs typeface="Arial" charset="0"/>
              </a:rPr>
              <a:t>, Turkmenistan, Uzbekistan</a:t>
            </a:r>
          </a:p>
        </p:txBody>
      </p:sp>
      <p:sp>
        <p:nvSpPr>
          <p:cNvPr id="807" name="AutoShape 14"/>
          <p:cNvSpPr>
            <a:spLocks noChangeArrowheads="1"/>
          </p:cNvSpPr>
          <p:nvPr/>
        </p:nvSpPr>
        <p:spPr bwMode="auto">
          <a:xfrm>
            <a:off x="6179344" y="3233738"/>
            <a:ext cx="1610916" cy="1145381"/>
          </a:xfrm>
          <a:prstGeom prst="wedgeRoundRectCallout">
            <a:avLst>
              <a:gd name="adj1" fmla="val -99695"/>
              <a:gd name="adj2" fmla="val -13362"/>
              <a:gd name="adj3" fmla="val 16667"/>
            </a:avLst>
          </a:prstGeom>
          <a:solidFill>
            <a:srgbClr val="009CDA"/>
          </a:solidFill>
          <a:ln w="19050">
            <a:solidFill>
              <a:schemeClr val="bg1"/>
            </a:solidFill>
            <a:miter lim="800000"/>
            <a:headEnd/>
            <a:tailEnd/>
          </a:ln>
        </p:spPr>
        <p:txBody>
          <a:bodyPr/>
          <a:lstStyle/>
          <a:p>
            <a:pPr fontAlgn="base">
              <a:spcBef>
                <a:spcPct val="0"/>
              </a:spcBef>
              <a:spcAft>
                <a:spcPct val="0"/>
              </a:spcAft>
              <a:defRPr/>
            </a:pPr>
            <a:endParaRPr lang="en-US" sz="825" b="1" dirty="0">
              <a:solidFill>
                <a:srgbClr val="444F51"/>
              </a:solidFill>
            </a:endParaRPr>
          </a:p>
        </p:txBody>
      </p:sp>
      <p:sp>
        <p:nvSpPr>
          <p:cNvPr id="808" name="TextBox 807"/>
          <p:cNvSpPr txBox="1"/>
          <p:nvPr/>
        </p:nvSpPr>
        <p:spPr>
          <a:xfrm>
            <a:off x="6238875" y="3275410"/>
            <a:ext cx="1551385" cy="1107996"/>
          </a:xfrm>
          <a:prstGeom prst="rect">
            <a:avLst/>
          </a:prstGeom>
          <a:noFill/>
        </p:spPr>
        <p:txBody>
          <a:bodyPr>
            <a:spAutoFit/>
          </a:bodyPr>
          <a:lstStyle/>
          <a:p>
            <a:pPr fontAlgn="base">
              <a:spcBef>
                <a:spcPct val="0"/>
              </a:spcBef>
              <a:spcAft>
                <a:spcPct val="0"/>
              </a:spcAft>
              <a:defRPr/>
            </a:pPr>
            <a:r>
              <a:rPr lang="it-IT" sz="825" b="1" dirty="0">
                <a:solidFill>
                  <a:srgbClr val="FFFFFF"/>
                </a:solidFill>
                <a:cs typeface="Arial" charset="0"/>
              </a:rPr>
              <a:t>European Neighbourhood and Partnership Instrument countries - ENP East:</a:t>
            </a:r>
          </a:p>
          <a:p>
            <a:pPr fontAlgn="base">
              <a:spcBef>
                <a:spcPct val="0"/>
              </a:spcBef>
              <a:spcAft>
                <a:spcPct val="0"/>
              </a:spcAft>
              <a:defRPr/>
            </a:pPr>
            <a:r>
              <a:rPr lang="it-IT" sz="825" b="1" dirty="0">
                <a:solidFill>
                  <a:srgbClr val="FFFFFF"/>
                </a:solidFill>
                <a:cs typeface="Arial" charset="0"/>
              </a:rPr>
              <a:t>Armenia, Azerbaijan, Belarus, Georgia, Republic of Moldova, Ukraine and Russia </a:t>
            </a:r>
            <a:endParaRPr lang="en-US" sz="825" b="1" dirty="0">
              <a:solidFill>
                <a:srgbClr val="FFFFFF"/>
              </a:solidFill>
              <a:cs typeface="Arial" charset="0"/>
            </a:endParaRPr>
          </a:p>
          <a:p>
            <a:pPr fontAlgn="base">
              <a:spcBef>
                <a:spcPct val="0"/>
              </a:spcBef>
              <a:spcAft>
                <a:spcPct val="0"/>
              </a:spcAft>
              <a:defRPr/>
            </a:pPr>
            <a:endParaRPr lang="en-GB" sz="825" b="1" dirty="0">
              <a:solidFill>
                <a:srgbClr val="FFFFFF"/>
              </a:solidFill>
              <a:cs typeface="Arial" charset="0"/>
            </a:endParaRPr>
          </a:p>
        </p:txBody>
      </p:sp>
      <p:sp>
        <p:nvSpPr>
          <p:cNvPr id="7181" name="TextBox 1"/>
          <p:cNvSpPr txBox="1">
            <a:spLocks noChangeArrowheads="1"/>
          </p:cNvSpPr>
          <p:nvPr/>
        </p:nvSpPr>
        <p:spPr bwMode="auto">
          <a:xfrm>
            <a:off x="1277541" y="4786313"/>
            <a:ext cx="6372225"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000">
                <a:solidFill>
                  <a:schemeClr val="tx1"/>
                </a:solidFill>
                <a:latin typeface="Verdana" pitchFamily="34" charset="0"/>
              </a:defRPr>
            </a:lvl1pPr>
            <a:lvl2pPr marL="742950" indent="-285750" eaLnBrk="0" hangingPunct="0">
              <a:spcBef>
                <a:spcPct val="20000"/>
              </a:spcBef>
              <a:buFont typeface="Arial" charset="0"/>
              <a:buChar char="–"/>
              <a:defRPr>
                <a:solidFill>
                  <a:schemeClr val="tx1"/>
                </a:solidFill>
                <a:latin typeface="Verdana" pitchFamily="34" charset="0"/>
              </a:defRPr>
            </a:lvl2pPr>
            <a:lvl3pPr marL="1143000" indent="-228600" eaLnBrk="0" hangingPunct="0">
              <a:spcBef>
                <a:spcPct val="20000"/>
              </a:spcBef>
              <a:buFont typeface="Arial" charset="0"/>
              <a:buChar char="•"/>
              <a:defRPr>
                <a:solidFill>
                  <a:schemeClr val="tx1"/>
                </a:solidFill>
                <a:latin typeface="Verdana" pitchFamily="34" charset="0"/>
              </a:defRPr>
            </a:lvl3pPr>
            <a:lvl4pPr marL="1600200" indent="-228600" eaLnBrk="0" hangingPunct="0">
              <a:spcBef>
                <a:spcPct val="20000"/>
              </a:spcBef>
              <a:buFont typeface="Arial" charset="0"/>
              <a:buChar char="–"/>
              <a:defRPr>
                <a:solidFill>
                  <a:schemeClr val="tx1"/>
                </a:solidFill>
                <a:latin typeface="Verdana" pitchFamily="34" charset="0"/>
              </a:defRPr>
            </a:lvl4pPr>
            <a:lvl5pPr marL="2057400" indent="-228600" eaLnBrk="0" hangingPunct="0">
              <a:spcBef>
                <a:spcPct val="20000"/>
              </a:spcBef>
              <a:buFont typeface="Arial" charset="0"/>
              <a:buChar char="»"/>
              <a:defRPr>
                <a:solidFill>
                  <a:schemeClr val="tx1"/>
                </a:solidFill>
                <a:latin typeface="Verdana" pitchFamily="34" charset="0"/>
              </a:defRPr>
            </a:lvl5pPr>
            <a:lvl6pPr marL="2514600" indent="-228600" eaLnBrk="0" fontAlgn="base" hangingPunct="0">
              <a:spcBef>
                <a:spcPct val="20000"/>
              </a:spcBef>
              <a:spcAft>
                <a:spcPct val="0"/>
              </a:spcAft>
              <a:buFont typeface="Arial" charset="0"/>
              <a:buChar char="»"/>
              <a:defRPr>
                <a:solidFill>
                  <a:schemeClr val="tx1"/>
                </a:solidFill>
                <a:latin typeface="Verdana" pitchFamily="34" charset="0"/>
              </a:defRPr>
            </a:lvl6pPr>
            <a:lvl7pPr marL="2971800" indent="-228600" eaLnBrk="0" fontAlgn="base" hangingPunct="0">
              <a:spcBef>
                <a:spcPct val="20000"/>
              </a:spcBef>
              <a:spcAft>
                <a:spcPct val="0"/>
              </a:spcAft>
              <a:buFont typeface="Arial" charset="0"/>
              <a:buChar char="»"/>
              <a:defRPr>
                <a:solidFill>
                  <a:schemeClr val="tx1"/>
                </a:solidFill>
                <a:latin typeface="Verdana" pitchFamily="34" charset="0"/>
              </a:defRPr>
            </a:lvl7pPr>
            <a:lvl8pPr marL="3429000" indent="-228600" eaLnBrk="0" fontAlgn="base" hangingPunct="0">
              <a:spcBef>
                <a:spcPct val="20000"/>
              </a:spcBef>
              <a:spcAft>
                <a:spcPct val="0"/>
              </a:spcAft>
              <a:buFont typeface="Arial" charset="0"/>
              <a:buChar char="»"/>
              <a:defRPr>
                <a:solidFill>
                  <a:schemeClr val="tx1"/>
                </a:solidFill>
                <a:latin typeface="Verdana" pitchFamily="34" charset="0"/>
              </a:defRPr>
            </a:lvl8pPr>
            <a:lvl9pPr marL="3886200" indent="-228600" eaLnBrk="0" fontAlgn="base" hangingPunct="0">
              <a:spcBef>
                <a:spcPct val="20000"/>
              </a:spcBef>
              <a:spcAft>
                <a:spcPct val="0"/>
              </a:spcAft>
              <a:buFont typeface="Arial" charset="0"/>
              <a:buChar char="»"/>
              <a:defRPr>
                <a:solidFill>
                  <a:schemeClr val="tx1"/>
                </a:solidFill>
                <a:latin typeface="Verdana" pitchFamily="34" charset="0"/>
              </a:defRPr>
            </a:lvl9pPr>
          </a:lstStyle>
          <a:p>
            <a:pPr eaLnBrk="1" fontAlgn="base" hangingPunct="1">
              <a:spcBef>
                <a:spcPct val="0"/>
              </a:spcBef>
              <a:spcAft>
                <a:spcPct val="0"/>
              </a:spcAft>
              <a:buFontTx/>
              <a:buNone/>
            </a:pPr>
            <a:r>
              <a:rPr lang="en-GB" altLang="en-US" sz="450" b="1" i="1">
                <a:solidFill>
                  <a:srgbClr val="444F51"/>
                </a:solidFill>
                <a:latin typeface="Arial" charset="0"/>
              </a:rPr>
              <a:t>* This designation is without prejudice to positions on status, and is in line with UNSC 1244 and the ICJ Opinion on the Kosovo Declaration of Independence</a:t>
            </a:r>
          </a:p>
        </p:txBody>
      </p:sp>
    </p:spTree>
    <p:extLst>
      <p:ext uri="{BB962C8B-B14F-4D97-AF65-F5344CB8AC3E}">
        <p14:creationId xmlns:p14="http://schemas.microsoft.com/office/powerpoint/2010/main" val="308603699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794"/>
                                        </p:tgtEl>
                                        <p:attrNameLst>
                                          <p:attrName>style.visibility</p:attrName>
                                        </p:attrNameLst>
                                      </p:cBhvr>
                                      <p:to>
                                        <p:strVal val="visible"/>
                                      </p:to>
                                    </p:set>
                                    <p:animEffect transition="in" filter="wipe(right)">
                                      <p:cBhvr>
                                        <p:cTn id="7" dur="500"/>
                                        <p:tgtEl>
                                          <p:spTgt spid="794"/>
                                        </p:tgtEl>
                                      </p:cBhvr>
                                    </p:animEffect>
                                  </p:childTnLst>
                                </p:cTn>
                              </p:par>
                            </p:childTnLst>
                          </p:cTn>
                        </p:par>
                        <p:par>
                          <p:cTn id="8" fill="hold" nodeType="afterGroup">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796"/>
                                        </p:tgtEl>
                                        <p:attrNameLst>
                                          <p:attrName>style.visibility</p:attrName>
                                        </p:attrNameLst>
                                      </p:cBhvr>
                                      <p:to>
                                        <p:strVal val="visible"/>
                                      </p:to>
                                    </p:set>
                                    <p:animEffect transition="in" filter="fade">
                                      <p:cBhvr>
                                        <p:cTn id="11" dur="500"/>
                                        <p:tgtEl>
                                          <p:spTgt spid="796"/>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97"/>
                                        </p:tgtEl>
                                        <p:attrNameLst>
                                          <p:attrName>style.visibility</p:attrName>
                                        </p:attrNameLst>
                                      </p:cBhvr>
                                      <p:to>
                                        <p:strVal val="visible"/>
                                      </p:to>
                                    </p:set>
                                    <p:animEffect transition="in" filter="fade">
                                      <p:cBhvr>
                                        <p:cTn id="15" dur="500"/>
                                        <p:tgtEl>
                                          <p:spTgt spid="797"/>
                                        </p:tgtEl>
                                      </p:cBhvr>
                                    </p:animEffect>
                                  </p:childTnLst>
                                </p:cTn>
                              </p:par>
                            </p:childTnLst>
                          </p:cTn>
                        </p:par>
                        <p:par>
                          <p:cTn id="16" fill="hold" nodeType="afterGroup">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799"/>
                                        </p:tgtEl>
                                        <p:attrNameLst>
                                          <p:attrName>style.visibility</p:attrName>
                                        </p:attrNameLst>
                                      </p:cBhvr>
                                      <p:to>
                                        <p:strVal val="visible"/>
                                      </p:to>
                                    </p:set>
                                    <p:animEffect transition="in" filter="fade">
                                      <p:cBhvr>
                                        <p:cTn id="19" dur="500"/>
                                        <p:tgtEl>
                                          <p:spTgt spid="799"/>
                                        </p:tgtEl>
                                      </p:cBhvr>
                                    </p:animEffect>
                                  </p:childTnLst>
                                </p:cTn>
                              </p:par>
                            </p:childTnLst>
                          </p:cTn>
                        </p:par>
                        <p:par>
                          <p:cTn id="20" fill="hold" nodeType="afterGroup">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800"/>
                                        </p:tgtEl>
                                        <p:attrNameLst>
                                          <p:attrName>style.visibility</p:attrName>
                                        </p:attrNameLst>
                                      </p:cBhvr>
                                      <p:to>
                                        <p:strVal val="visible"/>
                                      </p:to>
                                    </p:set>
                                    <p:animEffect transition="in" filter="fade">
                                      <p:cBhvr>
                                        <p:cTn id="23" dur="500"/>
                                        <p:tgtEl>
                                          <p:spTgt spid="800"/>
                                        </p:tgtEl>
                                      </p:cBhvr>
                                    </p:animEffect>
                                  </p:childTnLst>
                                </p:cTn>
                              </p:par>
                            </p:childTnLst>
                          </p:cTn>
                        </p:par>
                        <p:par>
                          <p:cTn id="24" fill="hold" nodeType="afterGroup">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802"/>
                                        </p:tgtEl>
                                        <p:attrNameLst>
                                          <p:attrName>style.visibility</p:attrName>
                                        </p:attrNameLst>
                                      </p:cBhvr>
                                      <p:to>
                                        <p:strVal val="visible"/>
                                      </p:to>
                                    </p:set>
                                    <p:animEffect transition="in" filter="fade">
                                      <p:cBhvr>
                                        <p:cTn id="27" dur="500"/>
                                        <p:tgtEl>
                                          <p:spTgt spid="802"/>
                                        </p:tgtEl>
                                      </p:cBhvr>
                                    </p:animEffect>
                                  </p:childTnLst>
                                </p:cTn>
                              </p:par>
                            </p:childTnLst>
                          </p:cTn>
                        </p:par>
                        <p:par>
                          <p:cTn id="28" fill="hold" nodeType="afterGroup">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803"/>
                                        </p:tgtEl>
                                        <p:attrNameLst>
                                          <p:attrName>style.visibility</p:attrName>
                                        </p:attrNameLst>
                                      </p:cBhvr>
                                      <p:to>
                                        <p:strVal val="visible"/>
                                      </p:to>
                                    </p:set>
                                    <p:animEffect transition="in" filter="fade">
                                      <p:cBhvr>
                                        <p:cTn id="31" dur="500"/>
                                        <p:tgtEl>
                                          <p:spTgt spid="803"/>
                                        </p:tgtEl>
                                      </p:cBhvr>
                                    </p:animEffect>
                                  </p:childTnLst>
                                </p:cTn>
                              </p:par>
                            </p:childTnLst>
                          </p:cTn>
                        </p:par>
                        <p:par>
                          <p:cTn id="32" fill="hold" nodeType="afterGroup">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805"/>
                                        </p:tgtEl>
                                        <p:attrNameLst>
                                          <p:attrName>style.visibility</p:attrName>
                                        </p:attrNameLst>
                                      </p:cBhvr>
                                      <p:to>
                                        <p:strVal val="visible"/>
                                      </p:to>
                                    </p:set>
                                    <p:animEffect transition="in" filter="fade">
                                      <p:cBhvr>
                                        <p:cTn id="35" dur="500"/>
                                        <p:tgtEl>
                                          <p:spTgt spid="805"/>
                                        </p:tgtEl>
                                      </p:cBhvr>
                                    </p:animEffect>
                                  </p:childTnLst>
                                </p:cTn>
                              </p:par>
                            </p:childTnLst>
                          </p:cTn>
                        </p:par>
                        <p:par>
                          <p:cTn id="36" fill="hold" nodeType="afterGroup">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806"/>
                                        </p:tgtEl>
                                        <p:attrNameLst>
                                          <p:attrName>style.visibility</p:attrName>
                                        </p:attrNameLst>
                                      </p:cBhvr>
                                      <p:to>
                                        <p:strVal val="visible"/>
                                      </p:to>
                                    </p:set>
                                    <p:animEffect transition="in" filter="fade">
                                      <p:cBhvr>
                                        <p:cTn id="39" dur="500"/>
                                        <p:tgtEl>
                                          <p:spTgt spid="806"/>
                                        </p:tgtEl>
                                      </p:cBhvr>
                                    </p:animEffect>
                                  </p:childTnLst>
                                </p:cTn>
                              </p:par>
                            </p:childTnLst>
                          </p:cTn>
                        </p:par>
                        <p:par>
                          <p:cTn id="40" fill="hold" nodeType="afterGroup">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807"/>
                                        </p:tgtEl>
                                        <p:attrNameLst>
                                          <p:attrName>style.visibility</p:attrName>
                                        </p:attrNameLst>
                                      </p:cBhvr>
                                      <p:to>
                                        <p:strVal val="visible"/>
                                      </p:to>
                                    </p:set>
                                    <p:animEffect transition="in" filter="fade">
                                      <p:cBhvr>
                                        <p:cTn id="43" dur="500"/>
                                        <p:tgtEl>
                                          <p:spTgt spid="807"/>
                                        </p:tgtEl>
                                      </p:cBhvr>
                                    </p:animEffect>
                                  </p:childTnLst>
                                </p:cTn>
                              </p:par>
                            </p:childTnLst>
                          </p:cTn>
                        </p:par>
                        <p:par>
                          <p:cTn id="44" fill="hold" nodeType="afterGroup">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808"/>
                                        </p:tgtEl>
                                        <p:attrNameLst>
                                          <p:attrName>style.visibility</p:attrName>
                                        </p:attrNameLst>
                                      </p:cBhvr>
                                      <p:to>
                                        <p:strVal val="visible"/>
                                      </p:to>
                                    </p:set>
                                    <p:animEffect transition="in" filter="fade">
                                      <p:cBhvr>
                                        <p:cTn id="47" dur="500"/>
                                        <p:tgtEl>
                                          <p:spTgt spid="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 grpId="0" animBg="1"/>
      <p:bldP spid="797" grpId="0"/>
      <p:bldP spid="799" grpId="0" animBg="1"/>
      <p:bldP spid="800" grpId="0"/>
      <p:bldP spid="802" grpId="0" animBg="1"/>
      <p:bldP spid="803" grpId="0"/>
      <p:bldP spid="805" grpId="0" animBg="1"/>
      <p:bldP spid="806" grpId="0"/>
      <p:bldP spid="807" grpId="0" animBg="1"/>
      <p:bldP spid="80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11510"/>
            <a:ext cx="8424936" cy="450050"/>
          </a:xfrm>
        </p:spPr>
        <p:txBody>
          <a:bodyPr>
            <a:normAutofit fontScale="90000"/>
          </a:bodyPr>
          <a:lstStyle/>
          <a:p>
            <a:r>
              <a:rPr lang="en-GB" sz="2100" b="1" dirty="0" smtClean="0"/>
              <a:t>European </a:t>
            </a:r>
            <a:r>
              <a:rPr lang="en-GB" sz="2100" b="1" dirty="0" err="1" smtClean="0"/>
              <a:t>Tra</a:t>
            </a:r>
            <a:r>
              <a:rPr lang="tr-TR" sz="2100" b="1" dirty="0" smtClean="0"/>
              <a:t>I</a:t>
            </a:r>
            <a:r>
              <a:rPr lang="en-GB" sz="2100" b="1" dirty="0" smtClean="0"/>
              <a:t>n</a:t>
            </a:r>
            <a:r>
              <a:rPr lang="tr-TR" sz="2100" b="1" dirty="0" smtClean="0"/>
              <a:t>I</a:t>
            </a:r>
            <a:r>
              <a:rPr lang="en-GB" sz="2100" b="1" dirty="0" smtClean="0"/>
              <a:t>ng </a:t>
            </a:r>
            <a:r>
              <a:rPr lang="en-GB" sz="2100" b="1" dirty="0" err="1" smtClean="0"/>
              <a:t>Foundat</a:t>
            </a:r>
            <a:r>
              <a:rPr lang="tr-TR" sz="2100" b="1" dirty="0" smtClean="0"/>
              <a:t>I</a:t>
            </a:r>
            <a:r>
              <a:rPr lang="en-GB" sz="2100" b="1" dirty="0" smtClean="0"/>
              <a:t>on: Key themes work</a:t>
            </a:r>
            <a:r>
              <a:rPr lang="tr-TR" sz="2100" b="1" dirty="0" smtClean="0"/>
              <a:t>I</a:t>
            </a:r>
            <a:r>
              <a:rPr lang="en-GB" sz="2100" b="1" dirty="0" smtClean="0"/>
              <a:t>ng </a:t>
            </a:r>
            <a:r>
              <a:rPr lang="tr-TR" sz="2100" b="1" dirty="0" smtClean="0"/>
              <a:t>I</a:t>
            </a:r>
            <a:r>
              <a:rPr lang="en-GB" sz="2100" b="1" dirty="0" smtClean="0"/>
              <a:t>n TURKEY</a:t>
            </a:r>
            <a:endParaRPr lang="en-GB" sz="2100" b="1" dirty="0"/>
          </a:p>
        </p:txBody>
      </p:sp>
      <p:sp>
        <p:nvSpPr>
          <p:cNvPr id="3" name="Content Placeholder 2"/>
          <p:cNvSpPr>
            <a:spLocks noGrp="1"/>
          </p:cNvSpPr>
          <p:nvPr>
            <p:ph idx="1"/>
          </p:nvPr>
        </p:nvSpPr>
        <p:spPr>
          <a:xfrm>
            <a:off x="251520" y="1059582"/>
            <a:ext cx="8280920" cy="3888432"/>
          </a:xfrm>
        </p:spPr>
        <p:txBody>
          <a:bodyPr>
            <a:noAutofit/>
          </a:bodyPr>
          <a:lstStyle/>
          <a:p>
            <a:pPr marL="228600" indent="-228600">
              <a:buFont typeface="+mj-lt"/>
              <a:buAutoNum type="arabicPeriod"/>
            </a:pPr>
            <a:r>
              <a:rPr lang="en-GB" sz="1200" dirty="0"/>
              <a:t>Employment and </a:t>
            </a:r>
            <a:r>
              <a:rPr lang="en-GB" sz="1200" dirty="0" err="1" smtClean="0"/>
              <a:t>employab</a:t>
            </a:r>
            <a:r>
              <a:rPr lang="tr-TR" sz="1200" dirty="0" smtClean="0"/>
              <a:t>I</a:t>
            </a:r>
            <a:r>
              <a:rPr lang="en-GB" sz="1200" dirty="0" smtClean="0"/>
              <a:t>l</a:t>
            </a:r>
            <a:r>
              <a:rPr lang="tr-TR" sz="1200" dirty="0" smtClean="0"/>
              <a:t>I</a:t>
            </a:r>
            <a:r>
              <a:rPr lang="en-GB" sz="1200" dirty="0" smtClean="0"/>
              <a:t>ty- </a:t>
            </a:r>
            <a:r>
              <a:rPr lang="en-GB" sz="1200" b="0" cap="none" dirty="0" smtClean="0"/>
              <a:t>tools and methodology </a:t>
            </a:r>
          </a:p>
          <a:p>
            <a:pPr marL="228600" indent="-228600">
              <a:buFont typeface="+mj-lt"/>
              <a:buAutoNum type="arabicPeriod"/>
            </a:pPr>
            <a:r>
              <a:rPr lang="en-GB" sz="1200" dirty="0" err="1" smtClean="0"/>
              <a:t>sk</a:t>
            </a:r>
            <a:r>
              <a:rPr lang="tr-TR" sz="1200" dirty="0" smtClean="0"/>
              <a:t>I</a:t>
            </a:r>
            <a:r>
              <a:rPr lang="en-GB" sz="1200" dirty="0" err="1" smtClean="0"/>
              <a:t>lls</a:t>
            </a:r>
            <a:r>
              <a:rPr lang="en-GB" sz="1200" dirty="0" smtClean="0"/>
              <a:t> </a:t>
            </a:r>
            <a:r>
              <a:rPr lang="en-GB" sz="1200" dirty="0" err="1" smtClean="0"/>
              <a:t>fores</a:t>
            </a:r>
            <a:r>
              <a:rPr lang="tr-TR" sz="1200" dirty="0" smtClean="0"/>
              <a:t>I</a:t>
            </a:r>
            <a:r>
              <a:rPr lang="en-GB" sz="1200" dirty="0" err="1" smtClean="0"/>
              <a:t>ght</a:t>
            </a:r>
            <a:r>
              <a:rPr lang="en-GB" sz="1200" dirty="0" smtClean="0"/>
              <a:t>, ant</a:t>
            </a:r>
            <a:r>
              <a:rPr lang="tr-TR" sz="1200" dirty="0" smtClean="0"/>
              <a:t>I</a:t>
            </a:r>
            <a:r>
              <a:rPr lang="en-GB" sz="1200" dirty="0" smtClean="0"/>
              <a:t>c</a:t>
            </a:r>
            <a:r>
              <a:rPr lang="tr-TR" sz="1200" dirty="0" smtClean="0"/>
              <a:t>I</a:t>
            </a:r>
            <a:r>
              <a:rPr lang="en-GB" sz="1200" dirty="0" smtClean="0"/>
              <a:t>pat</a:t>
            </a:r>
            <a:r>
              <a:rPr lang="tr-TR" sz="1200" dirty="0" smtClean="0"/>
              <a:t>I</a:t>
            </a:r>
            <a:r>
              <a:rPr lang="en-GB" sz="1200" dirty="0" smtClean="0"/>
              <a:t>on </a:t>
            </a:r>
            <a:r>
              <a:rPr lang="en-GB" sz="1200" dirty="0"/>
              <a:t>and </a:t>
            </a:r>
            <a:r>
              <a:rPr lang="en-GB" sz="1200" dirty="0" smtClean="0"/>
              <a:t>match</a:t>
            </a:r>
            <a:r>
              <a:rPr lang="tr-TR" sz="1200" dirty="0" smtClean="0"/>
              <a:t>ı</a:t>
            </a:r>
            <a:r>
              <a:rPr lang="en-GB" sz="1200" dirty="0" smtClean="0"/>
              <a:t>ng</a:t>
            </a:r>
            <a:endParaRPr lang="en-GB" sz="1200" dirty="0"/>
          </a:p>
          <a:p>
            <a:pPr marL="228600" indent="-228600">
              <a:buFont typeface="+mj-lt"/>
              <a:buAutoNum type="arabicPeriod"/>
            </a:pPr>
            <a:r>
              <a:rPr lang="en-GB" sz="1200" dirty="0" err="1" smtClean="0"/>
              <a:t>Qual</a:t>
            </a:r>
            <a:r>
              <a:rPr lang="tr-TR" sz="1200" dirty="0" smtClean="0"/>
              <a:t>I</a:t>
            </a:r>
            <a:r>
              <a:rPr lang="en-GB" sz="1200" dirty="0" smtClean="0"/>
              <a:t>f</a:t>
            </a:r>
            <a:r>
              <a:rPr lang="tr-TR" sz="1200" dirty="0" smtClean="0"/>
              <a:t>I</a:t>
            </a:r>
            <a:r>
              <a:rPr lang="en-GB" sz="1200" dirty="0" smtClean="0"/>
              <a:t>cat</a:t>
            </a:r>
            <a:r>
              <a:rPr lang="tr-TR" sz="1200" dirty="0" smtClean="0"/>
              <a:t>I</a:t>
            </a:r>
            <a:r>
              <a:rPr lang="en-GB" sz="1200" dirty="0" err="1" smtClean="0"/>
              <a:t>ons</a:t>
            </a:r>
            <a:r>
              <a:rPr lang="en-GB" sz="1200" dirty="0" smtClean="0"/>
              <a:t> </a:t>
            </a:r>
            <a:r>
              <a:rPr lang="en-GB" sz="1200" dirty="0"/>
              <a:t>and </a:t>
            </a:r>
            <a:r>
              <a:rPr lang="en-GB" sz="1200" dirty="0" err="1" smtClean="0"/>
              <a:t>qual</a:t>
            </a:r>
            <a:r>
              <a:rPr lang="tr-TR" sz="1200" dirty="0" smtClean="0"/>
              <a:t>I</a:t>
            </a:r>
            <a:r>
              <a:rPr lang="en-GB" sz="1200" dirty="0" smtClean="0"/>
              <a:t>f</a:t>
            </a:r>
            <a:r>
              <a:rPr lang="tr-TR" sz="1200" dirty="0" smtClean="0"/>
              <a:t>I</a:t>
            </a:r>
            <a:r>
              <a:rPr lang="en-GB" sz="1200" dirty="0" smtClean="0"/>
              <a:t>cat</a:t>
            </a:r>
            <a:r>
              <a:rPr lang="tr-TR" sz="1200" dirty="0" smtClean="0"/>
              <a:t>I</a:t>
            </a:r>
            <a:r>
              <a:rPr lang="en-GB" sz="1200" dirty="0" smtClean="0"/>
              <a:t>on </a:t>
            </a:r>
            <a:r>
              <a:rPr lang="en-GB" sz="1200" dirty="0"/>
              <a:t>systems</a:t>
            </a:r>
            <a:r>
              <a:rPr lang="en-GB" sz="1200" b="0" dirty="0"/>
              <a:t>- </a:t>
            </a:r>
            <a:r>
              <a:rPr lang="en-GB" sz="1200" b="0" cap="none" dirty="0" smtClean="0"/>
              <a:t>reform of qualifications systems (NQF)in the ETF partner countries, and linkage of  national qualifications to the European Qualifications Framework (EQF)</a:t>
            </a:r>
          </a:p>
          <a:p>
            <a:pPr marL="228600" indent="-228600">
              <a:buFont typeface="+mj-lt"/>
              <a:buAutoNum type="arabicPeriod"/>
            </a:pPr>
            <a:r>
              <a:rPr lang="en-GB" sz="1200" dirty="0" smtClean="0"/>
              <a:t>Learn</a:t>
            </a:r>
            <a:r>
              <a:rPr lang="tr-TR" sz="1200" dirty="0" smtClean="0"/>
              <a:t>I</a:t>
            </a:r>
            <a:r>
              <a:rPr lang="en-GB" sz="1200" dirty="0" smtClean="0"/>
              <a:t>ng </a:t>
            </a:r>
            <a:r>
              <a:rPr lang="en-GB" sz="1200" dirty="0"/>
              <a:t>and </a:t>
            </a:r>
            <a:r>
              <a:rPr lang="en-GB" sz="1200" dirty="0" smtClean="0"/>
              <a:t>teach</a:t>
            </a:r>
            <a:r>
              <a:rPr lang="tr-TR" sz="1200" dirty="0" smtClean="0"/>
              <a:t>I</a:t>
            </a:r>
            <a:r>
              <a:rPr lang="en-GB" sz="1200" dirty="0" smtClean="0"/>
              <a:t>ng </a:t>
            </a:r>
            <a:r>
              <a:rPr lang="tr-TR" sz="1200" dirty="0" smtClean="0"/>
              <a:t>I</a:t>
            </a:r>
            <a:r>
              <a:rPr lang="en-GB" sz="1200" dirty="0" smtClean="0"/>
              <a:t>n </a:t>
            </a:r>
            <a:r>
              <a:rPr lang="en-GB" sz="1200" dirty="0"/>
              <a:t>VET and VET </a:t>
            </a:r>
            <a:r>
              <a:rPr lang="en-GB" sz="1200" dirty="0" err="1" smtClean="0"/>
              <a:t>qual</a:t>
            </a:r>
            <a:r>
              <a:rPr lang="tr-TR" sz="1200" dirty="0" smtClean="0"/>
              <a:t>I</a:t>
            </a:r>
            <a:r>
              <a:rPr lang="en-GB" sz="1200" dirty="0" smtClean="0"/>
              <a:t>ty </a:t>
            </a:r>
            <a:r>
              <a:rPr lang="en-GB" sz="1200" dirty="0"/>
              <a:t>assurance-  </a:t>
            </a:r>
            <a:r>
              <a:rPr lang="en-GB" sz="1200" b="0" cap="none" dirty="0" smtClean="0"/>
              <a:t>attractiveness and efficiency of the vet systems, practical training, internships, apprenticeships, </a:t>
            </a:r>
            <a:r>
              <a:rPr lang="en-GB" sz="1200" b="0" cap="none" dirty="0" err="1" smtClean="0"/>
              <a:t>alternance</a:t>
            </a:r>
            <a:r>
              <a:rPr lang="en-GB" sz="1200" b="0" cap="none" dirty="0" smtClean="0"/>
              <a:t> models or other forms of work-based learning </a:t>
            </a:r>
          </a:p>
          <a:p>
            <a:pPr marL="228600" indent="-228600">
              <a:buFont typeface="+mj-lt"/>
              <a:buAutoNum type="arabicPeriod"/>
            </a:pPr>
            <a:r>
              <a:rPr lang="en-GB" sz="1200" dirty="0" err="1" smtClean="0"/>
              <a:t>Sk</a:t>
            </a:r>
            <a:r>
              <a:rPr lang="tr-TR" sz="1200" dirty="0" smtClean="0"/>
              <a:t>I</a:t>
            </a:r>
            <a:r>
              <a:rPr lang="en-GB" sz="1200" dirty="0" err="1" smtClean="0"/>
              <a:t>lls</a:t>
            </a:r>
            <a:r>
              <a:rPr lang="en-GB" sz="1200" dirty="0" smtClean="0"/>
              <a:t> d</a:t>
            </a:r>
            <a:r>
              <a:rPr lang="tr-TR" sz="1200" dirty="0" smtClean="0"/>
              <a:t>I</a:t>
            </a:r>
            <a:r>
              <a:rPr lang="en-GB" sz="1200" dirty="0" err="1" smtClean="0"/>
              <a:t>mens</a:t>
            </a:r>
            <a:r>
              <a:rPr lang="tr-TR" sz="1200" dirty="0" smtClean="0"/>
              <a:t>I</a:t>
            </a:r>
            <a:r>
              <a:rPr lang="en-GB" sz="1200" dirty="0" smtClean="0"/>
              <a:t>on </a:t>
            </a:r>
            <a:r>
              <a:rPr lang="en-GB" sz="1200" dirty="0"/>
              <a:t>of </a:t>
            </a:r>
            <a:r>
              <a:rPr lang="en-GB" sz="1200" dirty="0" smtClean="0"/>
              <a:t>m</a:t>
            </a:r>
            <a:r>
              <a:rPr lang="tr-TR" sz="1200" dirty="0" smtClean="0"/>
              <a:t>I</a:t>
            </a:r>
            <a:r>
              <a:rPr lang="en-GB" sz="1200" dirty="0" err="1" smtClean="0"/>
              <a:t>grat</a:t>
            </a:r>
            <a:r>
              <a:rPr lang="tr-TR" sz="1200" dirty="0" smtClean="0"/>
              <a:t>I</a:t>
            </a:r>
            <a:r>
              <a:rPr lang="en-GB" sz="1200" dirty="0" smtClean="0"/>
              <a:t>on </a:t>
            </a:r>
            <a:r>
              <a:rPr lang="en-GB" sz="1200" b="0" dirty="0" smtClean="0"/>
              <a:t>-  </a:t>
            </a:r>
            <a:r>
              <a:rPr lang="en-GB" sz="1200" b="0" cap="none" dirty="0" smtClean="0"/>
              <a:t>policy actions related to skills for both local community and emigrants </a:t>
            </a:r>
          </a:p>
          <a:p>
            <a:pPr marL="228600" indent="-228600">
              <a:buFont typeface="+mj-lt"/>
              <a:buAutoNum type="arabicPeriod"/>
            </a:pPr>
            <a:r>
              <a:rPr lang="en-GB" sz="1200" dirty="0" smtClean="0"/>
              <a:t>VET </a:t>
            </a:r>
            <a:r>
              <a:rPr lang="en-GB" sz="1200" dirty="0"/>
              <a:t>governance- </a:t>
            </a:r>
            <a:r>
              <a:rPr lang="en-GB" sz="1200" b="0" cap="none" dirty="0" smtClean="0"/>
              <a:t>participatory </a:t>
            </a:r>
            <a:r>
              <a:rPr lang="tr-TR" sz="1200" b="0" cap="none" dirty="0" smtClean="0"/>
              <a:t>VET </a:t>
            </a:r>
            <a:r>
              <a:rPr lang="en-GB" sz="1200" b="0" cap="none" dirty="0" smtClean="0"/>
              <a:t>governance models  </a:t>
            </a:r>
            <a:endParaRPr lang="en-GB" sz="1200" b="0" dirty="0"/>
          </a:p>
          <a:p>
            <a:pPr marL="228600" indent="-228600">
              <a:buFont typeface="+mj-lt"/>
              <a:buAutoNum type="arabicPeriod"/>
            </a:pPr>
            <a:r>
              <a:rPr lang="en-GB" sz="1200" dirty="0" smtClean="0"/>
              <a:t>Entrepreneur</a:t>
            </a:r>
            <a:r>
              <a:rPr lang="tr-TR" sz="1200" dirty="0" smtClean="0"/>
              <a:t>I</a:t>
            </a:r>
            <a:r>
              <a:rPr lang="en-GB" sz="1200" dirty="0" smtClean="0"/>
              <a:t>al learn</a:t>
            </a:r>
            <a:r>
              <a:rPr lang="tr-TR" sz="1200" dirty="0" smtClean="0"/>
              <a:t>I</a:t>
            </a:r>
            <a:r>
              <a:rPr lang="en-GB" sz="1200" dirty="0" smtClean="0"/>
              <a:t>ng </a:t>
            </a:r>
            <a:r>
              <a:rPr lang="en-GB" sz="1200" dirty="0"/>
              <a:t>and </a:t>
            </a:r>
            <a:r>
              <a:rPr lang="en-GB" sz="1200" dirty="0" err="1" smtClean="0"/>
              <a:t>enterpr</a:t>
            </a:r>
            <a:r>
              <a:rPr lang="tr-TR" sz="1200" dirty="0" smtClean="0"/>
              <a:t>I</a:t>
            </a:r>
            <a:r>
              <a:rPr lang="en-GB" sz="1200" dirty="0" smtClean="0"/>
              <a:t>se </a:t>
            </a:r>
            <a:r>
              <a:rPr lang="en-GB" sz="1200" dirty="0" err="1" smtClean="0"/>
              <a:t>sk</a:t>
            </a:r>
            <a:r>
              <a:rPr lang="tr-TR" sz="1200" dirty="0" smtClean="0"/>
              <a:t>I</a:t>
            </a:r>
            <a:r>
              <a:rPr lang="en-GB" sz="1200" dirty="0" err="1" smtClean="0"/>
              <a:t>lls</a:t>
            </a:r>
            <a:r>
              <a:rPr lang="en-GB" sz="1200" b="0" dirty="0" smtClean="0"/>
              <a:t>- ETF</a:t>
            </a:r>
            <a:r>
              <a:rPr lang="en-GB" sz="1200" b="0" cap="none" dirty="0" smtClean="0"/>
              <a:t> has developed a policy index and tools.</a:t>
            </a:r>
            <a:endParaRPr lang="en-GB" sz="1200" b="0" dirty="0"/>
          </a:p>
          <a:p>
            <a:endParaRPr lang="en-GB" sz="1400" b="0" dirty="0"/>
          </a:p>
        </p:txBody>
      </p:sp>
    </p:spTree>
    <p:extLst>
      <p:ext uri="{BB962C8B-B14F-4D97-AF65-F5344CB8AC3E}">
        <p14:creationId xmlns:p14="http://schemas.microsoft.com/office/powerpoint/2010/main" val="205179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7832" y="411510"/>
            <a:ext cx="8494504" cy="792088"/>
          </a:xfrm>
        </p:spPr>
        <p:txBody>
          <a:bodyPr>
            <a:noAutofit/>
          </a:bodyPr>
          <a:lstStyle/>
          <a:p>
            <a:r>
              <a:rPr lang="en-GB" sz="1600" b="1" cap="none" dirty="0" smtClean="0">
                <a:latin typeface="+mj-lt"/>
              </a:rPr>
              <a:t>A CLEAR EUROPEAN COMMISSION (EC) FRAMEWORK FOR EDUCATION AND TRAINING SYSTEM- SOCIAL INCLUSION AND CITIZENSHIP THROUGH FORMAL AND NON-FORMAL LEARNING</a:t>
            </a:r>
            <a:br>
              <a:rPr lang="en-GB" sz="1600" b="1" cap="none" dirty="0" smtClean="0">
                <a:latin typeface="+mj-lt"/>
              </a:rPr>
            </a:br>
            <a:endParaRPr lang="en-GB" sz="1600" b="1" cap="none" dirty="0">
              <a:latin typeface="+mj-lt"/>
            </a:endParaRPr>
          </a:p>
        </p:txBody>
      </p:sp>
      <p:sp>
        <p:nvSpPr>
          <p:cNvPr id="7" name="Content Placeholder 4"/>
          <p:cNvSpPr>
            <a:spLocks noGrp="1"/>
          </p:cNvSpPr>
          <p:nvPr>
            <p:ph idx="1"/>
          </p:nvPr>
        </p:nvSpPr>
        <p:spPr>
          <a:xfrm>
            <a:off x="277832" y="1059582"/>
            <a:ext cx="8494503" cy="3383831"/>
          </a:xfrm>
        </p:spPr>
        <p:txBody>
          <a:bodyPr>
            <a:noAutofit/>
          </a:bodyPr>
          <a:lstStyle/>
          <a:p>
            <a:pPr marL="285750" indent="-285750">
              <a:buFont typeface="Wingdings" panose="05000000000000000000" pitchFamily="2" charset="2"/>
              <a:buChar char="Ø"/>
            </a:pPr>
            <a:r>
              <a:rPr lang="en-GB" b="0" cap="none" dirty="0" smtClean="0"/>
              <a:t>June 2016, EC adopted a communication supporting the prevention of radicalisation leading to violent extremism</a:t>
            </a:r>
            <a:r>
              <a:rPr lang="en-GB" b="0" cap="none" dirty="0"/>
              <a:t>;</a:t>
            </a:r>
            <a:endParaRPr lang="en-GB" b="0" cap="none" dirty="0" smtClean="0"/>
          </a:p>
          <a:p>
            <a:pPr marL="285750" indent="-285750">
              <a:buFont typeface="Wingdings" panose="05000000000000000000" pitchFamily="2" charset="2"/>
              <a:buChar char="Ø"/>
            </a:pPr>
            <a:r>
              <a:rPr lang="en-GB" b="0" cap="none" dirty="0"/>
              <a:t>T</a:t>
            </a:r>
            <a:r>
              <a:rPr lang="en-GB" b="0" cap="none" dirty="0" smtClean="0"/>
              <a:t>he EC communication outlines actions in seven specific areas where cooperation at EU level can bring added value, notably in the areas of Education, Training and Youth</a:t>
            </a:r>
            <a:r>
              <a:rPr lang="en-GB" b="0" cap="none" dirty="0"/>
              <a:t>;</a:t>
            </a:r>
            <a:endParaRPr lang="en-GB" b="0" cap="none" dirty="0" smtClean="0"/>
          </a:p>
          <a:p>
            <a:pPr marL="285750" indent="-285750">
              <a:buFont typeface="Wingdings" panose="05000000000000000000" pitchFamily="2" charset="2"/>
              <a:buChar char="Ø"/>
            </a:pPr>
            <a:r>
              <a:rPr lang="en-GB" b="0" cap="none" dirty="0"/>
              <a:t>T</a:t>
            </a:r>
            <a:r>
              <a:rPr lang="en-GB" b="0" cap="none" dirty="0" smtClean="0"/>
              <a:t>he communication contributes to the follow-up of the </a:t>
            </a:r>
            <a:r>
              <a:rPr lang="en-GB" b="0" cap="none" dirty="0" smtClean="0">
                <a:hlinkClick r:id="rId2"/>
              </a:rPr>
              <a:t>Paris </a:t>
            </a:r>
            <a:r>
              <a:rPr lang="en-GB" b="0" cap="none" dirty="0">
                <a:hlinkClick r:id="rId2"/>
              </a:rPr>
              <a:t>D</a:t>
            </a:r>
            <a:r>
              <a:rPr lang="en-GB" b="0" cap="none" dirty="0" smtClean="0">
                <a:hlinkClick r:id="rId2"/>
              </a:rPr>
              <a:t>eclaration</a:t>
            </a:r>
            <a:r>
              <a:rPr lang="en-GB" b="0" cap="none" dirty="0" smtClean="0"/>
              <a:t> on promoting citizenship and the common values of freedom, tolerance and non-discrimination, which in 2015 was adopted by European </a:t>
            </a:r>
            <a:r>
              <a:rPr lang="en-GB" b="0" cap="none" dirty="0"/>
              <a:t>E</a:t>
            </a:r>
            <a:r>
              <a:rPr lang="en-GB" b="0" cap="none" dirty="0" smtClean="0"/>
              <a:t>ducation Ministers;</a:t>
            </a:r>
          </a:p>
          <a:p>
            <a:pPr marL="285750" indent="-285750">
              <a:buFont typeface="Wingdings" panose="05000000000000000000" pitchFamily="2" charset="2"/>
              <a:buChar char="Ø"/>
            </a:pPr>
            <a:r>
              <a:rPr lang="en-GB" b="0" cap="none" dirty="0"/>
              <a:t>T</a:t>
            </a:r>
            <a:r>
              <a:rPr lang="en-GB" b="0" cap="none" dirty="0" smtClean="0"/>
              <a:t>he </a:t>
            </a:r>
            <a:r>
              <a:rPr lang="en-GB" b="0" cap="none" dirty="0"/>
              <a:t>D</a:t>
            </a:r>
            <a:r>
              <a:rPr lang="en-GB" b="0" cap="none" dirty="0" smtClean="0"/>
              <a:t>eclaration calls for the mobilisation of the education sector to promote inclusion and fundamental values. It establishes a list of concrete objectives to be pursued at national and local level and defines four overarching priorities for cooperation at EU-level:</a:t>
            </a:r>
            <a:endParaRPr lang="en-GB" b="0" cap="none" dirty="0"/>
          </a:p>
        </p:txBody>
      </p:sp>
    </p:spTree>
    <p:extLst>
      <p:ext uri="{BB962C8B-B14F-4D97-AF65-F5344CB8AC3E}">
        <p14:creationId xmlns:p14="http://schemas.microsoft.com/office/powerpoint/2010/main" val="2329984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7832" y="-1882"/>
            <a:ext cx="8494504" cy="773432"/>
          </a:xfrm>
        </p:spPr>
        <p:txBody>
          <a:bodyPr>
            <a:normAutofit/>
          </a:bodyPr>
          <a:lstStyle/>
          <a:p>
            <a:r>
              <a:rPr lang="en-GB" sz="1800" b="1" dirty="0" smtClean="0">
                <a:latin typeface="+mj-lt"/>
              </a:rPr>
              <a:t>A CLEAR </a:t>
            </a:r>
            <a:r>
              <a:rPr lang="en-GB" sz="1800" b="1" dirty="0" err="1" smtClean="0">
                <a:latin typeface="+mj-lt"/>
              </a:rPr>
              <a:t>ec</a:t>
            </a:r>
            <a:r>
              <a:rPr lang="en-GB" sz="1800" b="1" dirty="0" smtClean="0">
                <a:latin typeface="+mj-lt"/>
              </a:rPr>
              <a:t> framework for </a:t>
            </a:r>
            <a:r>
              <a:rPr lang="en-GB" sz="1800" b="1" dirty="0" err="1" smtClean="0">
                <a:latin typeface="+mj-lt"/>
              </a:rPr>
              <a:t>educat</a:t>
            </a:r>
            <a:r>
              <a:rPr lang="tr-TR" sz="1800" b="1" dirty="0" smtClean="0">
                <a:latin typeface="+mj-lt"/>
              </a:rPr>
              <a:t>I</a:t>
            </a:r>
            <a:r>
              <a:rPr lang="en-GB" sz="1800" b="1" dirty="0" smtClean="0">
                <a:latin typeface="+mj-lt"/>
              </a:rPr>
              <a:t>on and </a:t>
            </a:r>
            <a:r>
              <a:rPr lang="en-GB" sz="1800" b="1" dirty="0" err="1" smtClean="0">
                <a:latin typeface="+mj-lt"/>
              </a:rPr>
              <a:t>tra</a:t>
            </a:r>
            <a:r>
              <a:rPr lang="tr-TR" sz="1800" b="1" dirty="0" smtClean="0">
                <a:latin typeface="+mj-lt"/>
              </a:rPr>
              <a:t>I</a:t>
            </a:r>
            <a:r>
              <a:rPr lang="en-GB" sz="1800" b="1" dirty="0" smtClean="0">
                <a:latin typeface="+mj-lt"/>
              </a:rPr>
              <a:t>n</a:t>
            </a:r>
            <a:r>
              <a:rPr lang="tr-TR" sz="1800" b="1" dirty="0" smtClean="0">
                <a:latin typeface="+mj-lt"/>
              </a:rPr>
              <a:t>I</a:t>
            </a:r>
            <a:r>
              <a:rPr lang="en-GB" sz="1800" b="1" dirty="0" smtClean="0">
                <a:latin typeface="+mj-lt"/>
              </a:rPr>
              <a:t>ng system</a:t>
            </a:r>
            <a:endParaRPr lang="en-GB" sz="1800" b="1" dirty="0">
              <a:latin typeface="+mj-lt"/>
            </a:endParaRPr>
          </a:p>
        </p:txBody>
      </p:sp>
      <p:sp>
        <p:nvSpPr>
          <p:cNvPr id="7" name="Content Placeholder 4"/>
          <p:cNvSpPr>
            <a:spLocks noGrp="1"/>
          </p:cNvSpPr>
          <p:nvPr>
            <p:ph idx="1"/>
          </p:nvPr>
        </p:nvSpPr>
        <p:spPr>
          <a:xfrm>
            <a:off x="107504" y="915566"/>
            <a:ext cx="8928992" cy="3527847"/>
          </a:xfrm>
        </p:spPr>
        <p:txBody>
          <a:bodyPr>
            <a:noAutofit/>
          </a:bodyPr>
          <a:lstStyle/>
          <a:p>
            <a:pPr marL="285750" lvl="0" indent="-285750">
              <a:buFont typeface="Wingdings" panose="05000000000000000000" pitchFamily="2" charset="2"/>
              <a:buChar char="v"/>
            </a:pPr>
            <a:r>
              <a:rPr lang="en-GB" b="0" cap="none" dirty="0"/>
              <a:t>E</a:t>
            </a:r>
            <a:r>
              <a:rPr lang="en-GB" b="0" cap="none" dirty="0" smtClean="0"/>
              <a:t>nsuring young people </a:t>
            </a:r>
            <a:r>
              <a:rPr lang="en-GB" cap="none" dirty="0" smtClean="0"/>
              <a:t>acquire social, civic and intercultural competences</a:t>
            </a:r>
            <a:r>
              <a:rPr lang="en-GB" b="0" cap="none" dirty="0" smtClean="0"/>
              <a:t>, by promoting democratic values and fundamental rights, social inclusion and non-discrimination, as well as active citizenship</a:t>
            </a:r>
            <a:r>
              <a:rPr lang="en-GB" b="0" dirty="0" smtClean="0"/>
              <a:t>;</a:t>
            </a:r>
            <a:endParaRPr lang="en-GB" b="0" dirty="0"/>
          </a:p>
          <a:p>
            <a:pPr marL="285750" lvl="0" indent="-285750">
              <a:buFont typeface="Wingdings" panose="05000000000000000000" pitchFamily="2" charset="2"/>
              <a:buChar char="v"/>
            </a:pPr>
            <a:r>
              <a:rPr lang="en-GB" cap="none" dirty="0"/>
              <a:t>E</a:t>
            </a:r>
            <a:r>
              <a:rPr lang="en-GB" cap="none" dirty="0" smtClean="0"/>
              <a:t>nhancing critical thinking </a:t>
            </a:r>
            <a:r>
              <a:rPr lang="en-GB" b="0" cap="none" dirty="0" smtClean="0"/>
              <a:t>and </a:t>
            </a:r>
            <a:r>
              <a:rPr lang="en-GB" cap="none" dirty="0" smtClean="0"/>
              <a:t>media literacy</a:t>
            </a:r>
            <a:r>
              <a:rPr lang="en-GB" b="0" cap="none" dirty="0" smtClean="0"/>
              <a:t>, particularly in the use of the internet and social media, so as to develop resistance to discrimination and indoctrination;</a:t>
            </a:r>
          </a:p>
          <a:p>
            <a:pPr marL="285750" lvl="0" indent="-285750">
              <a:buFont typeface="Wingdings" panose="05000000000000000000" pitchFamily="2" charset="2"/>
              <a:buChar char="v"/>
            </a:pPr>
            <a:r>
              <a:rPr lang="en-GB" cap="none" dirty="0"/>
              <a:t>F</a:t>
            </a:r>
            <a:r>
              <a:rPr lang="en-GB" cap="none" dirty="0" smtClean="0"/>
              <a:t>ostering the education of disadvantaged children and young people</a:t>
            </a:r>
            <a:r>
              <a:rPr lang="en-GB" b="0" cap="none" dirty="0" smtClean="0"/>
              <a:t>, by ensuring that countries Education and Training systems address their needs;</a:t>
            </a:r>
          </a:p>
          <a:p>
            <a:pPr marL="285750" lvl="0" indent="-285750">
              <a:buFont typeface="Wingdings" panose="05000000000000000000" pitchFamily="2" charset="2"/>
              <a:buChar char="v"/>
            </a:pPr>
            <a:r>
              <a:rPr lang="en-GB" cap="none" dirty="0"/>
              <a:t>P</a:t>
            </a:r>
            <a:r>
              <a:rPr lang="en-GB" cap="none" dirty="0" smtClean="0"/>
              <a:t>romoting intercultural dialogue through all forms of learning </a:t>
            </a:r>
            <a:r>
              <a:rPr lang="en-GB" b="0" cap="none" dirty="0" smtClean="0"/>
              <a:t>in cooperation with other relevant policies and stakeholders</a:t>
            </a:r>
          </a:p>
          <a:p>
            <a:pPr marL="285750" lvl="0" indent="-285750">
              <a:buFont typeface="Wingdings" panose="05000000000000000000" pitchFamily="2" charset="2"/>
              <a:buChar char="v"/>
            </a:pPr>
            <a:r>
              <a:rPr lang="en-GB" cap="none" dirty="0"/>
              <a:t>P</a:t>
            </a:r>
            <a:r>
              <a:rPr lang="en-GB" cap="none" dirty="0" smtClean="0"/>
              <a:t>olicy learning fora, mutual learning and exchanges of good practices </a:t>
            </a:r>
            <a:r>
              <a:rPr lang="en-GB" b="0" cap="none" dirty="0" smtClean="0"/>
              <a:t>notably through the Education and Training(ET) 2020 Working Groups on VET and Adult </a:t>
            </a:r>
            <a:r>
              <a:rPr lang="en-GB" b="0" cap="none" dirty="0"/>
              <a:t>L</a:t>
            </a:r>
            <a:r>
              <a:rPr lang="en-GB" b="0" cap="none" dirty="0" smtClean="0"/>
              <a:t>earning, </a:t>
            </a:r>
            <a:endParaRPr lang="en-GB" b="0" cap="none" dirty="0"/>
          </a:p>
        </p:txBody>
      </p:sp>
    </p:spTree>
    <p:extLst>
      <p:ext uri="{BB962C8B-B14F-4D97-AF65-F5344CB8AC3E}">
        <p14:creationId xmlns:p14="http://schemas.microsoft.com/office/powerpoint/2010/main" val="1123831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7832" y="-92546"/>
            <a:ext cx="8494504" cy="864096"/>
          </a:xfrm>
        </p:spPr>
        <p:txBody>
          <a:bodyPr>
            <a:normAutofit/>
          </a:bodyPr>
          <a:lstStyle/>
          <a:p>
            <a:r>
              <a:rPr lang="en-GB" sz="2000" b="1" dirty="0"/>
              <a:t>A CLEAR </a:t>
            </a:r>
            <a:r>
              <a:rPr lang="en-GB" sz="2000" b="1" dirty="0" err="1"/>
              <a:t>ec</a:t>
            </a:r>
            <a:r>
              <a:rPr lang="en-GB" sz="2000" b="1" dirty="0"/>
              <a:t> framework for </a:t>
            </a:r>
            <a:r>
              <a:rPr lang="en-GB" sz="2000" b="1" dirty="0" err="1" smtClean="0"/>
              <a:t>educat</a:t>
            </a:r>
            <a:r>
              <a:rPr lang="tr-TR" sz="2000" b="1" dirty="0" smtClean="0"/>
              <a:t>I</a:t>
            </a:r>
            <a:r>
              <a:rPr lang="en-GB" sz="2000" b="1" dirty="0" smtClean="0"/>
              <a:t>on </a:t>
            </a:r>
            <a:r>
              <a:rPr lang="en-GB" sz="2000" b="1" dirty="0"/>
              <a:t>and </a:t>
            </a:r>
            <a:r>
              <a:rPr lang="en-GB" sz="2000" b="1" dirty="0" err="1" smtClean="0"/>
              <a:t>tra</a:t>
            </a:r>
            <a:r>
              <a:rPr lang="tr-TR" sz="2000" b="1" dirty="0" smtClean="0"/>
              <a:t>I</a:t>
            </a:r>
            <a:r>
              <a:rPr lang="en-GB" sz="2000" b="1" dirty="0" smtClean="0"/>
              <a:t>n</a:t>
            </a:r>
            <a:r>
              <a:rPr lang="tr-TR" sz="2000" b="1" dirty="0" smtClean="0"/>
              <a:t>I</a:t>
            </a:r>
            <a:r>
              <a:rPr lang="en-GB" sz="2000" b="1" dirty="0" smtClean="0"/>
              <a:t>ng system</a:t>
            </a:r>
            <a:endParaRPr lang="en-GB" sz="2000" b="1" dirty="0"/>
          </a:p>
        </p:txBody>
      </p:sp>
      <p:sp>
        <p:nvSpPr>
          <p:cNvPr id="7" name="Content Placeholder 4"/>
          <p:cNvSpPr>
            <a:spLocks noGrp="1"/>
          </p:cNvSpPr>
          <p:nvPr>
            <p:ph idx="1"/>
          </p:nvPr>
        </p:nvSpPr>
        <p:spPr>
          <a:xfrm>
            <a:off x="277832" y="987574"/>
            <a:ext cx="8494503" cy="3888432"/>
          </a:xfrm>
        </p:spPr>
        <p:txBody>
          <a:bodyPr>
            <a:noAutofit/>
          </a:bodyPr>
          <a:lstStyle/>
          <a:p>
            <a:pPr marL="171450" lvl="0" indent="-171450">
              <a:buFont typeface="Wingdings" panose="05000000000000000000" pitchFamily="2" charset="2"/>
              <a:buChar char="ü"/>
            </a:pPr>
            <a:r>
              <a:rPr lang="en-GB" b="0" cap="none" dirty="0"/>
              <a:t>T</a:t>
            </a:r>
            <a:r>
              <a:rPr lang="en-GB" b="0" cap="none" dirty="0" smtClean="0"/>
              <a:t>he countries are encouraged </a:t>
            </a:r>
            <a:r>
              <a:rPr lang="en-GB" cap="none" dirty="0" smtClean="0"/>
              <a:t>to do more at the national and local policy levels </a:t>
            </a:r>
            <a:r>
              <a:rPr lang="en-GB" b="0" cap="none" dirty="0" smtClean="0"/>
              <a:t>to effectively promote the social, civic and intercultural competences needed for 21st </a:t>
            </a:r>
            <a:r>
              <a:rPr lang="en-GB" b="0" cap="none" dirty="0"/>
              <a:t>C</a:t>
            </a:r>
            <a:r>
              <a:rPr lang="en-GB" b="0" cap="none" dirty="0" smtClean="0"/>
              <a:t>entury European multicultural societies. </a:t>
            </a:r>
          </a:p>
          <a:p>
            <a:pPr marL="171450" lvl="0" indent="-171450">
              <a:buFont typeface="Wingdings" panose="05000000000000000000" pitchFamily="2" charset="2"/>
              <a:buChar char="ü"/>
            </a:pPr>
            <a:r>
              <a:rPr lang="en-GB" cap="none" dirty="0"/>
              <a:t>M</a:t>
            </a:r>
            <a:r>
              <a:rPr lang="en-GB" cap="none" dirty="0" smtClean="0"/>
              <a:t>easures </a:t>
            </a:r>
            <a:r>
              <a:rPr lang="en-GB" b="0" cap="none" dirty="0" smtClean="0"/>
              <a:t>that were found </a:t>
            </a:r>
            <a:r>
              <a:rPr lang="en-GB" cap="none" dirty="0" smtClean="0"/>
              <a:t>to be especially effective include </a:t>
            </a:r>
            <a:r>
              <a:rPr lang="en-GB" b="0" cap="none" dirty="0" smtClean="0"/>
              <a:t>(among others) </a:t>
            </a:r>
            <a:r>
              <a:rPr lang="en-GB" cap="none" dirty="0" smtClean="0"/>
              <a:t>whole school approaches</a:t>
            </a:r>
            <a:r>
              <a:rPr lang="en-GB" b="0" cap="none" dirty="0" smtClean="0"/>
              <a:t>, </a:t>
            </a:r>
            <a:r>
              <a:rPr lang="en-GB" cap="none" dirty="0" smtClean="0"/>
              <a:t>community schooling approaches</a:t>
            </a:r>
            <a:r>
              <a:rPr lang="en-GB" b="0" cap="none" dirty="0" smtClean="0"/>
              <a:t>, </a:t>
            </a:r>
            <a:r>
              <a:rPr lang="en-GB" cap="none" dirty="0" smtClean="0"/>
              <a:t>a strong school ethos promoting respect</a:t>
            </a:r>
            <a:r>
              <a:rPr lang="en-GB" b="0" cap="none" dirty="0" smtClean="0"/>
              <a:t>, </a:t>
            </a:r>
            <a:r>
              <a:rPr lang="en-GB" cap="none" dirty="0" smtClean="0"/>
              <a:t>interactive student centred methods</a:t>
            </a:r>
            <a:r>
              <a:rPr lang="en-GB" b="0" cap="none" dirty="0" smtClean="0"/>
              <a:t>, </a:t>
            </a:r>
            <a:r>
              <a:rPr lang="en-GB" cap="none" dirty="0" smtClean="0"/>
              <a:t>inclusive curricula </a:t>
            </a:r>
            <a:r>
              <a:rPr lang="en-GB" b="0" cap="none" dirty="0" smtClean="0"/>
              <a:t>(including inclusive history teaching), </a:t>
            </a:r>
            <a:r>
              <a:rPr lang="en-GB" cap="none" dirty="0" smtClean="0"/>
              <a:t>teacher professionalization </a:t>
            </a:r>
            <a:r>
              <a:rPr lang="en-GB" b="0" cap="none" dirty="0" smtClean="0"/>
              <a:t>and </a:t>
            </a:r>
            <a:r>
              <a:rPr lang="en-GB" cap="none" dirty="0" smtClean="0"/>
              <a:t>strong community-school relationships</a:t>
            </a:r>
            <a:r>
              <a:rPr lang="en-GB" b="0" cap="none" dirty="0" smtClean="0"/>
              <a:t>. </a:t>
            </a:r>
          </a:p>
          <a:p>
            <a:pPr marL="171450" lvl="0" indent="-171450">
              <a:buFont typeface="Wingdings" panose="05000000000000000000" pitchFamily="2" charset="2"/>
              <a:buChar char="ü"/>
            </a:pPr>
            <a:r>
              <a:rPr lang="en-GB" b="0" cap="none" dirty="0"/>
              <a:t>T</a:t>
            </a:r>
            <a:r>
              <a:rPr lang="en-GB" b="0" cap="none" dirty="0" smtClean="0"/>
              <a:t>he </a:t>
            </a:r>
            <a:r>
              <a:rPr lang="en-GB" cap="none" dirty="0" smtClean="0"/>
              <a:t>European Commission has supported whole school approaches </a:t>
            </a:r>
            <a:r>
              <a:rPr lang="en-GB" b="0" cap="none" dirty="0" smtClean="0"/>
              <a:t>as a key remedy for tackling early school leaving and the most effective ways of promoting tolerance and respect for diversity in education. </a:t>
            </a:r>
            <a:r>
              <a:rPr lang="en-GB" cap="none" dirty="0" smtClean="0"/>
              <a:t>UNESCO</a:t>
            </a:r>
            <a:r>
              <a:rPr lang="en-GB" b="0" cap="none" dirty="0" smtClean="0"/>
              <a:t> also promotes whole school approaches through its associated schools network as a means to sustainable change . </a:t>
            </a:r>
            <a:r>
              <a:rPr lang="en-GB" cap="none" dirty="0" smtClean="0"/>
              <a:t>Council of Europe</a:t>
            </a:r>
            <a:r>
              <a:rPr lang="en-GB" b="0" cap="none" dirty="0" smtClean="0"/>
              <a:t> has encouraged the adoption of a whole school approach</a:t>
            </a:r>
          </a:p>
        </p:txBody>
      </p:sp>
    </p:spTree>
    <p:extLst>
      <p:ext uri="{BB962C8B-B14F-4D97-AF65-F5344CB8AC3E}">
        <p14:creationId xmlns:p14="http://schemas.microsoft.com/office/powerpoint/2010/main" val="389885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000"/>
                                        <p:tgtEl>
                                          <p:spTgt spid="7">
                                            <p:txEl>
                                              <p:pRg st="1" end="1"/>
                                            </p:txEl>
                                          </p:spTgt>
                                        </p:tgtEl>
                                      </p:cBhvr>
                                    </p:animEffect>
                                    <p:anim calcmode="lin" valueType="num">
                                      <p:cBhvr>
                                        <p:cTn id="1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27185" t="6543"/>
          <a:stretch/>
        </p:blipFill>
        <p:spPr>
          <a:xfrm>
            <a:off x="2279509" y="65633"/>
            <a:ext cx="4118575" cy="3758330"/>
          </a:xfrm>
          <a:prstGeom prst="rect">
            <a:avLst/>
          </a:prstGeom>
        </p:spPr>
      </p:pic>
      <p:sp>
        <p:nvSpPr>
          <p:cNvPr id="14" name="Chevron 13"/>
          <p:cNvSpPr/>
          <p:nvPr/>
        </p:nvSpPr>
        <p:spPr>
          <a:xfrm rot="4131053">
            <a:off x="2320374" y="2035297"/>
            <a:ext cx="672353" cy="800100"/>
          </a:xfrm>
          <a:prstGeom prst="chevron">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5" name="Chevron 14"/>
          <p:cNvSpPr/>
          <p:nvPr/>
        </p:nvSpPr>
        <p:spPr>
          <a:xfrm rot="2579193">
            <a:off x="2817368" y="2983280"/>
            <a:ext cx="672353" cy="800100"/>
          </a:xfrm>
          <a:prstGeom prst="chevron">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6" name="Chevron 15"/>
          <p:cNvSpPr/>
          <p:nvPr/>
        </p:nvSpPr>
        <p:spPr>
          <a:xfrm rot="20436628">
            <a:off x="5497752" y="2136522"/>
            <a:ext cx="672353" cy="800100"/>
          </a:xfrm>
          <a:prstGeom prst="chevron">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7" name="Chevron 16"/>
          <p:cNvSpPr/>
          <p:nvPr/>
        </p:nvSpPr>
        <p:spPr>
          <a:xfrm rot="18562751">
            <a:off x="5662878" y="910167"/>
            <a:ext cx="672353" cy="800100"/>
          </a:xfrm>
          <a:prstGeom prst="chevron">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8" name="TextBox 17"/>
          <p:cNvSpPr txBox="1"/>
          <p:nvPr/>
        </p:nvSpPr>
        <p:spPr>
          <a:xfrm>
            <a:off x="2279509" y="2020135"/>
            <a:ext cx="625057" cy="300082"/>
          </a:xfrm>
          <a:prstGeom prst="rect">
            <a:avLst/>
          </a:prstGeom>
          <a:noFill/>
        </p:spPr>
        <p:txBody>
          <a:bodyPr wrap="square" rtlCol="0">
            <a:spAutoFit/>
          </a:bodyPr>
          <a:lstStyle/>
          <a:p>
            <a:r>
              <a:rPr lang="en-GB" sz="1350" dirty="0">
                <a:solidFill>
                  <a:schemeClr val="accent3">
                    <a:lumMod val="50000"/>
                  </a:schemeClr>
                </a:solidFill>
                <a:latin typeface="Arial" panose="020B0604020202020204" pitchFamily="34" charset="0"/>
                <a:cs typeface="Arial" panose="020B0604020202020204" pitchFamily="34" charset="0"/>
              </a:rPr>
              <a:t>2015</a:t>
            </a:r>
          </a:p>
        </p:txBody>
      </p:sp>
      <p:sp>
        <p:nvSpPr>
          <p:cNvPr id="19" name="TextBox 18"/>
          <p:cNvSpPr txBox="1"/>
          <p:nvPr/>
        </p:nvSpPr>
        <p:spPr>
          <a:xfrm>
            <a:off x="2603135" y="2875499"/>
            <a:ext cx="579537" cy="300082"/>
          </a:xfrm>
          <a:prstGeom prst="rect">
            <a:avLst/>
          </a:prstGeom>
          <a:noFill/>
        </p:spPr>
        <p:txBody>
          <a:bodyPr wrap="square" rtlCol="0">
            <a:spAutoFit/>
          </a:bodyPr>
          <a:lstStyle/>
          <a:p>
            <a:r>
              <a:rPr lang="en-GB" sz="1350" dirty="0">
                <a:solidFill>
                  <a:schemeClr val="accent3">
                    <a:lumMod val="50000"/>
                  </a:schemeClr>
                </a:solidFill>
                <a:latin typeface="Arial" panose="020B0604020202020204" pitchFamily="34" charset="0"/>
                <a:cs typeface="Arial" panose="020B0604020202020204" pitchFamily="34" charset="0"/>
              </a:rPr>
              <a:t>2016</a:t>
            </a:r>
          </a:p>
        </p:txBody>
      </p:sp>
      <p:sp>
        <p:nvSpPr>
          <p:cNvPr id="22" name="TextBox 21"/>
          <p:cNvSpPr txBox="1"/>
          <p:nvPr/>
        </p:nvSpPr>
        <p:spPr>
          <a:xfrm>
            <a:off x="145893" y="1130707"/>
            <a:ext cx="2457242" cy="1131079"/>
          </a:xfrm>
          <a:prstGeom prst="rect">
            <a:avLst/>
          </a:prstGeom>
          <a:noFill/>
        </p:spPr>
        <p:txBody>
          <a:bodyPr wrap="square" rtlCol="0">
            <a:spAutoFit/>
          </a:bodyPr>
          <a:lstStyle/>
          <a:p>
            <a:r>
              <a:rPr lang="en-GB" sz="1350" b="1" dirty="0" smtClean="0">
                <a:solidFill>
                  <a:schemeClr val="accent3">
                    <a:lumMod val="50000"/>
                  </a:schemeClr>
                </a:solidFill>
                <a:latin typeface="Arial" panose="020B0604020202020204" pitchFamily="34" charset="0"/>
                <a:cs typeface="Arial" panose="020B0604020202020204" pitchFamily="34" charset="0"/>
              </a:rPr>
              <a:t>MILESTONES AND MONITORING-FOLLOW UP ACTIONS-Education and Training Working Groups 2020</a:t>
            </a:r>
            <a:endParaRPr lang="en-GB" sz="1350" b="1" dirty="0">
              <a:solidFill>
                <a:schemeClr val="accent3">
                  <a:lumMod val="50000"/>
                </a:schemeClr>
              </a:solidFill>
              <a:latin typeface="Arial" panose="020B0604020202020204" pitchFamily="34" charset="0"/>
              <a:cs typeface="Arial" panose="020B0604020202020204" pitchFamily="34" charset="0"/>
            </a:endParaRPr>
          </a:p>
        </p:txBody>
      </p:sp>
      <p:sp>
        <p:nvSpPr>
          <p:cNvPr id="23" name="TextBox 22"/>
          <p:cNvSpPr txBox="1"/>
          <p:nvPr/>
        </p:nvSpPr>
        <p:spPr>
          <a:xfrm>
            <a:off x="4339002" y="2351116"/>
            <a:ext cx="1154790" cy="300082"/>
          </a:xfrm>
          <a:prstGeom prst="rect">
            <a:avLst/>
          </a:prstGeom>
          <a:noFill/>
        </p:spPr>
        <p:txBody>
          <a:bodyPr wrap="square" rtlCol="0">
            <a:spAutoFit/>
          </a:bodyPr>
          <a:lstStyle/>
          <a:p>
            <a:r>
              <a:rPr lang="en-GB" sz="1350" dirty="0" smtClean="0">
                <a:solidFill>
                  <a:schemeClr val="accent3">
                    <a:lumMod val="50000"/>
                  </a:schemeClr>
                </a:solidFill>
                <a:latin typeface="Arial" panose="020B0604020202020204" pitchFamily="34" charset="0"/>
                <a:cs typeface="Arial" panose="020B0604020202020204" pitchFamily="34" charset="0"/>
              </a:rPr>
              <a:t>2017- 2020</a:t>
            </a:r>
            <a:endParaRPr lang="en-GB" sz="1350" dirty="0">
              <a:solidFill>
                <a:schemeClr val="accent3">
                  <a:lumMod val="50000"/>
                </a:schemeClr>
              </a:solidFill>
              <a:latin typeface="Arial" panose="020B0604020202020204" pitchFamily="34" charset="0"/>
              <a:cs typeface="Arial" panose="020B0604020202020204" pitchFamily="34" charset="0"/>
            </a:endParaRPr>
          </a:p>
        </p:txBody>
      </p:sp>
      <p:sp>
        <p:nvSpPr>
          <p:cNvPr id="2" name="TextBox 1"/>
          <p:cNvSpPr txBox="1"/>
          <p:nvPr/>
        </p:nvSpPr>
        <p:spPr>
          <a:xfrm>
            <a:off x="145892" y="2346799"/>
            <a:ext cx="2019384" cy="253916"/>
          </a:xfrm>
          <a:prstGeom prst="rect">
            <a:avLst/>
          </a:prstGeom>
          <a:solidFill>
            <a:srgbClr val="92D050"/>
          </a:solidFill>
          <a:effectLst>
            <a:outerShdw blurRad="50800" dist="38100" dir="2700000" algn="tl" rotWithShape="0">
              <a:prstClr val="black">
                <a:alpha val="40000"/>
              </a:prstClr>
            </a:outerShdw>
          </a:effectLst>
        </p:spPr>
        <p:txBody>
          <a:bodyPr wrap="square" rtlCol="0">
            <a:spAutoFit/>
          </a:bodyPr>
          <a:lstStyle/>
          <a:p>
            <a:r>
              <a:rPr lang="en-GB" sz="1050" dirty="0" smtClean="0">
                <a:solidFill>
                  <a:schemeClr val="bg1"/>
                </a:solidFill>
                <a:latin typeface="Arial" panose="020B0604020202020204" pitchFamily="34" charset="0"/>
                <a:cs typeface="Arial" panose="020B0604020202020204" pitchFamily="34" charset="0"/>
              </a:rPr>
              <a:t>PARIS DECLARATION</a:t>
            </a:r>
            <a:endParaRPr lang="en-GB" sz="1050" dirty="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145892" y="2715767"/>
            <a:ext cx="2343009" cy="2516073"/>
          </a:xfrm>
          <a:prstGeom prst="rect">
            <a:avLst/>
          </a:prstGeom>
          <a:solidFill>
            <a:srgbClr val="92D050"/>
          </a:solidFill>
          <a:effectLst>
            <a:outerShdw blurRad="50800" dist="38100" dir="2700000" algn="tl" rotWithShape="0">
              <a:prstClr val="black">
                <a:alpha val="40000"/>
              </a:prstClr>
            </a:outerShdw>
          </a:effectLst>
        </p:spPr>
        <p:txBody>
          <a:bodyPr wrap="square" rtlCol="0">
            <a:spAutoFit/>
          </a:bodyPr>
          <a:lstStyle/>
          <a:p>
            <a:r>
              <a:rPr lang="en-GB" sz="1050" dirty="0">
                <a:solidFill>
                  <a:schemeClr val="bg1"/>
                </a:solidFill>
                <a:latin typeface="Arial" panose="020B0604020202020204" pitchFamily="34" charset="0"/>
                <a:cs typeface="Arial" panose="020B0604020202020204" pitchFamily="34" charset="0"/>
              </a:rPr>
              <a:t>In line with these fundamental values, the European Parliament, in February 2016 , </a:t>
            </a:r>
            <a:r>
              <a:rPr lang="en-GB" sz="1050" b="1" dirty="0">
                <a:solidFill>
                  <a:schemeClr val="bg1"/>
                </a:solidFill>
                <a:latin typeface="Arial" panose="020B0604020202020204" pitchFamily="34" charset="0"/>
                <a:cs typeface="Arial" panose="020B0604020202020204" pitchFamily="34" charset="0"/>
              </a:rPr>
              <a:t>passed a resolution emphasising the importance of promoting and practising the core European value of social inclusion</a:t>
            </a:r>
            <a:r>
              <a:rPr lang="en-GB" sz="1050" b="1" dirty="0" smtClean="0">
                <a:solidFill>
                  <a:schemeClr val="bg1"/>
                </a:solidFill>
                <a:latin typeface="Arial" panose="020B0604020202020204" pitchFamily="34" charset="0"/>
                <a:cs typeface="Arial" panose="020B0604020202020204" pitchFamily="34" charset="0"/>
              </a:rPr>
              <a:t>.</a:t>
            </a:r>
          </a:p>
          <a:p>
            <a:endParaRPr lang="en-GB" sz="1050" dirty="0" smtClean="0">
              <a:solidFill>
                <a:schemeClr val="bg1"/>
              </a:solidFill>
              <a:latin typeface="Arial" panose="020B0604020202020204" pitchFamily="34" charset="0"/>
              <a:cs typeface="Arial" panose="020B0604020202020204" pitchFamily="34" charset="0"/>
            </a:endParaRPr>
          </a:p>
          <a:p>
            <a:r>
              <a:rPr lang="en-GB" sz="1050" dirty="0" smtClean="0">
                <a:solidFill>
                  <a:schemeClr val="bg1"/>
                </a:solidFill>
                <a:latin typeface="Arial" panose="020B0604020202020204" pitchFamily="34" charset="0"/>
                <a:cs typeface="Arial" panose="020B0604020202020204" pitchFamily="34" charset="0"/>
              </a:rPr>
              <a:t>March 2016 EC/EACEA/Eurydice</a:t>
            </a:r>
            <a:r>
              <a:rPr lang="en-GB" sz="1050" dirty="0">
                <a:solidFill>
                  <a:schemeClr val="bg1"/>
                </a:solidFill>
                <a:latin typeface="Arial" panose="020B0604020202020204" pitchFamily="34" charset="0"/>
                <a:cs typeface="Arial" panose="020B0604020202020204" pitchFamily="34" charset="0"/>
              </a:rPr>
              <a:t>, </a:t>
            </a:r>
            <a:r>
              <a:rPr lang="en-GB" sz="1050" dirty="0" smtClean="0">
                <a:solidFill>
                  <a:schemeClr val="bg1"/>
                </a:solidFill>
                <a:latin typeface="Arial" panose="020B0604020202020204" pitchFamily="34" charset="0"/>
                <a:cs typeface="Arial" panose="020B0604020202020204" pitchFamily="34" charset="0"/>
              </a:rPr>
              <a:t>Overview </a:t>
            </a:r>
            <a:r>
              <a:rPr lang="en-GB" sz="1050" dirty="0">
                <a:solidFill>
                  <a:schemeClr val="bg1"/>
                </a:solidFill>
                <a:latin typeface="Arial" panose="020B0604020202020204" pitchFamily="34" charset="0"/>
                <a:cs typeface="Arial" panose="020B0604020202020204" pitchFamily="34" charset="0"/>
              </a:rPr>
              <a:t>of education policy</a:t>
            </a:r>
          </a:p>
          <a:p>
            <a:r>
              <a:rPr lang="en-GB" sz="1050" dirty="0">
                <a:solidFill>
                  <a:schemeClr val="bg1"/>
                </a:solidFill>
                <a:latin typeface="Arial" panose="020B0604020202020204" pitchFamily="34" charset="0"/>
                <a:cs typeface="Arial" panose="020B0604020202020204" pitchFamily="34" charset="0"/>
              </a:rPr>
              <a:t>developments in Europe </a:t>
            </a:r>
            <a:r>
              <a:rPr lang="en-GB" sz="1050" dirty="0">
                <a:solidFill>
                  <a:schemeClr val="bg1"/>
                </a:solidFill>
                <a:latin typeface="Arial" panose="020B0604020202020204" pitchFamily="34" charset="0"/>
                <a:cs typeface="Arial" panose="020B0604020202020204" pitchFamily="34" charset="0"/>
                <a:hlinkClick r:id="rId3"/>
              </a:rPr>
              <a:t>https://</a:t>
            </a:r>
            <a:r>
              <a:rPr lang="en-GB" sz="1050" dirty="0" smtClean="0">
                <a:solidFill>
                  <a:schemeClr val="bg1"/>
                </a:solidFill>
                <a:latin typeface="Arial" panose="020B0604020202020204" pitchFamily="34" charset="0"/>
                <a:cs typeface="Arial" panose="020B0604020202020204" pitchFamily="34" charset="0"/>
                <a:hlinkClick r:id="rId3"/>
              </a:rPr>
              <a:t>webgate.ec.europa.eu/fpfis/mwikis/eurydice/images/1/14/Leaflet_Paris_Declaration.pdf</a:t>
            </a:r>
            <a:endParaRPr lang="en-GB" sz="1050" dirty="0" smtClean="0">
              <a:solidFill>
                <a:schemeClr val="bg1"/>
              </a:solidFill>
              <a:latin typeface="Arial" panose="020B0604020202020204" pitchFamily="34" charset="0"/>
              <a:cs typeface="Arial" panose="020B0604020202020204" pitchFamily="34" charset="0"/>
            </a:endParaRPr>
          </a:p>
          <a:p>
            <a:endParaRPr lang="en-GB" sz="1050"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2483768" y="3651029"/>
            <a:ext cx="3312368" cy="1061829"/>
          </a:xfrm>
          <a:prstGeom prst="rect">
            <a:avLst/>
          </a:prstGeom>
          <a:solidFill>
            <a:srgbClr val="92D050"/>
          </a:solidFill>
          <a:effectLst>
            <a:outerShdw blurRad="50800" dist="38100" dir="2700000" algn="tl" rotWithShape="0">
              <a:prstClr val="black">
                <a:alpha val="40000"/>
              </a:prstClr>
            </a:outerShdw>
          </a:effectLst>
        </p:spPr>
        <p:txBody>
          <a:bodyPr wrap="square" rtlCol="0">
            <a:spAutoFit/>
          </a:bodyPr>
          <a:lstStyle/>
          <a:p>
            <a:r>
              <a:rPr lang="en-GB" sz="1050" dirty="0" smtClean="0">
                <a:solidFill>
                  <a:schemeClr val="bg1"/>
                </a:solidFill>
                <a:latin typeface="Arial" panose="020B0604020202020204" pitchFamily="34" charset="0"/>
                <a:cs typeface="Arial" panose="020B0604020202020204" pitchFamily="34" charset="0"/>
              </a:rPr>
              <a:t>June </a:t>
            </a:r>
            <a:r>
              <a:rPr lang="en-GB" sz="1050" dirty="0">
                <a:solidFill>
                  <a:schemeClr val="bg1"/>
                </a:solidFill>
                <a:latin typeface="Arial" panose="020B0604020202020204" pitchFamily="34" charset="0"/>
                <a:cs typeface="Arial" panose="020B0604020202020204" pitchFamily="34" charset="0"/>
              </a:rPr>
              <a:t>2016, the EC adopted a Communication supporting the prevention of radicalisation leading to violent extremism </a:t>
            </a:r>
            <a:r>
              <a:rPr lang="en-GB" sz="1050" dirty="0">
                <a:solidFill>
                  <a:schemeClr val="bg1"/>
                </a:solidFill>
                <a:latin typeface="Arial" panose="020B0604020202020204" pitchFamily="34" charset="0"/>
                <a:cs typeface="Arial" panose="020B0604020202020204" pitchFamily="34" charset="0"/>
                <a:hlinkClick r:id="rId4"/>
              </a:rPr>
              <a:t>http://eur-lex.europa.eu/legal-content/EN/TXT/PDF/?</a:t>
            </a:r>
            <a:r>
              <a:rPr lang="en-GB" sz="1050" dirty="0" smtClean="0">
                <a:solidFill>
                  <a:schemeClr val="bg1"/>
                </a:solidFill>
                <a:latin typeface="Arial" panose="020B0604020202020204" pitchFamily="34" charset="0"/>
                <a:cs typeface="Arial" panose="020B0604020202020204" pitchFamily="34" charset="0"/>
                <a:hlinkClick r:id="rId4"/>
              </a:rPr>
              <a:t>uri=CELEX:52016DC0379&amp;from=EN</a:t>
            </a:r>
            <a:endParaRPr lang="en-GB" sz="1050" dirty="0" smtClean="0">
              <a:solidFill>
                <a:schemeClr val="bg1"/>
              </a:solidFill>
              <a:latin typeface="Arial" panose="020B0604020202020204" pitchFamily="34" charset="0"/>
              <a:cs typeface="Arial" panose="020B0604020202020204" pitchFamily="34" charset="0"/>
            </a:endParaRPr>
          </a:p>
          <a:p>
            <a:endParaRPr lang="en-GB" sz="1050" dirty="0">
              <a:solidFill>
                <a:schemeClr val="bg1"/>
              </a:solidFill>
              <a:latin typeface="Arial" panose="020B0604020202020204" pitchFamily="34" charset="0"/>
              <a:cs typeface="Arial" panose="020B0604020202020204" pitchFamily="34" charset="0"/>
            </a:endParaRPr>
          </a:p>
        </p:txBody>
      </p:sp>
      <p:sp>
        <p:nvSpPr>
          <p:cNvPr id="12" name="TextBox 11"/>
          <p:cNvSpPr txBox="1"/>
          <p:nvPr/>
        </p:nvSpPr>
        <p:spPr>
          <a:xfrm>
            <a:off x="6228184" y="3961223"/>
            <a:ext cx="2736304" cy="1061829"/>
          </a:xfrm>
          <a:prstGeom prst="rect">
            <a:avLst/>
          </a:prstGeom>
          <a:solidFill>
            <a:srgbClr val="92D050"/>
          </a:solidFill>
          <a:effectLst>
            <a:outerShdw blurRad="50800" dist="38100" dir="2700000" algn="tl" rotWithShape="0">
              <a:prstClr val="black">
                <a:alpha val="40000"/>
              </a:prstClr>
            </a:outerShdw>
          </a:effectLst>
        </p:spPr>
        <p:txBody>
          <a:bodyPr wrap="square" rtlCol="0">
            <a:spAutoFit/>
          </a:bodyPr>
          <a:lstStyle/>
          <a:p>
            <a:r>
              <a:rPr lang="en-GB" sz="1050" dirty="0">
                <a:solidFill>
                  <a:schemeClr val="bg1"/>
                </a:solidFill>
                <a:latin typeface="Arial" panose="020B0604020202020204" pitchFamily="34" charset="0"/>
                <a:cs typeface="Arial" panose="020B0604020202020204" pitchFamily="34" charset="0"/>
              </a:rPr>
              <a:t>IMPLEMENTING ACTIONS: Develop the </a:t>
            </a:r>
            <a:r>
              <a:rPr lang="en-GB" sz="1050" dirty="0" smtClean="0">
                <a:solidFill>
                  <a:schemeClr val="bg1"/>
                </a:solidFill>
                <a:latin typeface="Arial" panose="020B0604020202020204" pitchFamily="34" charset="0"/>
                <a:cs typeface="Arial" panose="020B0604020202020204" pitchFamily="34" charset="0"/>
              </a:rPr>
              <a:t>policy choices and road </a:t>
            </a:r>
            <a:r>
              <a:rPr lang="en-GB" sz="1050" dirty="0">
                <a:solidFill>
                  <a:schemeClr val="bg1"/>
                </a:solidFill>
                <a:latin typeface="Arial" panose="020B0604020202020204" pitchFamily="34" charset="0"/>
                <a:cs typeface="Arial" panose="020B0604020202020204" pitchFamily="34" charset="0"/>
              </a:rPr>
              <a:t>map of actions (until 2020) </a:t>
            </a:r>
            <a:r>
              <a:rPr lang="en-GB" sz="1050" dirty="0" smtClean="0">
                <a:solidFill>
                  <a:schemeClr val="bg1"/>
                </a:solidFill>
                <a:latin typeface="Arial" panose="020B0604020202020204" pitchFamily="34" charset="0"/>
                <a:cs typeface="Arial" panose="020B0604020202020204" pitchFamily="34" charset="0"/>
              </a:rPr>
              <a:t>– </a:t>
            </a:r>
            <a:r>
              <a:rPr lang="en-GB" sz="1050" dirty="0">
                <a:solidFill>
                  <a:schemeClr val="bg1"/>
                </a:solidFill>
                <a:latin typeface="Arial" panose="020B0604020202020204" pitchFamily="34" charset="0"/>
                <a:cs typeface="Arial" panose="020B0604020202020204" pitchFamily="34" charset="0"/>
              </a:rPr>
              <a:t>make links with </a:t>
            </a:r>
            <a:r>
              <a:rPr lang="en-GB" sz="1050" dirty="0" smtClean="0">
                <a:solidFill>
                  <a:schemeClr val="bg1"/>
                </a:solidFill>
                <a:latin typeface="Arial" panose="020B0604020202020204" pitchFamily="34" charset="0"/>
                <a:cs typeface="Arial" panose="020B0604020202020204" pitchFamily="34" charset="0"/>
              </a:rPr>
              <a:t>Turkey National Strategies, Progress Reports, Economic </a:t>
            </a:r>
            <a:r>
              <a:rPr lang="en-GB" sz="1050" dirty="0">
                <a:solidFill>
                  <a:schemeClr val="bg1"/>
                </a:solidFill>
                <a:latin typeface="Arial" panose="020B0604020202020204" pitchFamily="34" charset="0"/>
                <a:cs typeface="Arial" panose="020B0604020202020204" pitchFamily="34" charset="0"/>
              </a:rPr>
              <a:t>Reform Plans and seek IPA funding</a:t>
            </a:r>
          </a:p>
        </p:txBody>
      </p:sp>
      <p:sp>
        <p:nvSpPr>
          <p:cNvPr id="13" name="TextBox 12"/>
          <p:cNvSpPr txBox="1"/>
          <p:nvPr/>
        </p:nvSpPr>
        <p:spPr>
          <a:xfrm>
            <a:off x="6624150" y="2122117"/>
            <a:ext cx="2340338" cy="415498"/>
          </a:xfrm>
          <a:prstGeom prst="rect">
            <a:avLst/>
          </a:prstGeom>
          <a:solidFill>
            <a:srgbClr val="92D050"/>
          </a:solidFill>
          <a:effectLst>
            <a:outerShdw blurRad="50800" dist="38100" dir="2700000" algn="tl" rotWithShape="0">
              <a:prstClr val="black">
                <a:alpha val="40000"/>
              </a:prstClr>
            </a:outerShdw>
          </a:effectLst>
        </p:spPr>
        <p:txBody>
          <a:bodyPr wrap="square" rtlCol="0">
            <a:spAutoFit/>
          </a:bodyPr>
          <a:lstStyle/>
          <a:p>
            <a:r>
              <a:rPr lang="en-GB" sz="1050" dirty="0">
                <a:solidFill>
                  <a:schemeClr val="bg1"/>
                </a:solidFill>
                <a:latin typeface="Arial" panose="020B0604020202020204" pitchFamily="34" charset="0"/>
                <a:cs typeface="Arial" panose="020B0604020202020204" pitchFamily="34" charset="0"/>
              </a:rPr>
              <a:t>MONITORING PROGRESS:</a:t>
            </a:r>
          </a:p>
          <a:p>
            <a:r>
              <a:rPr lang="en-GB" sz="1050" dirty="0">
                <a:solidFill>
                  <a:schemeClr val="bg1"/>
                </a:solidFill>
                <a:latin typeface="Arial" panose="020B0604020202020204" pitchFamily="34" charset="0"/>
                <a:cs typeface="Arial" panose="020B0604020202020204" pitchFamily="34" charset="0"/>
              </a:rPr>
              <a:t>Monitor progress </a:t>
            </a:r>
            <a:r>
              <a:rPr lang="en-GB" sz="1050" dirty="0" smtClean="0">
                <a:solidFill>
                  <a:schemeClr val="bg1"/>
                </a:solidFill>
                <a:latin typeface="Arial" panose="020B0604020202020204" pitchFamily="34" charset="0"/>
                <a:cs typeface="Arial" panose="020B0604020202020204" pitchFamily="34" charset="0"/>
              </a:rPr>
              <a:t>on </a:t>
            </a:r>
            <a:r>
              <a:rPr lang="en-GB" sz="1050" dirty="0">
                <a:solidFill>
                  <a:schemeClr val="bg1"/>
                </a:solidFill>
                <a:latin typeface="Arial" panose="020B0604020202020204" pitchFamily="34" charset="0"/>
                <a:cs typeface="Arial" panose="020B0604020202020204" pitchFamily="34" charset="0"/>
              </a:rPr>
              <a:t>annual basis</a:t>
            </a:r>
          </a:p>
        </p:txBody>
      </p:sp>
      <p:sp>
        <p:nvSpPr>
          <p:cNvPr id="25" name="TextBox 24"/>
          <p:cNvSpPr txBox="1"/>
          <p:nvPr/>
        </p:nvSpPr>
        <p:spPr>
          <a:xfrm>
            <a:off x="6645047" y="860093"/>
            <a:ext cx="1442250" cy="738664"/>
          </a:xfrm>
          <a:prstGeom prst="rect">
            <a:avLst/>
          </a:prstGeom>
          <a:solidFill>
            <a:srgbClr val="92D050"/>
          </a:solidFill>
          <a:effectLst>
            <a:outerShdw blurRad="50800" dist="38100" dir="2700000" algn="tl" rotWithShape="0">
              <a:prstClr val="black">
                <a:alpha val="40000"/>
              </a:prstClr>
            </a:outerShdw>
          </a:effectLst>
        </p:spPr>
        <p:txBody>
          <a:bodyPr wrap="square" rtlCol="0">
            <a:spAutoFit/>
          </a:bodyPr>
          <a:lstStyle/>
          <a:p>
            <a:r>
              <a:rPr lang="en-GB" sz="1050" dirty="0">
                <a:solidFill>
                  <a:schemeClr val="bg1"/>
                </a:solidFill>
                <a:latin typeface="Arial" panose="020B0604020202020204" pitchFamily="34" charset="0"/>
                <a:cs typeface="Arial" panose="020B0604020202020204" pitchFamily="34" charset="0"/>
              </a:rPr>
              <a:t>REPORTING: </a:t>
            </a:r>
            <a:r>
              <a:rPr lang="en-GB" sz="1050" dirty="0" smtClean="0">
                <a:solidFill>
                  <a:schemeClr val="bg1"/>
                </a:solidFill>
                <a:latin typeface="Arial" panose="020B0604020202020204" pitchFamily="34" charset="0"/>
                <a:cs typeface="Arial" panose="020B0604020202020204" pitchFamily="34" charset="0"/>
              </a:rPr>
              <a:t>on </a:t>
            </a:r>
            <a:r>
              <a:rPr lang="en-GB" sz="1050" dirty="0">
                <a:solidFill>
                  <a:schemeClr val="bg1"/>
                </a:solidFill>
                <a:latin typeface="Arial" panose="020B0604020202020204" pitchFamily="34" charset="0"/>
                <a:cs typeface="Arial" panose="020B0604020202020204" pitchFamily="34" charset="0"/>
              </a:rPr>
              <a:t>progress in all </a:t>
            </a:r>
            <a:r>
              <a:rPr lang="en-GB" sz="1050" dirty="0" smtClean="0">
                <a:solidFill>
                  <a:schemeClr val="bg1"/>
                </a:solidFill>
                <a:latin typeface="Arial" panose="020B0604020202020204" pitchFamily="34" charset="0"/>
                <a:cs typeface="Arial" panose="020B0604020202020204" pitchFamily="34" charset="0"/>
              </a:rPr>
              <a:t>the ET 2020 Working Groups </a:t>
            </a:r>
            <a:endParaRPr lang="en-GB" sz="1350" dirty="0">
              <a:solidFill>
                <a:schemeClr val="bg1"/>
              </a:solidFill>
              <a:latin typeface="Arial" panose="020B0604020202020204" pitchFamily="34" charset="0"/>
              <a:cs typeface="Arial" panose="020B0604020202020204" pitchFamily="34" charset="0"/>
            </a:endParaRPr>
          </a:p>
        </p:txBody>
      </p:sp>
      <p:sp>
        <p:nvSpPr>
          <p:cNvPr id="26" name="Chevron 25"/>
          <p:cNvSpPr/>
          <p:nvPr/>
        </p:nvSpPr>
        <p:spPr>
          <a:xfrm rot="20436628">
            <a:off x="4374487" y="2683291"/>
            <a:ext cx="982631" cy="800100"/>
          </a:xfrm>
          <a:prstGeom prst="chevron">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Tree>
    <p:extLst>
      <p:ext uri="{BB962C8B-B14F-4D97-AF65-F5344CB8AC3E}">
        <p14:creationId xmlns:p14="http://schemas.microsoft.com/office/powerpoint/2010/main" val="3289937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par>
                          <p:cTn id="8" fill="hold">
                            <p:stCondLst>
                              <p:cond delay="2000"/>
                            </p:stCondLst>
                            <p:childTnLst>
                              <p:par>
                                <p:cTn id="9" presetID="53" presetClass="entr" presetSubtype="16"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1000"/>
                                        <p:tgtEl>
                                          <p:spTgt spid="2"/>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1000"/>
                                        <p:tgtEl>
                                          <p:spTgt spid="3"/>
                                        </p:tgtEl>
                                      </p:cBhvr>
                                    </p:animEffect>
                                  </p:childTnLst>
                                </p:cTn>
                              </p:par>
                            </p:childTnLst>
                          </p:cTn>
                        </p:par>
                        <p:par>
                          <p:cTn id="27" fill="hold">
                            <p:stCondLst>
                              <p:cond delay="4000"/>
                            </p:stCondLst>
                            <p:childTnLst>
                              <p:par>
                                <p:cTn id="28" presetID="10"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up)">
                                      <p:cBhvr>
                                        <p:cTn id="33" dur="1000"/>
                                        <p:tgtEl>
                                          <p:spTgt spid="4"/>
                                        </p:tgtEl>
                                      </p:cBhvr>
                                    </p:animEffect>
                                  </p:childTnLst>
                                </p:cTn>
                              </p:par>
                            </p:childTnLst>
                          </p:cTn>
                        </p:par>
                        <p:par>
                          <p:cTn id="34" fill="hold">
                            <p:stCondLst>
                              <p:cond delay="5000"/>
                            </p:stCondLst>
                            <p:childTnLst>
                              <p:par>
                                <p:cTn id="35" presetID="10"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up)">
                                      <p:cBhvr>
                                        <p:cTn id="40" dur="1000"/>
                                        <p:tgtEl>
                                          <p:spTgt spid="12"/>
                                        </p:tgtEl>
                                      </p:cBhvr>
                                    </p:animEffect>
                                  </p:childTnLst>
                                </p:cTn>
                              </p:par>
                            </p:childTnLst>
                          </p:cTn>
                        </p:par>
                        <p:par>
                          <p:cTn id="41" fill="hold">
                            <p:stCondLst>
                              <p:cond delay="6000"/>
                            </p:stCondLst>
                            <p:childTnLst>
                              <p:par>
                                <p:cTn id="42" presetID="22" presetClass="entr" presetSubtype="1"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up)">
                                      <p:cBhvr>
                                        <p:cTn id="44" dur="1000"/>
                                        <p:tgtEl>
                                          <p:spTgt spid="13"/>
                                        </p:tgtEl>
                                      </p:cBhvr>
                                    </p:animEffect>
                                  </p:childTnLst>
                                </p:cTn>
                              </p:par>
                            </p:childTnLst>
                          </p:cTn>
                        </p:par>
                        <p:par>
                          <p:cTn id="45" fill="hold">
                            <p:stCondLst>
                              <p:cond delay="7000"/>
                            </p:stCondLst>
                            <p:childTnLst>
                              <p:par>
                                <p:cTn id="46" presetID="22" presetClass="exit" presetSubtype="4" fill="hold" grpId="1" nodeType="afterEffect">
                                  <p:stCondLst>
                                    <p:cond delay="2000"/>
                                  </p:stCondLst>
                                  <p:childTnLst>
                                    <p:animEffect transition="out" filter="wipe(down)">
                                      <p:cBhvr>
                                        <p:cTn id="47" dur="500"/>
                                        <p:tgtEl>
                                          <p:spTgt spid="2"/>
                                        </p:tgtEl>
                                      </p:cBhvr>
                                    </p:animEffect>
                                    <p:set>
                                      <p:cBhvr>
                                        <p:cTn id="48" dur="1" fill="hold">
                                          <p:stCondLst>
                                            <p:cond delay="499"/>
                                          </p:stCondLst>
                                        </p:cTn>
                                        <p:tgtEl>
                                          <p:spTgt spid="2"/>
                                        </p:tgtEl>
                                        <p:attrNameLst>
                                          <p:attrName>style.visibility</p:attrName>
                                        </p:attrNameLst>
                                      </p:cBhvr>
                                      <p:to>
                                        <p:strVal val="hidden"/>
                                      </p:to>
                                    </p:set>
                                  </p:childTnLst>
                                </p:cTn>
                              </p:par>
                              <p:par>
                                <p:cTn id="49" presetID="10" presetClass="exit" presetSubtype="0" fill="hold" grpId="1" nodeType="withEffect">
                                  <p:stCondLst>
                                    <p:cond delay="2000"/>
                                  </p:stCondLst>
                                  <p:childTnLst>
                                    <p:animEffect transition="out" filter="fade">
                                      <p:cBhvr>
                                        <p:cTn id="50" dur="500"/>
                                        <p:tgtEl>
                                          <p:spTgt spid="14"/>
                                        </p:tgtEl>
                                      </p:cBhvr>
                                    </p:animEffect>
                                    <p:set>
                                      <p:cBhvr>
                                        <p:cTn id="51" dur="1" fill="hold">
                                          <p:stCondLst>
                                            <p:cond delay="499"/>
                                          </p:stCondLst>
                                        </p:cTn>
                                        <p:tgtEl>
                                          <p:spTgt spid="14"/>
                                        </p:tgtEl>
                                        <p:attrNameLst>
                                          <p:attrName>style.visibility</p:attrName>
                                        </p:attrNameLst>
                                      </p:cBhvr>
                                      <p:to>
                                        <p:strVal val="hidden"/>
                                      </p:to>
                                    </p:set>
                                  </p:childTnLst>
                                </p:cTn>
                              </p:par>
                              <p:par>
                                <p:cTn id="52" presetID="22" presetClass="exit" presetSubtype="4" fill="hold" grpId="1" nodeType="withEffect">
                                  <p:stCondLst>
                                    <p:cond delay="2000"/>
                                  </p:stCondLst>
                                  <p:childTnLst>
                                    <p:animEffect transition="out" filter="wipe(down)">
                                      <p:cBhvr>
                                        <p:cTn id="53" dur="500"/>
                                        <p:tgtEl>
                                          <p:spTgt spid="3"/>
                                        </p:tgtEl>
                                      </p:cBhvr>
                                    </p:animEffect>
                                    <p:set>
                                      <p:cBhvr>
                                        <p:cTn id="54" dur="1" fill="hold">
                                          <p:stCondLst>
                                            <p:cond delay="499"/>
                                          </p:stCondLst>
                                        </p:cTn>
                                        <p:tgtEl>
                                          <p:spTgt spid="3"/>
                                        </p:tgtEl>
                                        <p:attrNameLst>
                                          <p:attrName>style.visibility</p:attrName>
                                        </p:attrNameLst>
                                      </p:cBhvr>
                                      <p:to>
                                        <p:strVal val="hidden"/>
                                      </p:to>
                                    </p:set>
                                  </p:childTnLst>
                                </p:cTn>
                              </p:par>
                              <p:par>
                                <p:cTn id="55" presetID="10" presetClass="exit" presetSubtype="0" fill="hold" grpId="1" nodeType="withEffect">
                                  <p:stCondLst>
                                    <p:cond delay="2000"/>
                                  </p:stCondLst>
                                  <p:childTnLst>
                                    <p:animEffect transition="out" filter="fade">
                                      <p:cBhvr>
                                        <p:cTn id="56" dur="500"/>
                                        <p:tgtEl>
                                          <p:spTgt spid="15"/>
                                        </p:tgtEl>
                                      </p:cBhvr>
                                    </p:animEffect>
                                    <p:set>
                                      <p:cBhvr>
                                        <p:cTn id="57" dur="1" fill="hold">
                                          <p:stCondLst>
                                            <p:cond delay="499"/>
                                          </p:stCondLst>
                                        </p:cTn>
                                        <p:tgtEl>
                                          <p:spTgt spid="15"/>
                                        </p:tgtEl>
                                        <p:attrNameLst>
                                          <p:attrName>style.visibility</p:attrName>
                                        </p:attrNameLst>
                                      </p:cBhvr>
                                      <p:to>
                                        <p:strVal val="hidden"/>
                                      </p:to>
                                    </p:set>
                                  </p:childTnLst>
                                </p:cTn>
                              </p:par>
                              <p:par>
                                <p:cTn id="58" presetID="22" presetClass="exit" presetSubtype="4" fill="hold" grpId="1" nodeType="withEffect">
                                  <p:stCondLst>
                                    <p:cond delay="2000"/>
                                  </p:stCondLst>
                                  <p:childTnLst>
                                    <p:animEffect transition="out" filter="wipe(down)">
                                      <p:cBhvr>
                                        <p:cTn id="59" dur="500"/>
                                        <p:tgtEl>
                                          <p:spTgt spid="4"/>
                                        </p:tgtEl>
                                      </p:cBhvr>
                                    </p:animEffect>
                                    <p:set>
                                      <p:cBhvr>
                                        <p:cTn id="60" dur="1" fill="hold">
                                          <p:stCondLst>
                                            <p:cond delay="499"/>
                                          </p:stCondLst>
                                        </p:cTn>
                                        <p:tgtEl>
                                          <p:spTgt spid="4"/>
                                        </p:tgtEl>
                                        <p:attrNameLst>
                                          <p:attrName>style.visibility</p:attrName>
                                        </p:attrNameLst>
                                      </p:cBhvr>
                                      <p:to>
                                        <p:strVal val="hidden"/>
                                      </p:to>
                                    </p:set>
                                  </p:childTnLst>
                                </p:cTn>
                              </p:par>
                              <p:par>
                                <p:cTn id="61" presetID="10" presetClass="exit" presetSubtype="0" fill="hold" grpId="1" nodeType="withEffect">
                                  <p:stCondLst>
                                    <p:cond delay="2000"/>
                                  </p:stCondLst>
                                  <p:childTnLst>
                                    <p:animEffect transition="out" filter="fade">
                                      <p:cBhvr>
                                        <p:cTn id="62" dur="500"/>
                                        <p:tgtEl>
                                          <p:spTgt spid="16"/>
                                        </p:tgtEl>
                                      </p:cBhvr>
                                    </p:animEffect>
                                    <p:set>
                                      <p:cBhvr>
                                        <p:cTn id="63" dur="1" fill="hold">
                                          <p:stCondLst>
                                            <p:cond delay="499"/>
                                          </p:stCondLst>
                                        </p:cTn>
                                        <p:tgtEl>
                                          <p:spTgt spid="16"/>
                                        </p:tgtEl>
                                        <p:attrNameLst>
                                          <p:attrName>style.visibility</p:attrName>
                                        </p:attrNameLst>
                                      </p:cBhvr>
                                      <p:to>
                                        <p:strVal val="hidden"/>
                                      </p:to>
                                    </p:set>
                                  </p:childTnLst>
                                </p:cTn>
                              </p:par>
                              <p:par>
                                <p:cTn id="64" presetID="22" presetClass="exit" presetSubtype="4" fill="hold" grpId="1" nodeType="withEffect">
                                  <p:stCondLst>
                                    <p:cond delay="2000"/>
                                  </p:stCondLst>
                                  <p:childTnLst>
                                    <p:animEffect transition="out" filter="wipe(down)">
                                      <p:cBhvr>
                                        <p:cTn id="65" dur="500"/>
                                        <p:tgtEl>
                                          <p:spTgt spid="12"/>
                                        </p:tgtEl>
                                      </p:cBhvr>
                                    </p:animEffect>
                                    <p:set>
                                      <p:cBhvr>
                                        <p:cTn id="66" dur="1" fill="hold">
                                          <p:stCondLst>
                                            <p:cond delay="499"/>
                                          </p:stCondLst>
                                        </p:cTn>
                                        <p:tgtEl>
                                          <p:spTgt spid="12"/>
                                        </p:tgtEl>
                                        <p:attrNameLst>
                                          <p:attrName>style.visibility</p:attrName>
                                        </p:attrNameLst>
                                      </p:cBhvr>
                                      <p:to>
                                        <p:strVal val="hidden"/>
                                      </p:to>
                                    </p:set>
                                  </p:childTnLst>
                                </p:cTn>
                              </p:par>
                              <p:par>
                                <p:cTn id="67" presetID="10" presetClass="exit" presetSubtype="0" fill="hold" grpId="1" nodeType="withEffect">
                                  <p:stCondLst>
                                    <p:cond delay="2000"/>
                                  </p:stCondLst>
                                  <p:childTnLst>
                                    <p:animEffect transition="out" filter="fade">
                                      <p:cBhvr>
                                        <p:cTn id="68" dur="500"/>
                                        <p:tgtEl>
                                          <p:spTgt spid="17"/>
                                        </p:tgtEl>
                                      </p:cBhvr>
                                    </p:animEffect>
                                    <p:set>
                                      <p:cBhvr>
                                        <p:cTn id="69" dur="1" fill="hold">
                                          <p:stCondLst>
                                            <p:cond delay="499"/>
                                          </p:stCondLst>
                                        </p:cTn>
                                        <p:tgtEl>
                                          <p:spTgt spid="17"/>
                                        </p:tgtEl>
                                        <p:attrNameLst>
                                          <p:attrName>style.visibility</p:attrName>
                                        </p:attrNameLst>
                                      </p:cBhvr>
                                      <p:to>
                                        <p:strVal val="hidden"/>
                                      </p:to>
                                    </p:set>
                                  </p:childTnLst>
                                </p:cTn>
                              </p:par>
                              <p:par>
                                <p:cTn id="70" presetID="22" presetClass="exit" presetSubtype="4" fill="hold" grpId="1" nodeType="withEffect">
                                  <p:stCondLst>
                                    <p:cond delay="2000"/>
                                  </p:stCondLst>
                                  <p:childTnLst>
                                    <p:animEffect transition="out" filter="wipe(down)">
                                      <p:cBhvr>
                                        <p:cTn id="71" dur="500"/>
                                        <p:tgtEl>
                                          <p:spTgt spid="13"/>
                                        </p:tgtEl>
                                      </p:cBhvr>
                                    </p:animEffect>
                                    <p:set>
                                      <p:cBhvr>
                                        <p:cTn id="72" dur="1" fill="hold">
                                          <p:stCondLst>
                                            <p:cond delay="499"/>
                                          </p:stCondLst>
                                        </p:cTn>
                                        <p:tgtEl>
                                          <p:spTgt spid="13"/>
                                        </p:tgtEl>
                                        <p:attrNameLst>
                                          <p:attrName>style.visibility</p:attrName>
                                        </p:attrNameLst>
                                      </p:cBhvr>
                                      <p:to>
                                        <p:strVal val="hidden"/>
                                      </p:to>
                                    </p:set>
                                  </p:childTnLst>
                                </p:cTn>
                              </p:par>
                            </p:childTnLst>
                          </p:cTn>
                        </p:par>
                        <p:par>
                          <p:cTn id="73" fill="hold">
                            <p:stCondLst>
                              <p:cond delay="9500"/>
                            </p:stCondLst>
                            <p:childTnLst>
                              <p:par>
                                <p:cTn id="74" presetID="53" presetClass="entr" presetSubtype="16" fill="hold" grpId="0" nodeType="after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p:cTn id="76" dur="500" fill="hold"/>
                                        <p:tgtEl>
                                          <p:spTgt spid="19"/>
                                        </p:tgtEl>
                                        <p:attrNameLst>
                                          <p:attrName>ppt_w</p:attrName>
                                        </p:attrNameLst>
                                      </p:cBhvr>
                                      <p:tavLst>
                                        <p:tav tm="0">
                                          <p:val>
                                            <p:fltVal val="0"/>
                                          </p:val>
                                        </p:tav>
                                        <p:tav tm="100000">
                                          <p:val>
                                            <p:strVal val="#ppt_w"/>
                                          </p:val>
                                        </p:tav>
                                      </p:tavLst>
                                    </p:anim>
                                    <p:anim calcmode="lin" valueType="num">
                                      <p:cBhvr>
                                        <p:cTn id="77" dur="500" fill="hold"/>
                                        <p:tgtEl>
                                          <p:spTgt spid="19"/>
                                        </p:tgtEl>
                                        <p:attrNameLst>
                                          <p:attrName>ppt_h</p:attrName>
                                        </p:attrNameLst>
                                      </p:cBhvr>
                                      <p:tavLst>
                                        <p:tav tm="0">
                                          <p:val>
                                            <p:fltVal val="0"/>
                                          </p:val>
                                        </p:tav>
                                        <p:tav tm="100000">
                                          <p:val>
                                            <p:strVal val="#ppt_h"/>
                                          </p:val>
                                        </p:tav>
                                      </p:tavLst>
                                    </p:anim>
                                    <p:animEffect transition="in" filter="fade">
                                      <p:cBhvr>
                                        <p:cTn id="78" dur="500"/>
                                        <p:tgtEl>
                                          <p:spTgt spid="19"/>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down)">
                                      <p:cBhvr>
                                        <p:cTn id="81" dur="500"/>
                                        <p:tgtEl>
                                          <p:spTgt spid="25"/>
                                        </p:tgtEl>
                                      </p:cBhvr>
                                    </p:animEffect>
                                  </p:childTnLst>
                                </p:cTn>
                              </p:par>
                            </p:childTnLst>
                          </p:cTn>
                        </p:par>
                        <p:par>
                          <p:cTn id="82" fill="hold">
                            <p:stCondLst>
                              <p:cond delay="10000"/>
                            </p:stCondLst>
                            <p:childTnLst>
                              <p:par>
                                <p:cTn id="83" presetID="53" presetClass="entr" presetSubtype="16" fill="hold" grpId="0" nodeType="after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p:cTn id="85" dur="500" fill="hold"/>
                                        <p:tgtEl>
                                          <p:spTgt spid="22"/>
                                        </p:tgtEl>
                                        <p:attrNameLst>
                                          <p:attrName>ppt_w</p:attrName>
                                        </p:attrNameLst>
                                      </p:cBhvr>
                                      <p:tavLst>
                                        <p:tav tm="0">
                                          <p:val>
                                            <p:fltVal val="0"/>
                                          </p:val>
                                        </p:tav>
                                        <p:tav tm="100000">
                                          <p:val>
                                            <p:strVal val="#ppt_w"/>
                                          </p:val>
                                        </p:tav>
                                      </p:tavLst>
                                    </p:anim>
                                    <p:anim calcmode="lin" valueType="num">
                                      <p:cBhvr>
                                        <p:cTn id="86" dur="500" fill="hold"/>
                                        <p:tgtEl>
                                          <p:spTgt spid="22"/>
                                        </p:tgtEl>
                                        <p:attrNameLst>
                                          <p:attrName>ppt_h</p:attrName>
                                        </p:attrNameLst>
                                      </p:cBhvr>
                                      <p:tavLst>
                                        <p:tav tm="0">
                                          <p:val>
                                            <p:fltVal val="0"/>
                                          </p:val>
                                        </p:tav>
                                        <p:tav tm="100000">
                                          <p:val>
                                            <p:strVal val="#ppt_h"/>
                                          </p:val>
                                        </p:tav>
                                      </p:tavLst>
                                    </p:anim>
                                    <p:animEffect transition="in" filter="fade">
                                      <p:cBhvr>
                                        <p:cTn id="87" dur="500"/>
                                        <p:tgtEl>
                                          <p:spTgt spid="22"/>
                                        </p:tgtEl>
                                      </p:cBhvr>
                                    </p:animEffect>
                                  </p:childTnLst>
                                </p:cTn>
                              </p:par>
                            </p:childTnLst>
                          </p:cTn>
                        </p:par>
                        <p:par>
                          <p:cTn id="88" fill="hold">
                            <p:stCondLst>
                              <p:cond delay="10500"/>
                            </p:stCondLst>
                            <p:childTnLst>
                              <p:par>
                                <p:cTn id="89" presetID="53" presetClass="entr" presetSubtype="16"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p:cTn id="91" dur="500" fill="hold"/>
                                        <p:tgtEl>
                                          <p:spTgt spid="23"/>
                                        </p:tgtEl>
                                        <p:attrNameLst>
                                          <p:attrName>ppt_w</p:attrName>
                                        </p:attrNameLst>
                                      </p:cBhvr>
                                      <p:tavLst>
                                        <p:tav tm="0">
                                          <p:val>
                                            <p:fltVal val="0"/>
                                          </p:val>
                                        </p:tav>
                                        <p:tav tm="100000">
                                          <p:val>
                                            <p:strVal val="#ppt_w"/>
                                          </p:val>
                                        </p:tav>
                                      </p:tavLst>
                                    </p:anim>
                                    <p:anim calcmode="lin" valueType="num">
                                      <p:cBhvr>
                                        <p:cTn id="92" dur="500" fill="hold"/>
                                        <p:tgtEl>
                                          <p:spTgt spid="23"/>
                                        </p:tgtEl>
                                        <p:attrNameLst>
                                          <p:attrName>ppt_h</p:attrName>
                                        </p:attrNameLst>
                                      </p:cBhvr>
                                      <p:tavLst>
                                        <p:tav tm="0">
                                          <p:val>
                                            <p:fltVal val="0"/>
                                          </p:val>
                                        </p:tav>
                                        <p:tav tm="100000">
                                          <p:val>
                                            <p:strVal val="#ppt_h"/>
                                          </p:val>
                                        </p:tav>
                                      </p:tavLst>
                                    </p:anim>
                                    <p:animEffect transition="in" filter="fade">
                                      <p:cBhvr>
                                        <p:cTn id="93" dur="500"/>
                                        <p:tgtEl>
                                          <p:spTgt spid="23"/>
                                        </p:tgtEl>
                                      </p:cBhvr>
                                    </p:animEffect>
                                  </p:childTnLst>
                                </p:cTn>
                              </p:par>
                            </p:childTnLst>
                          </p:cTn>
                        </p:par>
                        <p:par>
                          <p:cTn id="94" fill="hold">
                            <p:stCondLst>
                              <p:cond delay="11000"/>
                            </p:stCondLst>
                            <p:childTnLst>
                              <p:par>
                                <p:cTn id="95" presetID="10" presetClass="entr" presetSubtype="0" fill="hold" grpId="0" nodeType="after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fade">
                                      <p:cBhvr>
                                        <p:cTn id="97" dur="500"/>
                                        <p:tgtEl>
                                          <p:spTgt spid="26"/>
                                        </p:tgtEl>
                                      </p:cBhvr>
                                    </p:animEffect>
                                  </p:childTnLst>
                                </p:cTn>
                              </p:par>
                              <p:par>
                                <p:cTn id="98" presetID="10" presetClass="exit" presetSubtype="0" fill="hold" grpId="1" nodeType="withEffect">
                                  <p:stCondLst>
                                    <p:cond delay="2000"/>
                                  </p:stCondLst>
                                  <p:childTnLst>
                                    <p:animEffect transition="out" filter="fade">
                                      <p:cBhvr>
                                        <p:cTn id="99" dur="500"/>
                                        <p:tgtEl>
                                          <p:spTgt spid="26"/>
                                        </p:tgtEl>
                                      </p:cBhvr>
                                    </p:animEffect>
                                    <p:set>
                                      <p:cBhvr>
                                        <p:cTn id="100"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5" grpId="0" animBg="1"/>
      <p:bldP spid="15" grpId="1" animBg="1"/>
      <p:bldP spid="16" grpId="0" animBg="1"/>
      <p:bldP spid="16" grpId="1" animBg="1"/>
      <p:bldP spid="17" grpId="0" animBg="1"/>
      <p:bldP spid="17" grpId="1" animBg="1"/>
      <p:bldP spid="18" grpId="0"/>
      <p:bldP spid="19" grpId="0"/>
      <p:bldP spid="22" grpId="0"/>
      <p:bldP spid="23" grpId="0"/>
      <p:bldP spid="2" grpId="0" animBg="1"/>
      <p:bldP spid="2" grpId="1" animBg="1"/>
      <p:bldP spid="3" grpId="0" animBg="1"/>
      <p:bldP spid="3" grpId="1" animBg="1"/>
      <p:bldP spid="4" grpId="0" animBg="1"/>
      <p:bldP spid="4" grpId="1" animBg="1"/>
      <p:bldP spid="12" grpId="0" animBg="1"/>
      <p:bldP spid="12" grpId="1" animBg="1"/>
      <p:bldP spid="13" grpId="0" animBg="1"/>
      <p:bldP spid="13" grpId="1" animBg="1"/>
      <p:bldP spid="25" grpId="0" animBg="1"/>
      <p:bldP spid="26" grpId="0" animBg="1"/>
      <p:bldP spid="2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p:cNvSpPr>
          <p:nvPr>
            <p:ph type="body" idx="4294967295"/>
          </p:nvPr>
        </p:nvSpPr>
        <p:spPr>
          <a:xfrm>
            <a:off x="251520" y="627534"/>
            <a:ext cx="8892479" cy="4265935"/>
          </a:xfrm>
        </p:spPr>
        <p:txBody>
          <a:bodyPr lIns="0" rIns="0">
            <a:normAutofit fontScale="85000" lnSpcReduction="20000"/>
          </a:bodyPr>
          <a:lstStyle/>
          <a:p>
            <a:pPr>
              <a:lnSpc>
                <a:spcPct val="90000"/>
              </a:lnSpc>
              <a:tabLst>
                <a:tab pos="135731" algn="l"/>
                <a:tab pos="1078706" algn="l"/>
              </a:tabLst>
            </a:pPr>
            <a:r>
              <a:rPr lang="en-GB" sz="1800" b="0" cap="none" dirty="0" smtClean="0"/>
              <a:t>T</a:t>
            </a:r>
            <a:r>
              <a:rPr lang="en-GB" sz="1800" cap="none" dirty="0" smtClean="0"/>
              <a:t>HE COMMISSION HAS IDENTIFIED METHODS, TOOLS AND IS UNDERTAKING/WILL UNDERTAKE A SERIES OF CONCRETE MEASURES IN 2016 </a:t>
            </a:r>
            <a:r>
              <a:rPr lang="en-GB" sz="1800" cap="none" dirty="0"/>
              <a:t>AND </a:t>
            </a:r>
            <a:r>
              <a:rPr lang="en-GB" sz="1500" cap="none" dirty="0" smtClean="0"/>
              <a:t>2017 </a:t>
            </a:r>
          </a:p>
          <a:p>
            <a:pPr>
              <a:lnSpc>
                <a:spcPct val="90000"/>
              </a:lnSpc>
              <a:tabLst>
                <a:tab pos="135731" algn="l"/>
                <a:tab pos="1078706" algn="l"/>
              </a:tabLst>
            </a:pPr>
            <a:r>
              <a:rPr lang="en-GB" sz="1500" cap="none" dirty="0" smtClean="0"/>
              <a:t>http</a:t>
            </a:r>
            <a:r>
              <a:rPr lang="en-GB" sz="1500" cap="none" dirty="0"/>
              <a:t>://</a:t>
            </a:r>
            <a:r>
              <a:rPr lang="en-GB" sz="1500" cap="none" dirty="0" smtClean="0"/>
              <a:t>ec.europa.eu/dgs/education_culture/repository/education/news/2016/docs/inclusion-fundamental-values-leaflet_en.pdf</a:t>
            </a:r>
            <a:endParaRPr lang="en-GB" sz="1500" b="0" cap="none" dirty="0" smtClean="0"/>
          </a:p>
          <a:p>
            <a:pPr>
              <a:lnSpc>
                <a:spcPct val="90000"/>
              </a:lnSpc>
              <a:tabLst>
                <a:tab pos="135731" algn="l"/>
                <a:tab pos="1078706" algn="l"/>
              </a:tabLst>
            </a:pPr>
            <a:r>
              <a:rPr lang="en-GB" sz="1800" cap="none" dirty="0" smtClean="0"/>
              <a:t>1</a:t>
            </a:r>
            <a:r>
              <a:rPr lang="en-GB" sz="1800" cap="none" dirty="0"/>
              <a:t>. Mobilising funding</a:t>
            </a:r>
          </a:p>
          <a:p>
            <a:pPr marL="285750" indent="-285750">
              <a:lnSpc>
                <a:spcPct val="90000"/>
              </a:lnSpc>
              <a:buFont typeface="Wingdings" panose="05000000000000000000" pitchFamily="2" charset="2"/>
              <a:buChar char="Ø"/>
              <a:tabLst>
                <a:tab pos="135731" algn="l"/>
                <a:tab pos="1078706" algn="l"/>
              </a:tabLst>
            </a:pPr>
            <a:r>
              <a:rPr lang="en-GB" sz="1500" b="0" cap="none" dirty="0"/>
              <a:t>In 2016, </a:t>
            </a:r>
            <a:r>
              <a:rPr lang="en-GB" sz="1500" cap="none" dirty="0"/>
              <a:t>Erasmus+</a:t>
            </a:r>
            <a:r>
              <a:rPr lang="en-GB" sz="1500" b="0" cap="none" dirty="0"/>
              <a:t> is making more than EUR 400 million available to transnational partnerships to develop innovative policy approaches and practices at grass-roots level. </a:t>
            </a:r>
            <a:endParaRPr lang="en-GB" sz="1500" b="0" cap="none" dirty="0" smtClean="0"/>
          </a:p>
          <a:p>
            <a:pPr marL="285750" indent="-285750">
              <a:lnSpc>
                <a:spcPct val="90000"/>
              </a:lnSpc>
              <a:buFont typeface="Wingdings" panose="05000000000000000000" pitchFamily="2" charset="2"/>
              <a:buChar char="Ø"/>
              <a:tabLst>
                <a:tab pos="135731" algn="l"/>
                <a:tab pos="1078706" algn="l"/>
              </a:tabLst>
            </a:pPr>
            <a:r>
              <a:rPr lang="en-GB" sz="1500" cap="none" dirty="0" smtClean="0"/>
              <a:t>Better </a:t>
            </a:r>
            <a:r>
              <a:rPr lang="en-GB" sz="1500" cap="none" dirty="0"/>
              <a:t>knowledge and policy support</a:t>
            </a:r>
            <a:r>
              <a:rPr lang="en-GB" sz="1500" b="0" cap="none" dirty="0"/>
              <a:t>- a better knowledge base, reinforce the collection of evidence at EU level and provide reinforced policy support related to inclusive education as well as to the teaching of social and civic competences:</a:t>
            </a:r>
          </a:p>
          <a:p>
            <a:pPr marL="285750" indent="-285750">
              <a:lnSpc>
                <a:spcPct val="90000"/>
              </a:lnSpc>
              <a:buFont typeface="Wingdings" panose="05000000000000000000" pitchFamily="2" charset="2"/>
              <a:buChar char="Ø"/>
              <a:tabLst>
                <a:tab pos="135731" algn="l"/>
                <a:tab pos="1078706" algn="l"/>
              </a:tabLst>
            </a:pPr>
            <a:r>
              <a:rPr lang="en-GB" sz="1500" b="0" cap="none" dirty="0" smtClean="0"/>
              <a:t>Developing </a:t>
            </a:r>
            <a:r>
              <a:rPr lang="en-GB" sz="1500" b="0" cap="none" dirty="0"/>
              <a:t>a policy framework for promoting inclusion and fundamental values through education and </a:t>
            </a:r>
            <a:r>
              <a:rPr lang="en-GB" sz="1500" cap="none" dirty="0"/>
              <a:t>an online-compendium of good practices, as part of the ET2020 Working Group</a:t>
            </a:r>
            <a:r>
              <a:rPr lang="en-GB" sz="1500" b="0" cap="none" dirty="0"/>
              <a:t> on promoting citizenship and the common values of freedom, tolerance and non-discrimination through education;</a:t>
            </a:r>
          </a:p>
          <a:p>
            <a:pPr marL="285750" indent="-285750">
              <a:lnSpc>
                <a:spcPct val="90000"/>
              </a:lnSpc>
              <a:buFont typeface="Wingdings" panose="05000000000000000000" pitchFamily="2" charset="2"/>
              <a:buChar char="Ø"/>
              <a:tabLst>
                <a:tab pos="135731" algn="l"/>
                <a:tab pos="1078706" algn="l"/>
              </a:tabLst>
            </a:pPr>
            <a:r>
              <a:rPr lang="en-GB" sz="1500" cap="none" dirty="0"/>
              <a:t>The annual Education and Training Monitor </a:t>
            </a:r>
            <a:r>
              <a:rPr lang="en-GB" sz="1500" b="0" cap="none" dirty="0"/>
              <a:t>, which captures the evolution of Europe’s education and training systems by bringing together a wide array of evidence in one report;</a:t>
            </a:r>
          </a:p>
          <a:p>
            <a:pPr marL="285750" indent="-285750">
              <a:lnSpc>
                <a:spcPct val="90000"/>
              </a:lnSpc>
              <a:buFont typeface="Wingdings" panose="05000000000000000000" pitchFamily="2" charset="2"/>
              <a:buChar char="Ø"/>
              <a:tabLst>
                <a:tab pos="135731" algn="l"/>
                <a:tab pos="1078706" algn="l"/>
              </a:tabLst>
            </a:pPr>
            <a:r>
              <a:rPr lang="en-GB" sz="1500" cap="none" dirty="0" smtClean="0"/>
              <a:t>A </a:t>
            </a:r>
            <a:r>
              <a:rPr lang="en-GB" sz="1500" cap="none" dirty="0"/>
              <a:t>newly launched study on citizenship education across Europe </a:t>
            </a:r>
            <a:r>
              <a:rPr lang="en-GB" sz="1500" b="0" cap="none" dirty="0"/>
              <a:t>to be undertaken by the Eurydice network of the Commission, which will provide a comprehensive overview of the structure, content, and practice of citizenship education in Member States (2017);</a:t>
            </a:r>
          </a:p>
          <a:p>
            <a:pPr marL="285750" indent="-285750">
              <a:lnSpc>
                <a:spcPct val="90000"/>
              </a:lnSpc>
              <a:buFont typeface="Wingdings" panose="05000000000000000000" pitchFamily="2" charset="2"/>
              <a:buChar char="Ø"/>
              <a:tabLst>
                <a:tab pos="135731" algn="l"/>
                <a:tab pos="1078706" algn="l"/>
              </a:tabLst>
            </a:pPr>
            <a:r>
              <a:rPr lang="en-GB" sz="1500" b="0" cap="none" dirty="0" smtClean="0"/>
              <a:t>Further </a:t>
            </a:r>
            <a:r>
              <a:rPr lang="en-GB" sz="1500" cap="none" dirty="0"/>
              <a:t>stimulating evidence based policy making</a:t>
            </a:r>
            <a:r>
              <a:rPr lang="en-GB" sz="1500" b="0" cap="none" dirty="0"/>
              <a:t>- a report  by the Network of Experts on Social Aspects of Education and Training, </a:t>
            </a:r>
            <a:r>
              <a:rPr lang="en-GB" sz="1500" b="0" cap="none" dirty="0" smtClean="0"/>
              <a:t>reviewing with the aim to highlight </a:t>
            </a:r>
            <a:r>
              <a:rPr lang="en-GB" sz="1500" b="0" cap="none" dirty="0"/>
              <a:t>key success factors and includes successful examples from several different Member States that can serve as concrete sources of policy inspiration</a:t>
            </a:r>
            <a:r>
              <a:rPr lang="en-GB" sz="1500" b="0" cap="none" dirty="0" smtClean="0"/>
              <a:t>. </a:t>
            </a:r>
            <a:endParaRPr lang="en-GB" sz="1500" b="0" cap="none" dirty="0"/>
          </a:p>
        </p:txBody>
      </p:sp>
      <p:pic>
        <p:nvPicPr>
          <p:cNvPr id="25602" name="Picture 3" descr="707625876_46aa44851f_o"/>
          <p:cNvPicPr>
            <a:picLocks noChangeAspect="1" noChangeArrowheads="1"/>
          </p:cNvPicPr>
          <p:nvPr/>
        </p:nvPicPr>
        <p:blipFill>
          <a:blip r:embed="rId3"/>
          <a:srcRect/>
          <a:stretch>
            <a:fillRect/>
          </a:stretch>
        </p:blipFill>
        <p:spPr bwMode="auto">
          <a:xfrm>
            <a:off x="7524328" y="1"/>
            <a:ext cx="1584176" cy="627533"/>
          </a:xfrm>
          <a:prstGeom prst="rect">
            <a:avLst/>
          </a:prstGeom>
          <a:noFill/>
          <a:ln w="9525">
            <a:noFill/>
            <a:miter lim="800000"/>
            <a:headEnd/>
            <a:tailEnd/>
          </a:ln>
        </p:spPr>
      </p:pic>
    </p:spTree>
    <p:extLst>
      <p:ext uri="{BB962C8B-B14F-4D97-AF65-F5344CB8AC3E}">
        <p14:creationId xmlns:p14="http://schemas.microsoft.com/office/powerpoint/2010/main" val="100414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7832" y="123478"/>
            <a:ext cx="8494504" cy="792088"/>
          </a:xfrm>
        </p:spPr>
        <p:txBody>
          <a:bodyPr>
            <a:normAutofit/>
          </a:bodyPr>
          <a:lstStyle/>
          <a:p>
            <a:r>
              <a:rPr lang="en-GB" sz="1800" b="1" cap="none" dirty="0">
                <a:latin typeface="+mj-lt"/>
              </a:rPr>
              <a:t>2. </a:t>
            </a:r>
            <a:r>
              <a:rPr lang="en-GB" sz="1800" b="1" cap="none" dirty="0" smtClean="0">
                <a:latin typeface="+mj-lt"/>
              </a:rPr>
              <a:t>TEACHERS AND SCHOOLS- THE COMMISSION WILL BOOST SUPPORT MECHANISMS TO SCHOOLS AND EDUCATORS, THROUGH:</a:t>
            </a:r>
            <a:endParaRPr lang="en-GB" sz="1800" b="1" cap="none" dirty="0">
              <a:latin typeface="+mj-lt"/>
            </a:endParaRPr>
          </a:p>
        </p:txBody>
      </p:sp>
      <p:sp>
        <p:nvSpPr>
          <p:cNvPr id="7" name="Content Placeholder 4"/>
          <p:cNvSpPr>
            <a:spLocks noGrp="1"/>
          </p:cNvSpPr>
          <p:nvPr>
            <p:ph idx="1"/>
          </p:nvPr>
        </p:nvSpPr>
        <p:spPr>
          <a:xfrm>
            <a:off x="179512" y="987574"/>
            <a:ext cx="8494503" cy="3743871"/>
          </a:xfrm>
        </p:spPr>
        <p:txBody>
          <a:bodyPr>
            <a:noAutofit/>
          </a:bodyPr>
          <a:lstStyle/>
          <a:p>
            <a:pPr marL="285750" indent="-285750">
              <a:buFont typeface="Wingdings" panose="05000000000000000000" pitchFamily="2" charset="2"/>
              <a:buChar char="Ø"/>
            </a:pPr>
            <a:r>
              <a:rPr lang="en-GB" cap="none" dirty="0" smtClean="0"/>
              <a:t>Enhancing the use of e-Twinning </a:t>
            </a:r>
            <a:r>
              <a:rPr lang="en-GB" b="0" cap="none" dirty="0" smtClean="0"/>
              <a:t>, connecting teachers and classrooms across Europe, to step up support to teachers and foster exchanges, in particular with the aim of promoting fundamental values and citizenship;</a:t>
            </a:r>
          </a:p>
          <a:p>
            <a:pPr marL="285750" indent="-285750">
              <a:buFont typeface="Wingdings" panose="05000000000000000000" pitchFamily="2" charset="2"/>
              <a:buChar char="Ø"/>
            </a:pPr>
            <a:r>
              <a:rPr lang="en-GB" cap="none" dirty="0" smtClean="0"/>
              <a:t>Establishing a network under the ERASMUS+ </a:t>
            </a:r>
            <a:r>
              <a:rPr lang="en-GB" b="0" cap="none" dirty="0" smtClean="0"/>
              <a:t>programme to allow direct contacts with positive role models for young people, such as entrepreneurs, artists, sportspersons, as well as formerly radicalised people;</a:t>
            </a:r>
          </a:p>
          <a:p>
            <a:pPr marL="285750" indent="-285750">
              <a:buFont typeface="Wingdings" panose="05000000000000000000" pitchFamily="2" charset="2"/>
              <a:buChar char="Ø"/>
            </a:pPr>
            <a:r>
              <a:rPr lang="en-GB" cap="none" dirty="0" smtClean="0"/>
              <a:t>Expanding the European Toolkit for schools</a:t>
            </a:r>
            <a:r>
              <a:rPr lang="en-GB" b="0" cap="none" dirty="0" smtClean="0"/>
              <a:t>, which is a new online platform, offering good practice examples and resources on how to introduce collaborative approaches in schools to improve inclusiveness and achieve success for all; </a:t>
            </a:r>
          </a:p>
          <a:p>
            <a:pPr marL="285750" indent="-285750">
              <a:buFont typeface="Wingdings" panose="05000000000000000000" pitchFamily="2" charset="2"/>
              <a:buChar char="Ø"/>
            </a:pPr>
            <a:r>
              <a:rPr lang="en-GB" b="0" cap="none" dirty="0" smtClean="0"/>
              <a:t>Encouraging more </a:t>
            </a:r>
            <a:r>
              <a:rPr lang="en-GB" cap="none" dirty="0" smtClean="0"/>
              <a:t>teacher training</a:t>
            </a:r>
            <a:r>
              <a:rPr lang="en-GB" b="0" cap="none" dirty="0" smtClean="0"/>
              <a:t> courses on citizenship education through ERASMUS+. </a:t>
            </a:r>
            <a:endParaRPr lang="en-GB" b="0" cap="none" dirty="0"/>
          </a:p>
        </p:txBody>
      </p:sp>
    </p:spTree>
    <p:extLst>
      <p:ext uri="{BB962C8B-B14F-4D97-AF65-F5344CB8AC3E}">
        <p14:creationId xmlns:p14="http://schemas.microsoft.com/office/powerpoint/2010/main" val="10841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000"/>
                                        <p:tgtEl>
                                          <p:spTgt spid="7">
                                            <p:txEl>
                                              <p:pRg st="1" end="1"/>
                                            </p:txEl>
                                          </p:spTgt>
                                        </p:tgtEl>
                                      </p:cBhvr>
                                    </p:animEffect>
                                    <p:anim calcmode="lin" valueType="num">
                                      <p:cBhvr>
                                        <p:cTn id="1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1000"/>
                                        <p:tgtEl>
                                          <p:spTgt spid="7">
                                            <p:txEl>
                                              <p:pRg st="3" end="3"/>
                                            </p:txEl>
                                          </p:spTgt>
                                        </p:tgtEl>
                                      </p:cBhvr>
                                    </p:animEffect>
                                    <p:anim calcmode="lin" valueType="num">
                                      <p:cBhvr>
                                        <p:cTn id="2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2b5e03d6ff2dac033996b556dbe18189b89c2ec"/>
</p:tagLst>
</file>

<file path=ppt/theme/theme1.xml><?xml version="1.0" encoding="utf-8"?>
<a:theme xmlns:a="http://schemas.openxmlformats.org/drawingml/2006/main" name="ETF Template - Blue">
  <a:themeElements>
    <a:clrScheme name="ETF">
      <a:dk1>
        <a:sysClr val="windowText" lastClr="000000"/>
      </a:dk1>
      <a:lt1>
        <a:sysClr val="window" lastClr="FFFFFF"/>
      </a:lt1>
      <a:dk2>
        <a:srgbClr val="455560"/>
      </a:dk2>
      <a:lt2>
        <a:srgbClr val="0092BB"/>
      </a:lt2>
      <a:accent1>
        <a:srgbClr val="66BED6"/>
      </a:accent1>
      <a:accent2>
        <a:srgbClr val="CBD300"/>
      </a:accent2>
      <a:accent3>
        <a:srgbClr val="DC006B"/>
      </a:accent3>
      <a:accent4>
        <a:srgbClr val="FFDC00"/>
      </a:accent4>
      <a:accent5>
        <a:srgbClr val="009CDA"/>
      </a:accent5>
      <a:accent6>
        <a:srgbClr val="F39900"/>
      </a:accent6>
      <a:hlink>
        <a:srgbClr val="DC006B"/>
      </a:hlink>
      <a:folHlink>
        <a:srgbClr val="750D6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ETF Template - Pink">
  <a:themeElements>
    <a:clrScheme name="ETF">
      <a:dk1>
        <a:sysClr val="windowText" lastClr="000000"/>
      </a:dk1>
      <a:lt1>
        <a:sysClr val="window" lastClr="FFFFFF"/>
      </a:lt1>
      <a:dk2>
        <a:srgbClr val="455560"/>
      </a:dk2>
      <a:lt2>
        <a:srgbClr val="0092BB"/>
      </a:lt2>
      <a:accent1>
        <a:srgbClr val="66BED6"/>
      </a:accent1>
      <a:accent2>
        <a:srgbClr val="CBD300"/>
      </a:accent2>
      <a:accent3>
        <a:srgbClr val="DC006B"/>
      </a:accent3>
      <a:accent4>
        <a:srgbClr val="FFDC00"/>
      </a:accent4>
      <a:accent5>
        <a:srgbClr val="009CDA"/>
      </a:accent5>
      <a:accent6>
        <a:srgbClr val="F39900"/>
      </a:accent6>
      <a:hlink>
        <a:srgbClr val="DC006B"/>
      </a:hlink>
      <a:folHlink>
        <a:srgbClr val="750D6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ETF Template - Green">
  <a:themeElements>
    <a:clrScheme name="ETF">
      <a:dk1>
        <a:sysClr val="windowText" lastClr="000000"/>
      </a:dk1>
      <a:lt1>
        <a:sysClr val="window" lastClr="FFFFFF"/>
      </a:lt1>
      <a:dk2>
        <a:srgbClr val="455560"/>
      </a:dk2>
      <a:lt2>
        <a:srgbClr val="0092BB"/>
      </a:lt2>
      <a:accent1>
        <a:srgbClr val="66BED6"/>
      </a:accent1>
      <a:accent2>
        <a:srgbClr val="CBD300"/>
      </a:accent2>
      <a:accent3>
        <a:srgbClr val="DC006B"/>
      </a:accent3>
      <a:accent4>
        <a:srgbClr val="FFDC00"/>
      </a:accent4>
      <a:accent5>
        <a:srgbClr val="009CDA"/>
      </a:accent5>
      <a:accent6>
        <a:srgbClr val="F39900"/>
      </a:accent6>
      <a:hlink>
        <a:srgbClr val="DC006B"/>
      </a:hlink>
      <a:folHlink>
        <a:srgbClr val="750D6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ETF Template - Orange">
  <a:themeElements>
    <a:clrScheme name="ETF">
      <a:dk1>
        <a:sysClr val="windowText" lastClr="000000"/>
      </a:dk1>
      <a:lt1>
        <a:sysClr val="window" lastClr="FFFFFF"/>
      </a:lt1>
      <a:dk2>
        <a:srgbClr val="455560"/>
      </a:dk2>
      <a:lt2>
        <a:srgbClr val="0092BB"/>
      </a:lt2>
      <a:accent1>
        <a:srgbClr val="66BED6"/>
      </a:accent1>
      <a:accent2>
        <a:srgbClr val="CBD300"/>
      </a:accent2>
      <a:accent3>
        <a:srgbClr val="DC006B"/>
      </a:accent3>
      <a:accent4>
        <a:srgbClr val="FFDC00"/>
      </a:accent4>
      <a:accent5>
        <a:srgbClr val="009CDA"/>
      </a:accent5>
      <a:accent6>
        <a:srgbClr val="F39900"/>
      </a:accent6>
      <a:hlink>
        <a:srgbClr val="DC006B"/>
      </a:hlink>
      <a:folHlink>
        <a:srgbClr val="750D6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OPS_x0020_tags xmlns="0cfba320-8ff6-492a-9486-22da21eb3322"/>
    <Types xmlns="b24f4573-e1bc-403b-bbdd-fe6427823d12">
      <Value>Presentation</Value>
    </Types>
    <WP_x0020_project_x0020_number xmlns="b24f4573-e1bc-403b-bbdd-fe6427823d12" xsi:nil="true"/>
    <Release_x0020_date_x0020__x002f__x0020_Publishing_x0020_date xmlns="b24f4573-e1bc-403b-bbdd-fe6427823d12">2016-03-31T22:00:00+00:00</Release_x0020_date_x0020__x002f__x0020_Publishing_x0020_date>
    <Issued_x0020_by xmlns="b24f4573-e1bc-403b-bbdd-fe6427823d12" xsi:nil="true"/>
    <Core_x0020_Theme xmlns="b24f4573-e1bc-403b-bbdd-fe6427823d12" xsi:nil="true"/>
    <ETF_x0020_Dept_x0020__x0026__x0020_Organisational_x0020_function xmlns="0cfba320-8ff6-492a-9486-22da21eb3322" xsi:nil="true"/>
    <Countries xmlns="0cfba320-8ff6-492a-9486-22da21eb3322"/>
    <Subjects_x0020__x0028_Keywords_x0029_ xmlns="0cfba320-8ff6-492a-9486-22da21eb3322">
      <Value>17</Value>
      <Value>27</Value>
    </Subjects_x0020__x0028_Keywords_x0029_>
    <Core_x0020_function xmlns="b24f4573-e1bc-403b-bbdd-fe6427823d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A4EC5030EB214A86DBC146CA81E563" ma:contentTypeVersion="38" ma:contentTypeDescription="Create a new document." ma:contentTypeScope="" ma:versionID="2d75ac9bd13761f2494c31702471eb1c">
  <xsd:schema xmlns:xsd="http://www.w3.org/2001/XMLSchema" xmlns:xs="http://www.w3.org/2001/XMLSchema" xmlns:p="http://schemas.microsoft.com/office/2006/metadata/properties" xmlns:ns2="b24f4573-e1bc-403b-bbdd-fe6427823d12" xmlns:ns3="0cfba320-8ff6-492a-9486-22da21eb3322" targetNamespace="http://schemas.microsoft.com/office/2006/metadata/properties" ma:root="true" ma:fieldsID="dbc9f122ec86ae99d462a819c6b6abb4" ns2:_="" ns3:_="">
    <xsd:import namespace="b24f4573-e1bc-403b-bbdd-fe6427823d12"/>
    <xsd:import namespace="0cfba320-8ff6-492a-9486-22da21eb3322"/>
    <xsd:element name="properties">
      <xsd:complexType>
        <xsd:sequence>
          <xsd:element name="documentManagement">
            <xsd:complexType>
              <xsd:all>
                <xsd:element ref="ns2:Release_x0020_date_x0020__x002f__x0020_Publishing_x0020_date" minOccurs="0"/>
                <xsd:element ref="ns3:ETF_x0020_Dept_x0020__x0026__x0020_Organisational_x0020_function" minOccurs="0"/>
                <xsd:element ref="ns3:OPS_x0020_tags" minOccurs="0"/>
                <xsd:element ref="ns3:Subjects_x0020__x0028_Keywords_x0029_" minOccurs="0"/>
                <xsd:element ref="ns2:WP_x0020_project_x0020_number" minOccurs="0"/>
                <xsd:element ref="ns3:Countries" minOccurs="0"/>
                <xsd:element ref="ns2:Types" minOccurs="0"/>
                <xsd:element ref="ns2:Core_x0020_Theme" minOccurs="0"/>
                <xsd:element ref="ns2:Core_x0020_function" minOccurs="0"/>
                <xsd:element ref="ns2:Issued_x0020_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4f4573-e1bc-403b-bbdd-fe6427823d12" elementFormDefault="qualified">
    <xsd:import namespace="http://schemas.microsoft.com/office/2006/documentManagement/types"/>
    <xsd:import namespace="http://schemas.microsoft.com/office/infopath/2007/PartnerControls"/>
    <xsd:element name="Release_x0020_date_x0020__x002f__x0020_Publishing_x0020_date" ma:index="2" nillable="true" ma:displayName="Release date" ma:default="[today]" ma:format="DateOnly" ma:internalName="Release_x0020_date_x0020__x002f__x0020_Publishing_x0020_date">
      <xsd:simpleType>
        <xsd:restriction base="dms:DateTime"/>
      </xsd:simpleType>
    </xsd:element>
    <xsd:element name="WP_x0020_project_x0020_number" ma:index="6" nillable="true" ma:displayName="Reference Number" ma:internalName="WP_x0020_project_x0020_number">
      <xsd:simpleType>
        <xsd:restriction base="dms:Text">
          <xsd:maxLength value="25"/>
        </xsd:restriction>
      </xsd:simpleType>
    </xsd:element>
    <xsd:element name="Types" ma:index="8" nillable="true" ma:displayName="Types" ma:internalName="Types">
      <xsd:complexType>
        <xsd:complexContent>
          <xsd:extension base="dms:MultiChoice">
            <xsd:sequence>
              <xsd:element name="Value" maxOccurs="unbounded" minOccurs="0" nillable="true">
                <xsd:simpleType>
                  <xsd:restriction base="dms:Choice">
                    <xsd:enumeration value="Action plan"/>
                    <xsd:enumeration value="Agenda"/>
                    <xsd:enumeration value="Agreement"/>
                    <xsd:enumeration value="Annual accounts"/>
                    <xsd:enumeration value="Annual activity report"/>
                    <xsd:enumeration value="Article"/>
                    <xsd:enumeration value="Audit report"/>
                    <xsd:enumeration value="Budget"/>
                    <xsd:enumeration value="Budget discharge"/>
                    <xsd:enumeration value="Checklist"/>
                    <xsd:enumeration value="Communication"/>
                    <xsd:enumeration value="Contract"/>
                    <xsd:enumeration value="Correspondence"/>
                    <xsd:enumeration value="Decision"/>
                    <xsd:enumeration value="Decision, Director"/>
                    <xsd:enumeration value="Decision, GB"/>
                    <xsd:enumeration value="Delegation"/>
                    <xsd:enumeration value="EC request"/>
                    <xsd:enumeration value="Exception"/>
                    <xsd:enumeration value="Feasibility study"/>
                    <xsd:enumeration value="Financial statements"/>
                    <xsd:enumeration value="Form"/>
                    <xsd:enumeration value="Glossary"/>
                    <xsd:enumeration value="Guidelines"/>
                    <xsd:enumeration value="Implementing rule"/>
                    <xsd:enumeration value="Information sheet"/>
                    <xsd:enumeration value="Job description"/>
                    <xsd:enumeration value="Job vacancy"/>
                    <xsd:enumeration value="Manual / handbook"/>
                    <xsd:enumeration value="Media release"/>
                    <xsd:enumeration value="Memo"/>
                    <xsd:enumeration value="Mid-term perspective"/>
                    <xsd:enumeration value="Minutes"/>
                    <xsd:enumeration value="Mission report"/>
                    <xsd:enumeration value="Non-compliance"/>
                    <xsd:enumeration value="Other act"/>
                    <xsd:enumeration value="Periodical"/>
                    <xsd:enumeration value="Policy"/>
                    <xsd:enumeration value="Position paper"/>
                    <xsd:enumeration value="Presentation"/>
                    <xsd:enumeration value="Press clipping"/>
                    <xsd:enumeration value="Procedure"/>
                    <xsd:enumeration value="Process"/>
                    <xsd:enumeration value="Procurement plan"/>
                    <xsd:enumeration value="Project plan"/>
                    <xsd:enumeration value="Proposal"/>
                    <xsd:enumeration value="Publication"/>
                    <xsd:enumeration value="Quarterly report"/>
                    <xsd:enumeration value="Regulation"/>
                    <xsd:enumeration value="Regulatory document"/>
                    <xsd:enumeration value="Report"/>
                    <xsd:enumeration value="Rule"/>
                    <xsd:enumeration value="Service levele agreement"/>
                    <xsd:enumeration value="Specifications"/>
                    <xsd:enumeration value="Statement"/>
                    <xsd:enumeration value="Strategy paper"/>
                    <xsd:enumeration value="Template"/>
                    <xsd:enumeration value="Terms of reference"/>
                    <xsd:enumeration value="Work programme"/>
                    <xsd:enumeration value="Working paper"/>
                  </xsd:restriction>
                </xsd:simpleType>
              </xsd:element>
            </xsd:sequence>
          </xsd:extension>
        </xsd:complexContent>
      </xsd:complexType>
    </xsd:element>
    <xsd:element name="Core_x0020_Theme" ma:index="9" nillable="true" ma:displayName="Core Theme" ma:format="Dropdown" ma:internalName="Core_x0020_Theme">
      <xsd:simpleType>
        <xsd:restriction base="dms:Choice">
          <xsd:enumeration value="Enterprises and human capital development: education and business partnerships"/>
          <xsd:enumeration value="LM needs and employability"/>
          <xsd:enumeration value="VET system development and provision"/>
        </xsd:restriction>
      </xsd:simpleType>
    </xsd:element>
    <xsd:element name="Core_x0020_function" ma:index="10" nillable="true" ma:displayName="Core function" ma:format="Dropdown" ma:internalName="Core_x0020_function">
      <xsd:simpleType>
        <xsd:restriction base="dms:Choice">
          <xsd:enumeration value="Capacity building"/>
          <xsd:enumeration value="Dissemination and networking"/>
          <xsd:enumeration value="Policy analysis"/>
          <xsd:enumeration value="Support to the European Commission"/>
        </xsd:restriction>
      </xsd:simpleType>
    </xsd:element>
    <xsd:element name="Issued_x0020_by" ma:index="11" nillable="true" ma:displayName="Issued by" ma:format="Dropdown" ma:internalName="Issued_x0020_by">
      <xsd:simpleType>
        <xsd:restriction base="dms:Choice">
          <xsd:enumeration value="ETF director"/>
          <xsd:enumeration value="ETF governing board"/>
          <xsd:enumeration value="ETF management team"/>
          <xsd:enumeration value="European Commission"/>
          <xsd:enumeration value="European Council"/>
          <xsd:enumeration value="European Parliament"/>
          <xsd:enumeration value="National Government"/>
          <xsd:enumeration value="No choice"/>
        </xsd:restriction>
      </xsd:simpleType>
    </xsd:element>
  </xsd:schema>
  <xsd:schema xmlns:xsd="http://www.w3.org/2001/XMLSchema" xmlns:xs="http://www.w3.org/2001/XMLSchema" xmlns:dms="http://schemas.microsoft.com/office/2006/documentManagement/types" xmlns:pc="http://schemas.microsoft.com/office/infopath/2007/PartnerControls" targetNamespace="0cfba320-8ff6-492a-9486-22da21eb3322" elementFormDefault="qualified">
    <xsd:import namespace="http://schemas.microsoft.com/office/2006/documentManagement/types"/>
    <xsd:import namespace="http://schemas.microsoft.com/office/infopath/2007/PartnerControls"/>
    <xsd:element name="ETF_x0020_Dept_x0020__x0026__x0020_Organisational_x0020_function" ma:index="3" nillable="true" ma:displayName="ETF Dept &amp; Organisational function" ma:list="{e79a5420-ba3e-4bae-894b-7c7934d732fb}" ma:internalName="ETF_x0020_Dept_x0020__x0026__x0020_Organisational_x0020_function" ma:showField="Title">
      <xsd:simpleType>
        <xsd:restriction base="dms:Lookup"/>
      </xsd:simpleType>
    </xsd:element>
    <xsd:element name="OPS_x0020_tags" ma:index="4" nillable="true" ma:displayName="OPS tags" ma:list="{ef0261bb-7101-4570-baf6-ae2433e35ecb}" ma:internalName="OPS_x0020_tags" ma:showField="Title">
      <xsd:complexType>
        <xsd:complexContent>
          <xsd:extension base="dms:MultiChoiceLookup">
            <xsd:sequence>
              <xsd:element name="Value" type="dms:Lookup" maxOccurs="unbounded" minOccurs="0" nillable="true"/>
            </xsd:sequence>
          </xsd:extension>
        </xsd:complexContent>
      </xsd:complexType>
    </xsd:element>
    <xsd:element name="Subjects_x0020__x0028_Keywords_x0029_" ma:index="5" nillable="true" ma:displayName="Subjects (Keywords)" ma:list="{bd88c386-817f-4464-998a-342319683bef}" ma:internalName="Subjects_x0020__x0028_Keywords_x0029_" ma:showField="Title">
      <xsd:complexType>
        <xsd:complexContent>
          <xsd:extension base="dms:MultiChoiceLookup">
            <xsd:sequence>
              <xsd:element name="Value" type="dms:Lookup" maxOccurs="unbounded" minOccurs="0" nillable="true"/>
            </xsd:sequence>
          </xsd:extension>
        </xsd:complexContent>
      </xsd:complexType>
    </xsd:element>
    <xsd:element name="Countries" ma:index="7" nillable="true" ma:displayName="Countries" ma:list="{098e6cc4-0186-4ac3-9c55-f97fcba62ee8}" ma:internalName="Countries" ma:readOnly="false" ma:showField="Titl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200E0E-B4DC-44DD-9E9C-E1F00EC67831}">
  <ds:schemaRefs>
    <ds:schemaRef ds:uri="http://schemas.microsoft.com/sharepoint/v3/contenttype/forms"/>
  </ds:schemaRefs>
</ds:datastoreItem>
</file>

<file path=customXml/itemProps2.xml><?xml version="1.0" encoding="utf-8"?>
<ds:datastoreItem xmlns:ds="http://schemas.openxmlformats.org/officeDocument/2006/customXml" ds:itemID="{BCEA3865-AB0B-4AE0-9B01-243498219D6D}">
  <ds:schemaRefs>
    <ds:schemaRef ds:uri="b24f4573-e1bc-403b-bbdd-fe6427823d12"/>
    <ds:schemaRef ds:uri="http://schemas.openxmlformats.org/package/2006/metadata/core-properties"/>
    <ds:schemaRef ds:uri="http://purl.org/dc/elements/1.1/"/>
    <ds:schemaRef ds:uri="http://purl.org/dc/dcmitype/"/>
    <ds:schemaRef ds:uri="http://schemas.microsoft.com/office/infopath/2007/PartnerControls"/>
    <ds:schemaRef ds:uri="0cfba320-8ff6-492a-9486-22da21eb3322"/>
    <ds:schemaRef ds:uri="http://schemas.microsoft.com/office/2006/metadata/properties"/>
    <ds:schemaRef ds:uri="http://schemas.microsoft.com/office/2006/documentManagement/types"/>
    <ds:schemaRef ds:uri="http://www.w3.org/XML/1998/namespace"/>
    <ds:schemaRef ds:uri="http://purl.org/dc/terms/"/>
  </ds:schemaRefs>
</ds:datastoreItem>
</file>

<file path=customXml/itemProps3.xml><?xml version="1.0" encoding="utf-8"?>
<ds:datastoreItem xmlns:ds="http://schemas.openxmlformats.org/officeDocument/2006/customXml" ds:itemID="{6B7F160D-270E-4B58-805E-87C9D40EF5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4f4573-e1bc-403b-bbdd-fe6427823d12"/>
    <ds:schemaRef ds:uri="0cfba320-8ff6-492a-9486-22da21eb33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6531</TotalTime>
  <Words>1812</Words>
  <Application>Microsoft Office PowerPoint</Application>
  <PresentationFormat>Ekran Gösterisi (16:9)</PresentationFormat>
  <Paragraphs>110</Paragraphs>
  <Slides>15</Slides>
  <Notes>1</Notes>
  <HiddenSlides>0</HiddenSlides>
  <MMClips>0</MMClips>
  <ScaleCrop>false</ScaleCrop>
  <HeadingPairs>
    <vt:vector size="4" baseType="variant">
      <vt:variant>
        <vt:lpstr>Tema</vt:lpstr>
      </vt:variant>
      <vt:variant>
        <vt:i4>5</vt:i4>
      </vt:variant>
      <vt:variant>
        <vt:lpstr>Slayt Başlıkları</vt:lpstr>
      </vt:variant>
      <vt:variant>
        <vt:i4>15</vt:i4>
      </vt:variant>
    </vt:vector>
  </HeadingPairs>
  <TitlesOfParts>
    <vt:vector size="20" baseType="lpstr">
      <vt:lpstr>ETF Template - Blue</vt:lpstr>
      <vt:lpstr>Custom Design</vt:lpstr>
      <vt:lpstr>ETF Template - Pink</vt:lpstr>
      <vt:lpstr>ETF Template - Green</vt:lpstr>
      <vt:lpstr>ETF Template - Orange</vt:lpstr>
      <vt:lpstr>TURKEY AND EU COMMON VALUES: REFLECTIONS ON THE EDUCATION SYSTEM –METHODS AND tools</vt:lpstr>
      <vt:lpstr>PowerPoint Sunusu</vt:lpstr>
      <vt:lpstr>European TraInIng FoundatIon: Key themes workIng In TURKEY</vt:lpstr>
      <vt:lpstr>A CLEAR EUROPEAN COMMISSION (EC) FRAMEWORK FOR EDUCATION AND TRAINING SYSTEM- SOCIAL INCLUSION AND CITIZENSHIP THROUGH FORMAL AND NON-FORMAL LEARNING </vt:lpstr>
      <vt:lpstr>A CLEAR ec framework for educatIon and traInIng system</vt:lpstr>
      <vt:lpstr>A CLEAR ec framework for educatIon and traInIng system</vt:lpstr>
      <vt:lpstr>PowerPoint Sunusu</vt:lpstr>
      <vt:lpstr>PowerPoint Sunusu</vt:lpstr>
      <vt:lpstr>2. TEACHERS AND SCHOOLS- THE COMMISSION WILL BOOST SUPPORT MECHANISMS TO SCHOOLS AND EDUCATORS, THROUGH:</vt:lpstr>
      <vt:lpstr>3.Youth work, volunteerIng and vIrtual exchanges - support to youth workers and organIzatIons In partIcular through: </vt:lpstr>
      <vt:lpstr>A set of tools and methodologIes</vt:lpstr>
      <vt:lpstr> A WHOLE SCHOOL APPROACH AND COMMUNITY INVOLVEMENT</vt:lpstr>
      <vt:lpstr>Turkey educatIon and traInIng - RIga commItment: A NEW SET OF MEDIUM-TERM DELIVERABLES 2015-2020</vt:lpstr>
      <vt:lpstr>PrelImInary polIcy optIons consIdered</vt:lpstr>
      <vt:lpstr>FOR FURTHER INFORMATION</vt:lpstr>
    </vt:vector>
  </TitlesOfParts>
  <Company>Article 10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ETF corporate PPT presentation</dc:title>
  <dc:creator>Carla Leclezio</dc:creator>
  <cp:lastModifiedBy>Gaye Dinçel</cp:lastModifiedBy>
  <cp:revision>422</cp:revision>
  <cp:lastPrinted>2016-11-11T10:17:20Z</cp:lastPrinted>
  <dcterms:created xsi:type="dcterms:W3CDTF">2012-09-13T11:45:23Z</dcterms:created>
  <dcterms:modified xsi:type="dcterms:W3CDTF">2016-11-17T11:57:49Z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0x010100DCA4EC5030EB214A86DBC146CA81E563</vt:lpwstr>
  </property>
</Properties>
</file>