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8"/>
  </p:notesMasterIdLst>
  <p:handoutMasterIdLst>
    <p:handoutMasterId r:id="rId49"/>
  </p:handoutMasterIdLst>
  <p:sldIdLst>
    <p:sldId id="356" r:id="rId2"/>
    <p:sldId id="425" r:id="rId3"/>
    <p:sldId id="426" r:id="rId4"/>
    <p:sldId id="427" r:id="rId5"/>
    <p:sldId id="428" r:id="rId6"/>
    <p:sldId id="429" r:id="rId7"/>
    <p:sldId id="430" r:id="rId8"/>
    <p:sldId id="463" r:id="rId9"/>
    <p:sldId id="462" r:id="rId10"/>
    <p:sldId id="461" r:id="rId11"/>
    <p:sldId id="460" r:id="rId12"/>
    <p:sldId id="459" r:id="rId13"/>
    <p:sldId id="458" r:id="rId14"/>
    <p:sldId id="457" r:id="rId15"/>
    <p:sldId id="455" r:id="rId16"/>
    <p:sldId id="454" r:id="rId17"/>
    <p:sldId id="453" r:id="rId18"/>
    <p:sldId id="452" r:id="rId19"/>
    <p:sldId id="431" r:id="rId20"/>
    <p:sldId id="451" r:id="rId21"/>
    <p:sldId id="450" r:id="rId22"/>
    <p:sldId id="449" r:id="rId23"/>
    <p:sldId id="448" r:id="rId24"/>
    <p:sldId id="447" r:id="rId25"/>
    <p:sldId id="446" r:id="rId26"/>
    <p:sldId id="445" r:id="rId27"/>
    <p:sldId id="444" r:id="rId28"/>
    <p:sldId id="443" r:id="rId29"/>
    <p:sldId id="441" r:id="rId30"/>
    <p:sldId id="440" r:id="rId31"/>
    <p:sldId id="439" r:id="rId32"/>
    <p:sldId id="438" r:id="rId33"/>
    <p:sldId id="437" r:id="rId34"/>
    <p:sldId id="436" r:id="rId35"/>
    <p:sldId id="435" r:id="rId36"/>
    <p:sldId id="464" r:id="rId37"/>
    <p:sldId id="472" r:id="rId38"/>
    <p:sldId id="471" r:id="rId39"/>
    <p:sldId id="470" r:id="rId40"/>
    <p:sldId id="465" r:id="rId41"/>
    <p:sldId id="469" r:id="rId42"/>
    <p:sldId id="466" r:id="rId43"/>
    <p:sldId id="467" r:id="rId44"/>
    <p:sldId id="474" r:id="rId45"/>
    <p:sldId id="475" r:id="rId46"/>
    <p:sldId id="476" r:id="rId47"/>
  </p:sldIdLst>
  <p:sldSz cx="9144000" cy="6858000" type="screen4x3"/>
  <p:notesSz cx="6805613" cy="9939338"/>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00" autoAdjust="0"/>
    <p:restoredTop sz="94246" autoAdjust="0"/>
  </p:normalViewPr>
  <p:slideViewPr>
    <p:cSldViewPr>
      <p:cViewPr varScale="1">
        <p:scale>
          <a:sx n="54" d="100"/>
          <a:sy n="54" d="100"/>
        </p:scale>
        <p:origin x="389" y="53"/>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4450" y="0"/>
            <a:ext cx="2949575" cy="498475"/>
          </a:xfrm>
          <a:prstGeom prst="rect">
            <a:avLst/>
          </a:prstGeom>
        </p:spPr>
        <p:txBody>
          <a:bodyPr vert="horz" lIns="91440" tIns="45720" rIns="91440" bIns="45720" rtlCol="0"/>
          <a:lstStyle>
            <a:lvl1pPr algn="r">
              <a:defRPr sz="1200"/>
            </a:lvl1pPr>
          </a:lstStyle>
          <a:p>
            <a:fld id="{E6E4AB17-F739-4871-8D44-2249A70C324D}" type="datetimeFigureOut">
              <a:rPr lang="en-GB" smtClean="0"/>
              <a:pPr/>
              <a:t>11/11/2015</a:t>
            </a:fld>
            <a:endParaRPr lang="en-GB"/>
          </a:p>
        </p:txBody>
      </p:sp>
      <p:sp>
        <p:nvSpPr>
          <p:cNvPr id="4" name="Footer Placeholder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4450" y="9440863"/>
            <a:ext cx="2949575" cy="498475"/>
          </a:xfrm>
          <a:prstGeom prst="rect">
            <a:avLst/>
          </a:prstGeom>
        </p:spPr>
        <p:txBody>
          <a:bodyPr vert="horz" lIns="91440" tIns="45720" rIns="91440" bIns="45720" rtlCol="0" anchor="b"/>
          <a:lstStyle>
            <a:lvl1pPr algn="r">
              <a:defRPr sz="1200"/>
            </a:lvl1pPr>
          </a:lstStyle>
          <a:p>
            <a:fld id="{FFBF9C48-09F5-4F2D-81D4-2054EEB976FF}" type="slidenum">
              <a:rPr lang="en-GB" smtClean="0"/>
              <a:pPr/>
              <a:t>‹#›</a:t>
            </a:fld>
            <a:endParaRPr lang="en-GB"/>
          </a:p>
        </p:txBody>
      </p:sp>
    </p:spTree>
    <p:extLst>
      <p:ext uri="{BB962C8B-B14F-4D97-AF65-F5344CB8AC3E}">
        <p14:creationId xmlns:p14="http://schemas.microsoft.com/office/powerpoint/2010/main" val="181673227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4939" y="0"/>
            <a:ext cx="2949099" cy="496967"/>
          </a:xfrm>
          <a:prstGeom prst="rect">
            <a:avLst/>
          </a:prstGeom>
        </p:spPr>
        <p:txBody>
          <a:bodyPr vert="horz" lIns="91440" tIns="45720" rIns="91440" bIns="45720" rtlCol="0"/>
          <a:lstStyle>
            <a:lvl1pPr algn="r">
              <a:defRPr sz="1200"/>
            </a:lvl1pPr>
          </a:lstStyle>
          <a:p>
            <a:fld id="{89DE156C-3ECE-4CEB-976B-BEBAF55B9411}" type="datetimeFigureOut">
              <a:rPr lang="en-GB" smtClean="0"/>
              <a:pPr/>
              <a:t>11/11/2015</a:t>
            </a:fld>
            <a:endParaRPr lang="en-GB"/>
          </a:p>
        </p:txBody>
      </p:sp>
      <p:sp>
        <p:nvSpPr>
          <p:cNvPr id="4" name="Slide Image Placeholder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0562" y="4721186"/>
            <a:ext cx="5444490" cy="447270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0646"/>
            <a:ext cx="2949099" cy="49696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4939" y="9440646"/>
            <a:ext cx="2949099" cy="496967"/>
          </a:xfrm>
          <a:prstGeom prst="rect">
            <a:avLst/>
          </a:prstGeom>
        </p:spPr>
        <p:txBody>
          <a:bodyPr vert="horz" lIns="91440" tIns="45720" rIns="91440" bIns="45720" rtlCol="0" anchor="b"/>
          <a:lstStyle>
            <a:lvl1pPr algn="r">
              <a:defRPr sz="1200"/>
            </a:lvl1pPr>
          </a:lstStyle>
          <a:p>
            <a:fld id="{1C61FD09-0879-4C5A-8A92-E2D95A36AD2B}" type="slidenum">
              <a:rPr lang="en-GB" smtClean="0"/>
              <a:pPr/>
              <a:t>‹#›</a:t>
            </a:fld>
            <a:endParaRPr lang="en-GB"/>
          </a:p>
        </p:txBody>
      </p:sp>
    </p:spTree>
    <p:extLst>
      <p:ext uri="{BB962C8B-B14F-4D97-AF65-F5344CB8AC3E}">
        <p14:creationId xmlns:p14="http://schemas.microsoft.com/office/powerpoint/2010/main" val="311947167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006FB7D1-D047-42A5-9056-21DC7CAF2A61}" type="datetime1">
              <a:rPr lang="tr-TR" smtClean="0"/>
              <a:pPr/>
              <a:t>11.11.2015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3A470D8-C585-458D-9E23-82C2F2C91B5E}" type="slidenum">
              <a:rPr lang="tr-TR" smtClean="0"/>
              <a:pPr/>
              <a:t>‹#›</a:t>
            </a:fld>
            <a:endParaRPr lang="tr-TR"/>
          </a:p>
        </p:txBody>
      </p:sp>
    </p:spTree>
    <p:extLst>
      <p:ext uri="{BB962C8B-B14F-4D97-AF65-F5344CB8AC3E}">
        <p14:creationId xmlns:p14="http://schemas.microsoft.com/office/powerpoint/2010/main" val="1354194352"/>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65C28945-BC98-4DD9-B311-04EE01A96F78}" type="datetime1">
              <a:rPr lang="tr-TR" smtClean="0"/>
              <a:pPr/>
              <a:t>11.11.2015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3A470D8-C585-458D-9E23-82C2F2C91B5E}" type="slidenum">
              <a:rPr lang="tr-TR" smtClean="0"/>
              <a:pPr/>
              <a:t>‹#›</a:t>
            </a:fld>
            <a:endParaRPr lang="tr-TR"/>
          </a:p>
        </p:txBody>
      </p:sp>
    </p:spTree>
    <p:extLst>
      <p:ext uri="{BB962C8B-B14F-4D97-AF65-F5344CB8AC3E}">
        <p14:creationId xmlns:p14="http://schemas.microsoft.com/office/powerpoint/2010/main" val="1824134962"/>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DC1EE584-EFA1-4195-A83E-AF851A9DDF97}" type="datetime1">
              <a:rPr lang="tr-TR" smtClean="0"/>
              <a:pPr/>
              <a:t>11.11.2015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3A470D8-C585-458D-9E23-82C2F2C91B5E}" type="slidenum">
              <a:rPr lang="tr-TR" smtClean="0"/>
              <a:pPr/>
              <a:t>‹#›</a:t>
            </a:fld>
            <a:endParaRPr lang="tr-TR"/>
          </a:p>
        </p:txBody>
      </p:sp>
    </p:spTree>
    <p:extLst>
      <p:ext uri="{BB962C8B-B14F-4D97-AF65-F5344CB8AC3E}">
        <p14:creationId xmlns:p14="http://schemas.microsoft.com/office/powerpoint/2010/main" val="1010366532"/>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9871C39B-A255-4739-97CD-F809C93C6931}" type="datetime1">
              <a:rPr lang="tr-TR" smtClean="0"/>
              <a:pPr/>
              <a:t>11.11.2015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3A470D8-C585-458D-9E23-82C2F2C91B5E}" type="slidenum">
              <a:rPr lang="tr-TR" smtClean="0"/>
              <a:pPr/>
              <a:t>‹#›</a:t>
            </a:fld>
            <a:endParaRPr lang="tr-TR"/>
          </a:p>
        </p:txBody>
      </p:sp>
    </p:spTree>
    <p:extLst>
      <p:ext uri="{BB962C8B-B14F-4D97-AF65-F5344CB8AC3E}">
        <p14:creationId xmlns:p14="http://schemas.microsoft.com/office/powerpoint/2010/main" val="3965987576"/>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E5D63E-C3DA-4FDE-9D7F-A62F3A88A3D4}" type="datetime1">
              <a:rPr lang="tr-TR" smtClean="0"/>
              <a:pPr/>
              <a:t>11.11.2015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3A470D8-C585-458D-9E23-82C2F2C91B5E}" type="slidenum">
              <a:rPr lang="tr-TR" smtClean="0"/>
              <a:pPr/>
              <a:t>‹#›</a:t>
            </a:fld>
            <a:endParaRPr lang="tr-TR"/>
          </a:p>
        </p:txBody>
      </p:sp>
    </p:spTree>
    <p:extLst>
      <p:ext uri="{BB962C8B-B14F-4D97-AF65-F5344CB8AC3E}">
        <p14:creationId xmlns:p14="http://schemas.microsoft.com/office/powerpoint/2010/main" val="2723602621"/>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8209933A-7D77-4CE4-B5FE-5CE469A6AD05}" type="datetime1">
              <a:rPr lang="tr-TR" smtClean="0"/>
              <a:pPr/>
              <a:t>11.11.2015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3A470D8-C585-458D-9E23-82C2F2C91B5E}" type="slidenum">
              <a:rPr lang="tr-TR" smtClean="0"/>
              <a:pPr/>
              <a:t>‹#›</a:t>
            </a:fld>
            <a:endParaRPr lang="tr-TR"/>
          </a:p>
        </p:txBody>
      </p:sp>
    </p:spTree>
    <p:extLst>
      <p:ext uri="{BB962C8B-B14F-4D97-AF65-F5344CB8AC3E}">
        <p14:creationId xmlns:p14="http://schemas.microsoft.com/office/powerpoint/2010/main" val="3783568078"/>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EDB10E35-4E7C-4C5F-9D61-1BB371585A7F}" type="datetime1">
              <a:rPr lang="tr-TR" smtClean="0"/>
              <a:pPr/>
              <a:t>11.11.2015</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E3A470D8-C585-458D-9E23-82C2F2C91B5E}" type="slidenum">
              <a:rPr lang="tr-TR" smtClean="0"/>
              <a:pPr/>
              <a:t>‹#›</a:t>
            </a:fld>
            <a:endParaRPr lang="tr-TR"/>
          </a:p>
        </p:txBody>
      </p:sp>
    </p:spTree>
    <p:extLst>
      <p:ext uri="{BB962C8B-B14F-4D97-AF65-F5344CB8AC3E}">
        <p14:creationId xmlns:p14="http://schemas.microsoft.com/office/powerpoint/2010/main" val="928440138"/>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5A6FE9AD-FF3C-4F1E-9B5D-6426BF4B0009}" type="datetime1">
              <a:rPr lang="tr-TR" smtClean="0"/>
              <a:pPr/>
              <a:t>11.11.2015</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E3A470D8-C585-458D-9E23-82C2F2C91B5E}" type="slidenum">
              <a:rPr lang="tr-TR" smtClean="0"/>
              <a:pPr/>
              <a:t>‹#›</a:t>
            </a:fld>
            <a:endParaRPr lang="tr-TR"/>
          </a:p>
        </p:txBody>
      </p:sp>
    </p:spTree>
    <p:extLst>
      <p:ext uri="{BB962C8B-B14F-4D97-AF65-F5344CB8AC3E}">
        <p14:creationId xmlns:p14="http://schemas.microsoft.com/office/powerpoint/2010/main" val="1818720079"/>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FCED1C-2F01-49FB-AC75-9EC57310B354}" type="datetime1">
              <a:rPr lang="tr-TR" smtClean="0"/>
              <a:pPr/>
              <a:t>11.11.2015</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E3A470D8-C585-458D-9E23-82C2F2C91B5E}" type="slidenum">
              <a:rPr lang="tr-TR" smtClean="0"/>
              <a:pPr/>
              <a:t>‹#›</a:t>
            </a:fld>
            <a:endParaRPr lang="tr-TR"/>
          </a:p>
        </p:txBody>
      </p:sp>
    </p:spTree>
    <p:extLst>
      <p:ext uri="{BB962C8B-B14F-4D97-AF65-F5344CB8AC3E}">
        <p14:creationId xmlns:p14="http://schemas.microsoft.com/office/powerpoint/2010/main" val="469706144"/>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7EF455-9110-4CB2-ADCD-45A3009ECC39}" type="datetime1">
              <a:rPr lang="tr-TR" smtClean="0"/>
              <a:pPr/>
              <a:t>11.11.2015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3A470D8-C585-458D-9E23-82C2F2C91B5E}" type="slidenum">
              <a:rPr lang="tr-TR" smtClean="0"/>
              <a:pPr/>
              <a:t>‹#›</a:t>
            </a:fld>
            <a:endParaRPr lang="tr-TR"/>
          </a:p>
        </p:txBody>
      </p:sp>
    </p:spTree>
    <p:extLst>
      <p:ext uri="{BB962C8B-B14F-4D97-AF65-F5344CB8AC3E}">
        <p14:creationId xmlns:p14="http://schemas.microsoft.com/office/powerpoint/2010/main" val="1999081050"/>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FEF623-7253-4AE6-899A-AC913C966DEF}" type="datetime1">
              <a:rPr lang="tr-TR" smtClean="0"/>
              <a:pPr/>
              <a:t>11.11.2015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3A470D8-C585-458D-9E23-82C2F2C91B5E}" type="slidenum">
              <a:rPr lang="tr-TR" smtClean="0"/>
              <a:pPr/>
              <a:t>‹#›</a:t>
            </a:fld>
            <a:endParaRPr lang="tr-TR"/>
          </a:p>
        </p:txBody>
      </p:sp>
    </p:spTree>
    <p:extLst>
      <p:ext uri="{BB962C8B-B14F-4D97-AF65-F5344CB8AC3E}">
        <p14:creationId xmlns:p14="http://schemas.microsoft.com/office/powerpoint/2010/main" val="3064793887"/>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5782BA-D505-40C8-964D-A10403F86AAE}" type="datetime1">
              <a:rPr lang="tr-TR" smtClean="0"/>
              <a:pPr/>
              <a:t>11.11.2015</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A470D8-C585-458D-9E23-82C2F2C91B5E}" type="slidenum">
              <a:rPr lang="tr-TR" smtClean="0"/>
              <a:pPr/>
              <a:t>‹#›</a:t>
            </a:fld>
            <a:endParaRPr lang="tr-TR"/>
          </a:p>
        </p:txBody>
      </p:sp>
    </p:spTree>
    <p:extLst>
      <p:ext uri="{BB962C8B-B14F-4D97-AF65-F5344CB8AC3E}">
        <p14:creationId xmlns:p14="http://schemas.microsoft.com/office/powerpoint/2010/main" val="10539132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fade/>
  </p:transition>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9.jpeg"/></Relationships>
</file>

<file path=ppt/slides/_rels/slide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10.jpeg"/></Relationships>
</file>

<file path=ppt/slides/_rels/slide3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4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media/image12.png"/></Relationships>
</file>

<file path=ppt/slides/_rels/slide4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 name="Rectangle 1"/>
          <p:cNvSpPr>
            <a:spLocks noChangeArrowheads="1"/>
          </p:cNvSpPr>
          <p:nvPr/>
        </p:nvSpPr>
        <p:spPr bwMode="auto">
          <a:xfrm>
            <a:off x="0" y="1"/>
            <a:ext cx="9180514" cy="1479792"/>
          </a:xfrm>
          <a:prstGeom prst="rect">
            <a:avLst/>
          </a:prstGeom>
          <a:solidFill>
            <a:schemeClr val="bg1">
              <a:alpha val="75000"/>
            </a:schemeClr>
          </a:solidFill>
          <a:ln>
            <a:noFill/>
          </a:ln>
          <a:extLst/>
        </p:spPr>
        <p:txBody>
          <a:bodyPr/>
          <a:lstStyle>
            <a:lvl1pPr eaLnBrk="0" hangingPunct="0">
              <a:defRPr sz="1000">
                <a:solidFill>
                  <a:srgbClr val="00005A"/>
                </a:solidFill>
                <a:latin typeface="Arial Narrow" pitchFamily="34" charset="0"/>
                <a:cs typeface="Arial" charset="0"/>
              </a:defRPr>
            </a:lvl1pPr>
            <a:lvl2pPr marL="742950" indent="-285750" eaLnBrk="0" hangingPunct="0">
              <a:defRPr sz="1000">
                <a:solidFill>
                  <a:srgbClr val="00005A"/>
                </a:solidFill>
                <a:latin typeface="Arial Narrow" pitchFamily="34" charset="0"/>
                <a:cs typeface="Arial" charset="0"/>
              </a:defRPr>
            </a:lvl2pPr>
            <a:lvl3pPr marL="1143000" indent="-228600" eaLnBrk="0" hangingPunct="0">
              <a:defRPr sz="1000">
                <a:solidFill>
                  <a:srgbClr val="00005A"/>
                </a:solidFill>
                <a:latin typeface="Arial Narrow" pitchFamily="34" charset="0"/>
                <a:cs typeface="Arial" charset="0"/>
              </a:defRPr>
            </a:lvl3pPr>
            <a:lvl4pPr marL="1600200" indent="-228600" eaLnBrk="0" hangingPunct="0">
              <a:defRPr sz="1000">
                <a:solidFill>
                  <a:srgbClr val="00005A"/>
                </a:solidFill>
                <a:latin typeface="Arial Narrow" pitchFamily="34" charset="0"/>
                <a:cs typeface="Arial" charset="0"/>
              </a:defRPr>
            </a:lvl4pPr>
            <a:lvl5pPr marL="2057400" indent="-228600" eaLnBrk="0" hangingPunct="0">
              <a:defRPr sz="1000">
                <a:solidFill>
                  <a:srgbClr val="00005A"/>
                </a:solidFill>
                <a:latin typeface="Arial Narrow" pitchFamily="34" charset="0"/>
                <a:cs typeface="Arial" charset="0"/>
              </a:defRPr>
            </a:lvl5pPr>
            <a:lvl6pPr marL="2514600" indent="-228600" eaLnBrk="0" fontAlgn="base" hangingPunct="0">
              <a:spcBef>
                <a:spcPct val="0"/>
              </a:spcBef>
              <a:spcAft>
                <a:spcPct val="0"/>
              </a:spcAft>
              <a:defRPr sz="1000">
                <a:solidFill>
                  <a:srgbClr val="00005A"/>
                </a:solidFill>
                <a:latin typeface="Arial Narrow" pitchFamily="34" charset="0"/>
                <a:cs typeface="Arial" charset="0"/>
              </a:defRPr>
            </a:lvl6pPr>
            <a:lvl7pPr marL="2971800" indent="-228600" eaLnBrk="0" fontAlgn="base" hangingPunct="0">
              <a:spcBef>
                <a:spcPct val="0"/>
              </a:spcBef>
              <a:spcAft>
                <a:spcPct val="0"/>
              </a:spcAft>
              <a:defRPr sz="1000">
                <a:solidFill>
                  <a:srgbClr val="00005A"/>
                </a:solidFill>
                <a:latin typeface="Arial Narrow" pitchFamily="34" charset="0"/>
                <a:cs typeface="Arial" charset="0"/>
              </a:defRPr>
            </a:lvl7pPr>
            <a:lvl8pPr marL="3429000" indent="-228600" eaLnBrk="0" fontAlgn="base" hangingPunct="0">
              <a:spcBef>
                <a:spcPct val="0"/>
              </a:spcBef>
              <a:spcAft>
                <a:spcPct val="0"/>
              </a:spcAft>
              <a:defRPr sz="1000">
                <a:solidFill>
                  <a:srgbClr val="00005A"/>
                </a:solidFill>
                <a:latin typeface="Arial Narrow" pitchFamily="34" charset="0"/>
                <a:cs typeface="Arial" charset="0"/>
              </a:defRPr>
            </a:lvl8pPr>
            <a:lvl9pPr marL="3886200" indent="-228600" eaLnBrk="0" fontAlgn="base" hangingPunct="0">
              <a:spcBef>
                <a:spcPct val="0"/>
              </a:spcBef>
              <a:spcAft>
                <a:spcPct val="0"/>
              </a:spcAft>
              <a:defRPr sz="1000">
                <a:solidFill>
                  <a:srgbClr val="00005A"/>
                </a:solidFill>
                <a:latin typeface="Arial Narrow" pitchFamily="34" charset="0"/>
                <a:cs typeface="Arial" charset="0"/>
              </a:defRPr>
            </a:lvl9pPr>
          </a:lstStyle>
          <a:p>
            <a:pPr algn="ctr" eaLnBrk="1" hangingPunct="1"/>
            <a:endParaRPr lang="tr-TR" altLang="tr-TR" sz="1800" b="1" dirty="0">
              <a:solidFill>
                <a:schemeClr val="bg1"/>
              </a:solidFill>
            </a:endParaRPr>
          </a:p>
          <a:p>
            <a:pPr algn="ctr" eaLnBrk="1" hangingPunct="1"/>
            <a:endParaRPr lang="tr-TR" altLang="tr-TR" sz="1800" b="1" dirty="0">
              <a:solidFill>
                <a:schemeClr val="bg1"/>
              </a:solidFill>
            </a:endParaRPr>
          </a:p>
          <a:p>
            <a:pPr algn="ctr" eaLnBrk="1" hangingPunct="1"/>
            <a:endParaRPr lang="tr-TR" altLang="tr-TR" sz="1800" b="1" dirty="0">
              <a:solidFill>
                <a:schemeClr val="bg1"/>
              </a:solidFill>
            </a:endParaRPr>
          </a:p>
          <a:p>
            <a:pPr algn="ctr" eaLnBrk="1" hangingPunct="1"/>
            <a:endParaRPr lang="tr-TR" altLang="tr-TR" sz="1800" dirty="0">
              <a:solidFill>
                <a:schemeClr val="bg1"/>
              </a:solidFill>
            </a:endParaRPr>
          </a:p>
          <a:p>
            <a:pPr algn="ctr" eaLnBrk="1" hangingPunct="1"/>
            <a:endParaRPr lang="en-GB" altLang="tr-TR" sz="1800" b="1" dirty="0">
              <a:solidFill>
                <a:schemeClr val="bg1"/>
              </a:solidFill>
            </a:endParaRPr>
          </a:p>
          <a:p>
            <a:pPr eaLnBrk="1" hangingPunct="1"/>
            <a:endParaRPr lang="tr-TR" altLang="tr-TR" sz="1800" b="1" dirty="0">
              <a:solidFill>
                <a:schemeClr val="bg1"/>
              </a:solidFill>
            </a:endParaRPr>
          </a:p>
        </p:txBody>
      </p:sp>
      <p:pic>
        <p:nvPicPr>
          <p:cNvPr id="1027" name="Picture 3" descr="C:\Users\User\Desktop\belgeler\14. students learning\kick-off\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55626" y="5892800"/>
            <a:ext cx="864096" cy="85545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5536" y="5866681"/>
            <a:ext cx="1351910" cy="9611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1801939" y="284455"/>
            <a:ext cx="5689005" cy="2862322"/>
          </a:xfrm>
          <a:prstGeom prst="rect">
            <a:avLst/>
          </a:prstGeom>
          <a:noFill/>
        </p:spPr>
        <p:txBody>
          <a:bodyPr wrap="square" rtlCol="0">
            <a:spAutoFit/>
          </a:bodyPr>
          <a:lstStyle/>
          <a:p>
            <a:pPr algn="ctr"/>
            <a:r>
              <a:rPr lang="tr-TR" sz="3600" b="1" dirty="0" smtClean="0">
                <a:latin typeface="Times New Roman" pitchFamily="18" charset="0"/>
                <a:cs typeface="Times New Roman" pitchFamily="18" charset="0"/>
              </a:rPr>
              <a:t>AVRUPA BÜTÜNLEŞMESİNİN TARİHSEL GELİŞİMİ</a:t>
            </a:r>
            <a:br>
              <a:rPr lang="tr-TR" sz="3600" b="1" dirty="0" smtClean="0">
                <a:latin typeface="Times New Roman" pitchFamily="18" charset="0"/>
                <a:cs typeface="Times New Roman" pitchFamily="18" charset="0"/>
              </a:rPr>
            </a:br>
            <a:r>
              <a:rPr lang="tr-TR" sz="3600" b="1" dirty="0" smtClean="0">
                <a:latin typeface="Times New Roman" pitchFamily="18" charset="0"/>
                <a:cs typeface="Times New Roman" pitchFamily="18" charset="0"/>
              </a:rPr>
              <a:t/>
            </a:r>
            <a:br>
              <a:rPr lang="tr-TR" sz="3600" b="1" dirty="0" smtClean="0">
                <a:latin typeface="Times New Roman" pitchFamily="18" charset="0"/>
                <a:cs typeface="Times New Roman" pitchFamily="18" charset="0"/>
              </a:rPr>
            </a:br>
            <a:endParaRPr lang="tr-TR" sz="3600" b="1" dirty="0">
              <a:solidFill>
                <a:schemeClr val="accent1">
                  <a:lumMod val="50000"/>
                </a:schemeClr>
              </a:solidFill>
            </a:endParaRPr>
          </a:p>
        </p:txBody>
      </p:sp>
      <p:pic>
        <p:nvPicPr>
          <p:cNvPr id="15" name="Picture 6" descr="LOGO Eptisa_Muhendislik NEW.jpg"/>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79662" y="6172191"/>
            <a:ext cx="1507986" cy="576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63824" y="280411"/>
            <a:ext cx="1689217" cy="6729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3176469" y="3419200"/>
            <a:ext cx="2939943" cy="369332"/>
          </a:xfrm>
          <a:prstGeom prst="rect">
            <a:avLst/>
          </a:prstGeom>
          <a:noFill/>
        </p:spPr>
        <p:txBody>
          <a:bodyPr wrap="square" rtlCol="0">
            <a:spAutoFit/>
          </a:bodyPr>
          <a:lstStyle/>
          <a:p>
            <a:pPr algn="ctr"/>
            <a:r>
              <a:rPr lang="tr-TR" b="1" dirty="0" smtClean="0">
                <a:solidFill>
                  <a:srgbClr val="C00000"/>
                </a:solidFill>
              </a:rPr>
              <a:t>10 Kasım </a:t>
            </a:r>
            <a:r>
              <a:rPr lang="en-US" b="1" dirty="0" smtClean="0">
                <a:solidFill>
                  <a:srgbClr val="C00000"/>
                </a:solidFill>
              </a:rPr>
              <a:t>2015</a:t>
            </a:r>
            <a:endParaRPr lang="en-GB" b="1" dirty="0">
              <a:solidFill>
                <a:srgbClr val="C00000"/>
              </a:solidFill>
            </a:endParaRPr>
          </a:p>
        </p:txBody>
      </p:sp>
      <p:sp>
        <p:nvSpPr>
          <p:cNvPr id="20" name="TextBox 19"/>
          <p:cNvSpPr txBox="1"/>
          <p:nvPr/>
        </p:nvSpPr>
        <p:spPr>
          <a:xfrm>
            <a:off x="-143696" y="983878"/>
            <a:ext cx="2304256" cy="507831"/>
          </a:xfrm>
          <a:prstGeom prst="rect">
            <a:avLst/>
          </a:prstGeom>
          <a:noFill/>
        </p:spPr>
        <p:txBody>
          <a:bodyPr wrap="square" rtlCol="0">
            <a:spAutoFit/>
          </a:bodyPr>
          <a:lstStyle/>
          <a:p>
            <a:pPr algn="ctr"/>
            <a:r>
              <a:rPr lang="tr-TR" sz="900" dirty="0"/>
              <a:t>Bu Proje Avrupa Birliği ve Türkiye Cumhuriyeti tarafından ortaklaşa finanse edilmektedir</a:t>
            </a:r>
            <a:endParaRPr lang="en-GB" sz="900" dirty="0"/>
          </a:p>
        </p:txBody>
      </p:sp>
      <p:pic>
        <p:nvPicPr>
          <p:cNvPr id="12" name="Picture 1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755626" y="-894"/>
            <a:ext cx="1346628" cy="1586997"/>
          </a:xfrm>
          <a:prstGeom prst="rect">
            <a:avLst/>
          </a:prstGeom>
        </p:spPr>
      </p:pic>
    </p:spTree>
    <p:extLst>
      <p:ext uri="{BB962C8B-B14F-4D97-AF65-F5344CB8AC3E}">
        <p14:creationId xmlns:p14="http://schemas.microsoft.com/office/powerpoint/2010/main" val="8856296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AutoShape 3"/>
          <p:cNvSpPr>
            <a:spLocks noChangeAspect="1" noChangeArrowheads="1" noTextEdit="1"/>
          </p:cNvSpPr>
          <p:nvPr/>
        </p:nvSpPr>
        <p:spPr bwMode="auto">
          <a:xfrm>
            <a:off x="-20637" y="1503629"/>
            <a:ext cx="9201150" cy="4257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1040" name="Line 39"/>
          <p:cNvSpPr>
            <a:spLocks noChangeShapeType="1"/>
          </p:cNvSpPr>
          <p:nvPr/>
        </p:nvSpPr>
        <p:spPr bwMode="auto">
          <a:xfrm>
            <a:off x="-19050" y="1509668"/>
            <a:ext cx="9193213" cy="0"/>
          </a:xfrm>
          <a:prstGeom prst="line">
            <a:avLst/>
          </a:prstGeom>
          <a:noFill/>
          <a:ln w="1270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91" name="Rectangle 1"/>
          <p:cNvSpPr>
            <a:spLocks noChangeArrowheads="1"/>
          </p:cNvSpPr>
          <p:nvPr/>
        </p:nvSpPr>
        <p:spPr bwMode="auto">
          <a:xfrm>
            <a:off x="0" y="0"/>
            <a:ext cx="9180514" cy="1509712"/>
          </a:xfrm>
          <a:prstGeom prst="rect">
            <a:avLst/>
          </a:prstGeom>
          <a:solidFill>
            <a:schemeClr val="bg1"/>
          </a:solidFill>
          <a:ln>
            <a:noFill/>
          </a:ln>
          <a:extLst/>
        </p:spPr>
        <p:txBody>
          <a:bodyPr/>
          <a:lstStyle>
            <a:lvl1pPr eaLnBrk="0" hangingPunct="0">
              <a:defRPr sz="1000">
                <a:solidFill>
                  <a:srgbClr val="00005A"/>
                </a:solidFill>
                <a:latin typeface="Arial Narrow" pitchFamily="34" charset="0"/>
                <a:cs typeface="Arial" charset="0"/>
              </a:defRPr>
            </a:lvl1pPr>
            <a:lvl2pPr marL="742950" indent="-285750" eaLnBrk="0" hangingPunct="0">
              <a:defRPr sz="1000">
                <a:solidFill>
                  <a:srgbClr val="00005A"/>
                </a:solidFill>
                <a:latin typeface="Arial Narrow" pitchFamily="34" charset="0"/>
                <a:cs typeface="Arial" charset="0"/>
              </a:defRPr>
            </a:lvl2pPr>
            <a:lvl3pPr marL="1143000" indent="-228600" eaLnBrk="0" hangingPunct="0">
              <a:defRPr sz="1000">
                <a:solidFill>
                  <a:srgbClr val="00005A"/>
                </a:solidFill>
                <a:latin typeface="Arial Narrow" pitchFamily="34" charset="0"/>
                <a:cs typeface="Arial" charset="0"/>
              </a:defRPr>
            </a:lvl3pPr>
            <a:lvl4pPr marL="1600200" indent="-228600" eaLnBrk="0" hangingPunct="0">
              <a:defRPr sz="1000">
                <a:solidFill>
                  <a:srgbClr val="00005A"/>
                </a:solidFill>
                <a:latin typeface="Arial Narrow" pitchFamily="34" charset="0"/>
                <a:cs typeface="Arial" charset="0"/>
              </a:defRPr>
            </a:lvl4pPr>
            <a:lvl5pPr marL="2057400" indent="-228600" eaLnBrk="0" hangingPunct="0">
              <a:defRPr sz="1000">
                <a:solidFill>
                  <a:srgbClr val="00005A"/>
                </a:solidFill>
                <a:latin typeface="Arial Narrow" pitchFamily="34" charset="0"/>
                <a:cs typeface="Arial" charset="0"/>
              </a:defRPr>
            </a:lvl5pPr>
            <a:lvl6pPr marL="2514600" indent="-228600" eaLnBrk="0" fontAlgn="base" hangingPunct="0">
              <a:spcBef>
                <a:spcPct val="0"/>
              </a:spcBef>
              <a:spcAft>
                <a:spcPct val="0"/>
              </a:spcAft>
              <a:defRPr sz="1000">
                <a:solidFill>
                  <a:srgbClr val="00005A"/>
                </a:solidFill>
                <a:latin typeface="Arial Narrow" pitchFamily="34" charset="0"/>
                <a:cs typeface="Arial" charset="0"/>
              </a:defRPr>
            </a:lvl6pPr>
            <a:lvl7pPr marL="2971800" indent="-228600" eaLnBrk="0" fontAlgn="base" hangingPunct="0">
              <a:spcBef>
                <a:spcPct val="0"/>
              </a:spcBef>
              <a:spcAft>
                <a:spcPct val="0"/>
              </a:spcAft>
              <a:defRPr sz="1000">
                <a:solidFill>
                  <a:srgbClr val="00005A"/>
                </a:solidFill>
                <a:latin typeface="Arial Narrow" pitchFamily="34" charset="0"/>
                <a:cs typeface="Arial" charset="0"/>
              </a:defRPr>
            </a:lvl7pPr>
            <a:lvl8pPr marL="3429000" indent="-228600" eaLnBrk="0" fontAlgn="base" hangingPunct="0">
              <a:spcBef>
                <a:spcPct val="0"/>
              </a:spcBef>
              <a:spcAft>
                <a:spcPct val="0"/>
              </a:spcAft>
              <a:defRPr sz="1000">
                <a:solidFill>
                  <a:srgbClr val="00005A"/>
                </a:solidFill>
                <a:latin typeface="Arial Narrow" pitchFamily="34" charset="0"/>
                <a:cs typeface="Arial" charset="0"/>
              </a:defRPr>
            </a:lvl8pPr>
            <a:lvl9pPr marL="3886200" indent="-228600" eaLnBrk="0" fontAlgn="base" hangingPunct="0">
              <a:spcBef>
                <a:spcPct val="0"/>
              </a:spcBef>
              <a:spcAft>
                <a:spcPct val="0"/>
              </a:spcAft>
              <a:defRPr sz="1000">
                <a:solidFill>
                  <a:srgbClr val="00005A"/>
                </a:solidFill>
                <a:latin typeface="Arial Narrow" pitchFamily="34" charset="0"/>
                <a:cs typeface="Arial" charset="0"/>
              </a:defRPr>
            </a:lvl9pPr>
          </a:lstStyle>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dirty="0">
              <a:solidFill>
                <a:prstClr val="white"/>
              </a:solidFill>
            </a:endParaRPr>
          </a:p>
          <a:p>
            <a:pPr algn="ctr" eaLnBrk="1" hangingPunct="1"/>
            <a:endParaRPr lang="en-GB" altLang="tr-TR" sz="1800" b="1" dirty="0">
              <a:solidFill>
                <a:prstClr val="white"/>
              </a:solidFill>
            </a:endParaRPr>
          </a:p>
          <a:p>
            <a:pPr eaLnBrk="1" hangingPunct="1"/>
            <a:endParaRPr lang="tr-TR" altLang="tr-TR" sz="1800" b="1" dirty="0">
              <a:solidFill>
                <a:prstClr val="white"/>
              </a:solidFill>
            </a:endParaRPr>
          </a:p>
        </p:txBody>
      </p:sp>
      <p:pic>
        <p:nvPicPr>
          <p:cNvPr id="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3824" y="280411"/>
            <a:ext cx="1689217" cy="6729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7" name="TextBox 46"/>
          <p:cNvSpPr txBox="1"/>
          <p:nvPr/>
        </p:nvSpPr>
        <p:spPr>
          <a:xfrm>
            <a:off x="-143696" y="984889"/>
            <a:ext cx="2304256" cy="507831"/>
          </a:xfrm>
          <a:prstGeom prst="rect">
            <a:avLst/>
          </a:prstGeom>
          <a:noFill/>
        </p:spPr>
        <p:txBody>
          <a:bodyPr wrap="square" rtlCol="0">
            <a:spAutoFit/>
          </a:bodyPr>
          <a:lstStyle/>
          <a:p>
            <a:pPr algn="ctr"/>
            <a:r>
              <a:rPr lang="en-US" sz="900" dirty="0" smtClean="0"/>
              <a:t>Bu </a:t>
            </a:r>
            <a:r>
              <a:rPr lang="en-US" sz="900" dirty="0" err="1" smtClean="0"/>
              <a:t>Proje</a:t>
            </a:r>
            <a:r>
              <a:rPr lang="en-US" sz="900" dirty="0" smtClean="0"/>
              <a:t> </a:t>
            </a:r>
            <a:r>
              <a:rPr lang="en-US" sz="900" dirty="0" err="1" smtClean="0"/>
              <a:t>Avrupa</a:t>
            </a:r>
            <a:r>
              <a:rPr lang="en-US" sz="900" dirty="0" smtClean="0"/>
              <a:t> </a:t>
            </a:r>
            <a:r>
              <a:rPr lang="en-US" sz="900" dirty="0" err="1" smtClean="0"/>
              <a:t>Birliği</a:t>
            </a:r>
            <a:r>
              <a:rPr lang="en-US" sz="900" dirty="0" smtClean="0"/>
              <a:t> </a:t>
            </a:r>
            <a:r>
              <a:rPr lang="en-US" sz="900" dirty="0" err="1" smtClean="0"/>
              <a:t>ve</a:t>
            </a:r>
            <a:r>
              <a:rPr lang="en-US" sz="900" dirty="0" smtClean="0"/>
              <a:t> </a:t>
            </a:r>
            <a:r>
              <a:rPr lang="en-US" sz="900" dirty="0" err="1" smtClean="0"/>
              <a:t>Türkiye</a:t>
            </a:r>
            <a:r>
              <a:rPr lang="en-US" sz="900" dirty="0" smtClean="0"/>
              <a:t> </a:t>
            </a:r>
            <a:r>
              <a:rPr lang="en-US" sz="900" dirty="0" err="1" smtClean="0"/>
              <a:t>Cumhuriyeti</a:t>
            </a:r>
            <a:r>
              <a:rPr lang="en-US" sz="900" dirty="0" smtClean="0"/>
              <a:t> </a:t>
            </a:r>
            <a:r>
              <a:rPr lang="en-US" sz="900" dirty="0" err="1" smtClean="0"/>
              <a:t>tarafından</a:t>
            </a:r>
            <a:r>
              <a:rPr lang="en-US" sz="900" dirty="0" smtClean="0"/>
              <a:t> </a:t>
            </a:r>
            <a:r>
              <a:rPr lang="en-US" sz="900" dirty="0" err="1" smtClean="0"/>
              <a:t>ortaklaşa</a:t>
            </a:r>
            <a:r>
              <a:rPr lang="en-US" sz="900" dirty="0" smtClean="0"/>
              <a:t> </a:t>
            </a:r>
            <a:r>
              <a:rPr lang="en-US" sz="900" dirty="0" err="1" smtClean="0"/>
              <a:t>finanse</a:t>
            </a:r>
            <a:r>
              <a:rPr lang="en-US" sz="900" dirty="0" smtClean="0"/>
              <a:t> </a:t>
            </a:r>
            <a:r>
              <a:rPr lang="en-US" sz="900" dirty="0" err="1" smtClean="0"/>
              <a:t>edilmektedir</a:t>
            </a:r>
            <a:endParaRPr lang="en-GB" sz="900"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85491" y="1"/>
            <a:ext cx="1346628" cy="1586997"/>
          </a:xfrm>
          <a:prstGeom prst="rect">
            <a:avLst/>
          </a:prstGeom>
        </p:spPr>
      </p:pic>
      <p:sp>
        <p:nvSpPr>
          <p:cNvPr id="11" name="Rectangle 3"/>
          <p:cNvSpPr txBox="1">
            <a:spLocks noChangeArrowheads="1"/>
          </p:cNvSpPr>
          <p:nvPr/>
        </p:nvSpPr>
        <p:spPr>
          <a:xfrm>
            <a:off x="0" y="1556792"/>
            <a:ext cx="9144000" cy="5301208"/>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90000"/>
              </a:lnSpc>
              <a:spcBef>
                <a:spcPct val="20000"/>
              </a:spcBef>
              <a:spcAft>
                <a:spcPts val="0"/>
              </a:spcAft>
              <a:buClrTx/>
              <a:buSzTx/>
              <a:buFont typeface="Wingdings" pitchFamily="2" charset="2"/>
              <a:buNone/>
              <a:tabLst/>
              <a:defRPr/>
            </a:pPr>
            <a:endParaRPr kumimoji="0" lang="tr-TR" sz="3200" b="0" i="0" u="none" strike="noStrike" kern="1200" cap="none" spc="0" normalizeH="0" baseline="0" noProof="0" dirty="0" smtClean="0">
              <a:ln>
                <a:noFill/>
              </a:ln>
              <a:solidFill>
                <a:schemeClr val="tx1">
                  <a:tint val="75000"/>
                </a:schemeClr>
              </a:solidFill>
              <a:effectLst/>
              <a:uLnTx/>
              <a:uFillTx/>
              <a:latin typeface="+mn-lt"/>
              <a:ea typeface="+mn-ea"/>
              <a:cs typeface="Times New Roman" pitchFamily="18" charset="0"/>
            </a:endParaRPr>
          </a:p>
        </p:txBody>
      </p:sp>
      <p:sp>
        <p:nvSpPr>
          <p:cNvPr id="9" name="Rectangle 2"/>
          <p:cNvSpPr txBox="1">
            <a:spLocks noChangeArrowheads="1"/>
          </p:cNvSpPr>
          <p:nvPr/>
        </p:nvSpPr>
        <p:spPr>
          <a:xfrm>
            <a:off x="457200" y="2746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2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Roma Antlaşmasından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2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Lizbon Antlaşmasına</a:t>
            </a:r>
          </a:p>
        </p:txBody>
      </p:sp>
      <p:pic>
        <p:nvPicPr>
          <p:cNvPr id="10" name="Picture 4" descr="roma antlaşması imza"/>
          <p:cNvPicPr>
            <a:picLocks noChangeAspect="1" noChangeArrowheads="1"/>
          </p:cNvPicPr>
          <p:nvPr/>
        </p:nvPicPr>
        <p:blipFill>
          <a:blip r:embed="rId4" cstate="print"/>
          <a:srcRect/>
          <a:stretch>
            <a:fillRect/>
          </a:stretch>
        </p:blipFill>
        <p:spPr bwMode="auto">
          <a:xfrm>
            <a:off x="0" y="1524000"/>
            <a:ext cx="5029200" cy="4572000"/>
          </a:xfrm>
          <a:prstGeom prst="rect">
            <a:avLst/>
          </a:prstGeom>
          <a:noFill/>
          <a:ln w="9525">
            <a:noFill/>
            <a:miter lim="800000"/>
            <a:headEnd/>
            <a:tailEnd/>
          </a:ln>
        </p:spPr>
      </p:pic>
      <p:pic>
        <p:nvPicPr>
          <p:cNvPr id="12" name="Picture 5" descr="avrupa tek senedi"/>
          <p:cNvPicPr>
            <a:picLocks noChangeAspect="1" noChangeArrowheads="1"/>
          </p:cNvPicPr>
          <p:nvPr/>
        </p:nvPicPr>
        <p:blipFill>
          <a:blip r:embed="rId5" cstate="print"/>
          <a:srcRect/>
          <a:stretch>
            <a:fillRect/>
          </a:stretch>
        </p:blipFill>
        <p:spPr bwMode="auto">
          <a:xfrm>
            <a:off x="4760912" y="1524000"/>
            <a:ext cx="4419600" cy="2276475"/>
          </a:xfrm>
          <a:prstGeom prst="rect">
            <a:avLst/>
          </a:prstGeom>
          <a:noFill/>
          <a:ln w="9525">
            <a:noFill/>
            <a:miter lim="800000"/>
            <a:headEnd/>
            <a:tailEnd/>
          </a:ln>
        </p:spPr>
      </p:pic>
      <p:pic>
        <p:nvPicPr>
          <p:cNvPr id="13" name="Picture 6" descr="maastricht ant"/>
          <p:cNvPicPr>
            <a:picLocks noChangeAspect="1" noChangeArrowheads="1"/>
          </p:cNvPicPr>
          <p:nvPr/>
        </p:nvPicPr>
        <p:blipFill>
          <a:blip r:embed="rId6" cstate="print"/>
          <a:srcRect/>
          <a:stretch>
            <a:fillRect/>
          </a:stretch>
        </p:blipFill>
        <p:spPr bwMode="auto">
          <a:xfrm>
            <a:off x="4837112" y="3733800"/>
            <a:ext cx="4343400" cy="2362200"/>
          </a:xfrm>
          <a:prstGeom prst="rect">
            <a:avLst/>
          </a:prstGeom>
          <a:noFill/>
          <a:ln w="9525">
            <a:noFill/>
            <a:miter lim="800000"/>
            <a:headEnd/>
            <a:tailEnd/>
          </a:ln>
        </p:spPr>
      </p:pic>
    </p:spTree>
    <p:extLst>
      <p:ext uri="{BB962C8B-B14F-4D97-AF65-F5344CB8AC3E}">
        <p14:creationId xmlns:p14="http://schemas.microsoft.com/office/powerpoint/2010/main" val="132218632"/>
      </p:ext>
    </p:extLst>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AutoShape 3"/>
          <p:cNvSpPr>
            <a:spLocks noChangeAspect="1" noChangeArrowheads="1" noTextEdit="1"/>
          </p:cNvSpPr>
          <p:nvPr/>
        </p:nvSpPr>
        <p:spPr bwMode="auto">
          <a:xfrm>
            <a:off x="-20637" y="1503629"/>
            <a:ext cx="9201150" cy="4257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1040" name="Line 39"/>
          <p:cNvSpPr>
            <a:spLocks noChangeShapeType="1"/>
          </p:cNvSpPr>
          <p:nvPr/>
        </p:nvSpPr>
        <p:spPr bwMode="auto">
          <a:xfrm>
            <a:off x="-19050" y="1509668"/>
            <a:ext cx="9193213" cy="0"/>
          </a:xfrm>
          <a:prstGeom prst="line">
            <a:avLst/>
          </a:prstGeom>
          <a:noFill/>
          <a:ln w="1270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91" name="Rectangle 1"/>
          <p:cNvSpPr>
            <a:spLocks noChangeArrowheads="1"/>
          </p:cNvSpPr>
          <p:nvPr/>
        </p:nvSpPr>
        <p:spPr bwMode="auto">
          <a:xfrm>
            <a:off x="-174655" y="90488"/>
            <a:ext cx="9180514" cy="1509712"/>
          </a:xfrm>
          <a:prstGeom prst="rect">
            <a:avLst/>
          </a:prstGeom>
          <a:solidFill>
            <a:schemeClr val="bg1"/>
          </a:solidFill>
          <a:ln>
            <a:noFill/>
          </a:ln>
          <a:extLst/>
        </p:spPr>
        <p:txBody>
          <a:bodyPr/>
          <a:lstStyle>
            <a:lvl1pPr eaLnBrk="0" hangingPunct="0">
              <a:defRPr sz="1000">
                <a:solidFill>
                  <a:srgbClr val="00005A"/>
                </a:solidFill>
                <a:latin typeface="Arial Narrow" pitchFamily="34" charset="0"/>
                <a:cs typeface="Arial" charset="0"/>
              </a:defRPr>
            </a:lvl1pPr>
            <a:lvl2pPr marL="742950" indent="-285750" eaLnBrk="0" hangingPunct="0">
              <a:defRPr sz="1000">
                <a:solidFill>
                  <a:srgbClr val="00005A"/>
                </a:solidFill>
                <a:latin typeface="Arial Narrow" pitchFamily="34" charset="0"/>
                <a:cs typeface="Arial" charset="0"/>
              </a:defRPr>
            </a:lvl2pPr>
            <a:lvl3pPr marL="1143000" indent="-228600" eaLnBrk="0" hangingPunct="0">
              <a:defRPr sz="1000">
                <a:solidFill>
                  <a:srgbClr val="00005A"/>
                </a:solidFill>
                <a:latin typeface="Arial Narrow" pitchFamily="34" charset="0"/>
                <a:cs typeface="Arial" charset="0"/>
              </a:defRPr>
            </a:lvl3pPr>
            <a:lvl4pPr marL="1600200" indent="-228600" eaLnBrk="0" hangingPunct="0">
              <a:defRPr sz="1000">
                <a:solidFill>
                  <a:srgbClr val="00005A"/>
                </a:solidFill>
                <a:latin typeface="Arial Narrow" pitchFamily="34" charset="0"/>
                <a:cs typeface="Arial" charset="0"/>
              </a:defRPr>
            </a:lvl4pPr>
            <a:lvl5pPr marL="2057400" indent="-228600" eaLnBrk="0" hangingPunct="0">
              <a:defRPr sz="1000">
                <a:solidFill>
                  <a:srgbClr val="00005A"/>
                </a:solidFill>
                <a:latin typeface="Arial Narrow" pitchFamily="34" charset="0"/>
                <a:cs typeface="Arial" charset="0"/>
              </a:defRPr>
            </a:lvl5pPr>
            <a:lvl6pPr marL="2514600" indent="-228600" eaLnBrk="0" fontAlgn="base" hangingPunct="0">
              <a:spcBef>
                <a:spcPct val="0"/>
              </a:spcBef>
              <a:spcAft>
                <a:spcPct val="0"/>
              </a:spcAft>
              <a:defRPr sz="1000">
                <a:solidFill>
                  <a:srgbClr val="00005A"/>
                </a:solidFill>
                <a:latin typeface="Arial Narrow" pitchFamily="34" charset="0"/>
                <a:cs typeface="Arial" charset="0"/>
              </a:defRPr>
            </a:lvl6pPr>
            <a:lvl7pPr marL="2971800" indent="-228600" eaLnBrk="0" fontAlgn="base" hangingPunct="0">
              <a:spcBef>
                <a:spcPct val="0"/>
              </a:spcBef>
              <a:spcAft>
                <a:spcPct val="0"/>
              </a:spcAft>
              <a:defRPr sz="1000">
                <a:solidFill>
                  <a:srgbClr val="00005A"/>
                </a:solidFill>
                <a:latin typeface="Arial Narrow" pitchFamily="34" charset="0"/>
                <a:cs typeface="Arial" charset="0"/>
              </a:defRPr>
            </a:lvl7pPr>
            <a:lvl8pPr marL="3429000" indent="-228600" eaLnBrk="0" fontAlgn="base" hangingPunct="0">
              <a:spcBef>
                <a:spcPct val="0"/>
              </a:spcBef>
              <a:spcAft>
                <a:spcPct val="0"/>
              </a:spcAft>
              <a:defRPr sz="1000">
                <a:solidFill>
                  <a:srgbClr val="00005A"/>
                </a:solidFill>
                <a:latin typeface="Arial Narrow" pitchFamily="34" charset="0"/>
                <a:cs typeface="Arial" charset="0"/>
              </a:defRPr>
            </a:lvl8pPr>
            <a:lvl9pPr marL="3886200" indent="-228600" eaLnBrk="0" fontAlgn="base" hangingPunct="0">
              <a:spcBef>
                <a:spcPct val="0"/>
              </a:spcBef>
              <a:spcAft>
                <a:spcPct val="0"/>
              </a:spcAft>
              <a:defRPr sz="1000">
                <a:solidFill>
                  <a:srgbClr val="00005A"/>
                </a:solidFill>
                <a:latin typeface="Arial Narrow" pitchFamily="34" charset="0"/>
                <a:cs typeface="Arial" charset="0"/>
              </a:defRPr>
            </a:lvl9pPr>
          </a:lstStyle>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dirty="0">
              <a:solidFill>
                <a:prstClr val="white"/>
              </a:solidFill>
            </a:endParaRPr>
          </a:p>
          <a:p>
            <a:pPr algn="ctr" eaLnBrk="1" hangingPunct="1"/>
            <a:endParaRPr lang="en-GB" altLang="tr-TR" sz="1800" b="1" dirty="0">
              <a:solidFill>
                <a:prstClr val="white"/>
              </a:solidFill>
            </a:endParaRPr>
          </a:p>
          <a:p>
            <a:pPr eaLnBrk="1" hangingPunct="1"/>
            <a:endParaRPr lang="tr-TR" altLang="tr-TR" sz="1800" b="1" dirty="0">
              <a:solidFill>
                <a:prstClr val="white"/>
              </a:solidFill>
            </a:endParaRPr>
          </a:p>
        </p:txBody>
      </p:sp>
      <p:pic>
        <p:nvPicPr>
          <p:cNvPr id="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3824" y="280411"/>
            <a:ext cx="1689217" cy="6729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7" name="TextBox 46"/>
          <p:cNvSpPr txBox="1"/>
          <p:nvPr/>
        </p:nvSpPr>
        <p:spPr>
          <a:xfrm>
            <a:off x="-143696" y="984889"/>
            <a:ext cx="2304256" cy="507831"/>
          </a:xfrm>
          <a:prstGeom prst="rect">
            <a:avLst/>
          </a:prstGeom>
          <a:noFill/>
        </p:spPr>
        <p:txBody>
          <a:bodyPr wrap="square" rtlCol="0">
            <a:spAutoFit/>
          </a:bodyPr>
          <a:lstStyle/>
          <a:p>
            <a:pPr algn="ctr"/>
            <a:r>
              <a:rPr lang="en-US" sz="900" dirty="0" smtClean="0"/>
              <a:t>Bu </a:t>
            </a:r>
            <a:r>
              <a:rPr lang="en-US" sz="900" dirty="0" err="1" smtClean="0"/>
              <a:t>Proje</a:t>
            </a:r>
            <a:r>
              <a:rPr lang="en-US" sz="900" dirty="0" smtClean="0"/>
              <a:t> </a:t>
            </a:r>
            <a:r>
              <a:rPr lang="en-US" sz="900" dirty="0" err="1" smtClean="0"/>
              <a:t>Avrupa</a:t>
            </a:r>
            <a:r>
              <a:rPr lang="en-US" sz="900" dirty="0" smtClean="0"/>
              <a:t> </a:t>
            </a:r>
            <a:r>
              <a:rPr lang="en-US" sz="900" dirty="0" err="1" smtClean="0"/>
              <a:t>Birliği</a:t>
            </a:r>
            <a:r>
              <a:rPr lang="en-US" sz="900" dirty="0" smtClean="0"/>
              <a:t> </a:t>
            </a:r>
            <a:r>
              <a:rPr lang="en-US" sz="900" dirty="0" err="1" smtClean="0"/>
              <a:t>ve</a:t>
            </a:r>
            <a:r>
              <a:rPr lang="en-US" sz="900" dirty="0" smtClean="0"/>
              <a:t> </a:t>
            </a:r>
            <a:r>
              <a:rPr lang="en-US" sz="900" dirty="0" err="1" smtClean="0"/>
              <a:t>Türkiye</a:t>
            </a:r>
            <a:r>
              <a:rPr lang="en-US" sz="900" dirty="0" smtClean="0"/>
              <a:t> </a:t>
            </a:r>
            <a:r>
              <a:rPr lang="en-US" sz="900" dirty="0" err="1" smtClean="0"/>
              <a:t>Cumhuriyeti</a:t>
            </a:r>
            <a:r>
              <a:rPr lang="en-US" sz="900" dirty="0" smtClean="0"/>
              <a:t> </a:t>
            </a:r>
            <a:r>
              <a:rPr lang="en-US" sz="900" dirty="0" err="1" smtClean="0"/>
              <a:t>tarafından</a:t>
            </a:r>
            <a:r>
              <a:rPr lang="en-US" sz="900" dirty="0" smtClean="0"/>
              <a:t> </a:t>
            </a:r>
            <a:r>
              <a:rPr lang="en-US" sz="900" dirty="0" err="1" smtClean="0"/>
              <a:t>ortaklaşa</a:t>
            </a:r>
            <a:r>
              <a:rPr lang="en-US" sz="900" dirty="0" smtClean="0"/>
              <a:t> </a:t>
            </a:r>
            <a:r>
              <a:rPr lang="en-US" sz="900" dirty="0" err="1" smtClean="0"/>
              <a:t>finanse</a:t>
            </a:r>
            <a:r>
              <a:rPr lang="en-US" sz="900" dirty="0" smtClean="0"/>
              <a:t> </a:t>
            </a:r>
            <a:r>
              <a:rPr lang="en-US" sz="900" dirty="0" err="1" smtClean="0"/>
              <a:t>edilmektedir</a:t>
            </a:r>
            <a:endParaRPr lang="en-GB" sz="900"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85491" y="1"/>
            <a:ext cx="1346628" cy="1586997"/>
          </a:xfrm>
          <a:prstGeom prst="rect">
            <a:avLst/>
          </a:prstGeom>
        </p:spPr>
      </p:pic>
      <p:sp>
        <p:nvSpPr>
          <p:cNvPr id="11" name="Rectangle 3"/>
          <p:cNvSpPr txBox="1">
            <a:spLocks noChangeArrowheads="1"/>
          </p:cNvSpPr>
          <p:nvPr/>
        </p:nvSpPr>
        <p:spPr>
          <a:xfrm>
            <a:off x="0" y="1556792"/>
            <a:ext cx="9144000" cy="5301208"/>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90000"/>
              </a:lnSpc>
              <a:spcBef>
                <a:spcPct val="20000"/>
              </a:spcBef>
              <a:spcAft>
                <a:spcPts val="0"/>
              </a:spcAft>
              <a:buClrTx/>
              <a:buSzTx/>
              <a:buFont typeface="Wingdings" pitchFamily="2" charset="2"/>
              <a:buNone/>
              <a:tabLst/>
              <a:defRPr/>
            </a:pPr>
            <a:endParaRPr kumimoji="0" lang="tr-TR" sz="3200" b="0" i="0" u="none" strike="noStrike" kern="1200" cap="none" spc="0" normalizeH="0" baseline="0" noProof="0" dirty="0" smtClean="0">
              <a:ln>
                <a:noFill/>
              </a:ln>
              <a:solidFill>
                <a:schemeClr val="tx1">
                  <a:tint val="75000"/>
                </a:schemeClr>
              </a:solidFill>
              <a:effectLst/>
              <a:uLnTx/>
              <a:uFillTx/>
              <a:latin typeface="+mn-lt"/>
              <a:ea typeface="+mn-ea"/>
              <a:cs typeface="Times New Roman" pitchFamily="18" charset="0"/>
            </a:endParaRPr>
          </a:p>
        </p:txBody>
      </p:sp>
      <p:sp>
        <p:nvSpPr>
          <p:cNvPr id="9" name="Rectangle 5"/>
          <p:cNvSpPr txBox="1">
            <a:spLocks noChangeArrowheads="1"/>
          </p:cNvSpPr>
          <p:nvPr/>
        </p:nvSpPr>
        <p:spPr>
          <a:xfrm>
            <a:off x="685800" y="712788"/>
            <a:ext cx="7772400" cy="708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200" b="1" i="0" u="none" strike="noStrike" kern="1200" cap="none" spc="0" normalizeH="0" baseline="0" noProof="0" dirty="0" smtClean="0">
                <a:ln>
                  <a:noFill/>
                </a:ln>
                <a:solidFill>
                  <a:schemeClr val="folHlink"/>
                </a:solidFill>
                <a:effectLst/>
                <a:uLnTx/>
                <a:uFillTx/>
                <a:latin typeface="Times New Roman" pitchFamily="18" charset="0"/>
                <a:ea typeface="+mj-ea"/>
                <a:cs typeface="Times New Roman" pitchFamily="18" charset="0"/>
              </a:rPr>
              <a:t>AB’nin Temel Değerleri</a:t>
            </a:r>
          </a:p>
        </p:txBody>
      </p:sp>
      <p:sp>
        <p:nvSpPr>
          <p:cNvPr id="10" name="Rectangle 6"/>
          <p:cNvSpPr txBox="1">
            <a:spLocks noChangeArrowheads="1"/>
          </p:cNvSpPr>
          <p:nvPr/>
        </p:nvSpPr>
        <p:spPr>
          <a:xfrm>
            <a:off x="685800" y="1600200"/>
            <a:ext cx="7772400" cy="480060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tr-TR" sz="2800" b="1" i="0" u="none" strike="noStrike" kern="1200" cap="none" spc="0" normalizeH="0" baseline="0" noProof="0" dirty="0" smtClean="0">
                <a:ln>
                  <a:noFill/>
                </a:ln>
                <a:effectLst/>
                <a:uLnTx/>
                <a:uFillTx/>
                <a:latin typeface="+mn-lt"/>
                <a:ea typeface="+mn-ea"/>
                <a:cs typeface="Times New Roman" pitchFamily="18" charset="0"/>
              </a:rPr>
              <a:t>Evrensel değerler olan demokrasi, insan hakları ve hukukun üstünlüğü üzerine inşa edilmiş bir BARIŞ ve REFAH projesi</a:t>
            </a:r>
          </a:p>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tr-TR" sz="2800" b="1" i="0" u="none" strike="noStrike" kern="1200" cap="none" spc="0" normalizeH="0" baseline="0" noProof="0" dirty="0" smtClean="0">
                <a:ln>
                  <a:noFill/>
                </a:ln>
                <a:effectLst/>
                <a:uLnTx/>
                <a:uFillTx/>
                <a:latin typeface="+mn-lt"/>
                <a:ea typeface="+mn-ea"/>
                <a:cs typeface="Times New Roman" pitchFamily="18" charset="0"/>
              </a:rPr>
              <a:t>Avrupa kıtasında barışı ve refahı yeniden kurmak ve kalıcı hale getirmek amacı</a:t>
            </a:r>
          </a:p>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tr-TR" sz="2800" b="1" i="0" u="none" strike="noStrike" kern="1200" cap="none" spc="0" normalizeH="0" baseline="0" noProof="0" dirty="0" smtClean="0">
                <a:ln>
                  <a:noFill/>
                </a:ln>
                <a:effectLst/>
                <a:uLnTx/>
                <a:uFillTx/>
                <a:latin typeface="+mn-lt"/>
                <a:ea typeface="+mn-ea"/>
                <a:cs typeface="Times New Roman" pitchFamily="18" charset="0"/>
              </a:rPr>
              <a:t>Avrupa devletleri ve vatandaşları arasında gittikçe yakınlaşan bir birlik kurmak amacı</a:t>
            </a:r>
          </a:p>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tr-TR" sz="2800" b="1" i="0" u="none" strike="noStrike" kern="1200" cap="none" spc="0" normalizeH="0" baseline="0" noProof="0" dirty="0" smtClean="0">
                <a:ln>
                  <a:noFill/>
                </a:ln>
                <a:effectLst/>
                <a:uLnTx/>
                <a:uFillTx/>
                <a:latin typeface="+mn-lt"/>
                <a:ea typeface="+mn-ea"/>
                <a:cs typeface="Times New Roman" pitchFamily="18" charset="0"/>
              </a:rPr>
              <a:t>Bu hedefleri meydana getirilen bir kurumsal yapı aracılığıyla hayata geçirmek ihtiyacı</a:t>
            </a:r>
          </a:p>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tr-TR" sz="2400" b="0" i="0" u="none" strike="noStrike" kern="1200" cap="none" spc="0" normalizeH="0" baseline="0" noProof="0" dirty="0" smtClean="0">
              <a:ln>
                <a:noFill/>
              </a:ln>
              <a:solidFill>
                <a:schemeClr val="tx1">
                  <a:tint val="75000"/>
                </a:schemeClr>
              </a:solidFill>
              <a:effectLst/>
              <a:uLnTx/>
              <a:uFillTx/>
              <a:latin typeface="+mn-lt"/>
              <a:ea typeface="+mn-ea"/>
              <a:cs typeface="Times New Roman" pitchFamily="18" charset="0"/>
            </a:endParaRPr>
          </a:p>
        </p:txBody>
      </p:sp>
    </p:spTree>
    <p:extLst>
      <p:ext uri="{BB962C8B-B14F-4D97-AF65-F5344CB8AC3E}">
        <p14:creationId xmlns:p14="http://schemas.microsoft.com/office/powerpoint/2010/main" val="13221863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0-#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blinds(horizontal)">
                                      <p:cBhvr>
                                        <p:cTn id="1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utoUpdateAnimBg="0"/>
      <p:bldP spid="10"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AutoShape 3"/>
          <p:cNvSpPr>
            <a:spLocks noChangeAspect="1" noChangeArrowheads="1" noTextEdit="1"/>
          </p:cNvSpPr>
          <p:nvPr/>
        </p:nvSpPr>
        <p:spPr bwMode="auto">
          <a:xfrm>
            <a:off x="-20637" y="1503629"/>
            <a:ext cx="9201150" cy="4257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1040" name="Line 39"/>
          <p:cNvSpPr>
            <a:spLocks noChangeShapeType="1"/>
          </p:cNvSpPr>
          <p:nvPr/>
        </p:nvSpPr>
        <p:spPr bwMode="auto">
          <a:xfrm>
            <a:off x="-19050" y="1509668"/>
            <a:ext cx="9193213" cy="0"/>
          </a:xfrm>
          <a:prstGeom prst="line">
            <a:avLst/>
          </a:prstGeom>
          <a:noFill/>
          <a:ln w="1270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91" name="Rectangle 1"/>
          <p:cNvSpPr>
            <a:spLocks noChangeArrowheads="1"/>
          </p:cNvSpPr>
          <p:nvPr/>
        </p:nvSpPr>
        <p:spPr bwMode="auto">
          <a:xfrm>
            <a:off x="0" y="0"/>
            <a:ext cx="9180514" cy="1509712"/>
          </a:xfrm>
          <a:prstGeom prst="rect">
            <a:avLst/>
          </a:prstGeom>
          <a:solidFill>
            <a:schemeClr val="bg1"/>
          </a:solidFill>
          <a:ln>
            <a:noFill/>
          </a:ln>
          <a:extLst/>
        </p:spPr>
        <p:txBody>
          <a:bodyPr/>
          <a:lstStyle>
            <a:lvl1pPr eaLnBrk="0" hangingPunct="0">
              <a:defRPr sz="1000">
                <a:solidFill>
                  <a:srgbClr val="00005A"/>
                </a:solidFill>
                <a:latin typeface="Arial Narrow" pitchFamily="34" charset="0"/>
                <a:cs typeface="Arial" charset="0"/>
              </a:defRPr>
            </a:lvl1pPr>
            <a:lvl2pPr marL="742950" indent="-285750" eaLnBrk="0" hangingPunct="0">
              <a:defRPr sz="1000">
                <a:solidFill>
                  <a:srgbClr val="00005A"/>
                </a:solidFill>
                <a:latin typeface="Arial Narrow" pitchFamily="34" charset="0"/>
                <a:cs typeface="Arial" charset="0"/>
              </a:defRPr>
            </a:lvl2pPr>
            <a:lvl3pPr marL="1143000" indent="-228600" eaLnBrk="0" hangingPunct="0">
              <a:defRPr sz="1000">
                <a:solidFill>
                  <a:srgbClr val="00005A"/>
                </a:solidFill>
                <a:latin typeface="Arial Narrow" pitchFamily="34" charset="0"/>
                <a:cs typeface="Arial" charset="0"/>
              </a:defRPr>
            </a:lvl3pPr>
            <a:lvl4pPr marL="1600200" indent="-228600" eaLnBrk="0" hangingPunct="0">
              <a:defRPr sz="1000">
                <a:solidFill>
                  <a:srgbClr val="00005A"/>
                </a:solidFill>
                <a:latin typeface="Arial Narrow" pitchFamily="34" charset="0"/>
                <a:cs typeface="Arial" charset="0"/>
              </a:defRPr>
            </a:lvl4pPr>
            <a:lvl5pPr marL="2057400" indent="-228600" eaLnBrk="0" hangingPunct="0">
              <a:defRPr sz="1000">
                <a:solidFill>
                  <a:srgbClr val="00005A"/>
                </a:solidFill>
                <a:latin typeface="Arial Narrow" pitchFamily="34" charset="0"/>
                <a:cs typeface="Arial" charset="0"/>
              </a:defRPr>
            </a:lvl5pPr>
            <a:lvl6pPr marL="2514600" indent="-228600" eaLnBrk="0" fontAlgn="base" hangingPunct="0">
              <a:spcBef>
                <a:spcPct val="0"/>
              </a:spcBef>
              <a:spcAft>
                <a:spcPct val="0"/>
              </a:spcAft>
              <a:defRPr sz="1000">
                <a:solidFill>
                  <a:srgbClr val="00005A"/>
                </a:solidFill>
                <a:latin typeface="Arial Narrow" pitchFamily="34" charset="0"/>
                <a:cs typeface="Arial" charset="0"/>
              </a:defRPr>
            </a:lvl6pPr>
            <a:lvl7pPr marL="2971800" indent="-228600" eaLnBrk="0" fontAlgn="base" hangingPunct="0">
              <a:spcBef>
                <a:spcPct val="0"/>
              </a:spcBef>
              <a:spcAft>
                <a:spcPct val="0"/>
              </a:spcAft>
              <a:defRPr sz="1000">
                <a:solidFill>
                  <a:srgbClr val="00005A"/>
                </a:solidFill>
                <a:latin typeface="Arial Narrow" pitchFamily="34" charset="0"/>
                <a:cs typeface="Arial" charset="0"/>
              </a:defRPr>
            </a:lvl7pPr>
            <a:lvl8pPr marL="3429000" indent="-228600" eaLnBrk="0" fontAlgn="base" hangingPunct="0">
              <a:spcBef>
                <a:spcPct val="0"/>
              </a:spcBef>
              <a:spcAft>
                <a:spcPct val="0"/>
              </a:spcAft>
              <a:defRPr sz="1000">
                <a:solidFill>
                  <a:srgbClr val="00005A"/>
                </a:solidFill>
                <a:latin typeface="Arial Narrow" pitchFamily="34" charset="0"/>
                <a:cs typeface="Arial" charset="0"/>
              </a:defRPr>
            </a:lvl8pPr>
            <a:lvl9pPr marL="3886200" indent="-228600" eaLnBrk="0" fontAlgn="base" hangingPunct="0">
              <a:spcBef>
                <a:spcPct val="0"/>
              </a:spcBef>
              <a:spcAft>
                <a:spcPct val="0"/>
              </a:spcAft>
              <a:defRPr sz="1000">
                <a:solidFill>
                  <a:srgbClr val="00005A"/>
                </a:solidFill>
                <a:latin typeface="Arial Narrow" pitchFamily="34" charset="0"/>
                <a:cs typeface="Arial" charset="0"/>
              </a:defRPr>
            </a:lvl9pPr>
          </a:lstStyle>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dirty="0">
              <a:solidFill>
                <a:prstClr val="white"/>
              </a:solidFill>
            </a:endParaRPr>
          </a:p>
          <a:p>
            <a:pPr algn="ctr" eaLnBrk="1" hangingPunct="1"/>
            <a:endParaRPr lang="en-GB" altLang="tr-TR" sz="1800" b="1" dirty="0">
              <a:solidFill>
                <a:prstClr val="white"/>
              </a:solidFill>
            </a:endParaRPr>
          </a:p>
          <a:p>
            <a:pPr eaLnBrk="1" hangingPunct="1"/>
            <a:endParaRPr lang="tr-TR" altLang="tr-TR" sz="1800" b="1" dirty="0">
              <a:solidFill>
                <a:prstClr val="white"/>
              </a:solidFill>
            </a:endParaRPr>
          </a:p>
        </p:txBody>
      </p:sp>
      <p:pic>
        <p:nvPicPr>
          <p:cNvPr id="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3824" y="280411"/>
            <a:ext cx="1689217" cy="6729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7" name="TextBox 46"/>
          <p:cNvSpPr txBox="1"/>
          <p:nvPr/>
        </p:nvSpPr>
        <p:spPr>
          <a:xfrm>
            <a:off x="-143696" y="984889"/>
            <a:ext cx="2304256" cy="507831"/>
          </a:xfrm>
          <a:prstGeom prst="rect">
            <a:avLst/>
          </a:prstGeom>
          <a:noFill/>
        </p:spPr>
        <p:txBody>
          <a:bodyPr wrap="square" rtlCol="0">
            <a:spAutoFit/>
          </a:bodyPr>
          <a:lstStyle/>
          <a:p>
            <a:pPr algn="ctr"/>
            <a:r>
              <a:rPr lang="en-US" sz="900" dirty="0" smtClean="0"/>
              <a:t>Bu </a:t>
            </a:r>
            <a:r>
              <a:rPr lang="en-US" sz="900" dirty="0" err="1" smtClean="0"/>
              <a:t>Proje</a:t>
            </a:r>
            <a:r>
              <a:rPr lang="en-US" sz="900" dirty="0" smtClean="0"/>
              <a:t> </a:t>
            </a:r>
            <a:r>
              <a:rPr lang="en-US" sz="900" dirty="0" err="1" smtClean="0"/>
              <a:t>Avrupa</a:t>
            </a:r>
            <a:r>
              <a:rPr lang="en-US" sz="900" dirty="0" smtClean="0"/>
              <a:t> </a:t>
            </a:r>
            <a:r>
              <a:rPr lang="en-US" sz="900" dirty="0" err="1" smtClean="0"/>
              <a:t>Birliği</a:t>
            </a:r>
            <a:r>
              <a:rPr lang="en-US" sz="900" dirty="0" smtClean="0"/>
              <a:t> </a:t>
            </a:r>
            <a:r>
              <a:rPr lang="en-US" sz="900" dirty="0" err="1" smtClean="0"/>
              <a:t>ve</a:t>
            </a:r>
            <a:r>
              <a:rPr lang="en-US" sz="900" dirty="0" smtClean="0"/>
              <a:t> </a:t>
            </a:r>
            <a:r>
              <a:rPr lang="en-US" sz="900" dirty="0" err="1" smtClean="0"/>
              <a:t>Türkiye</a:t>
            </a:r>
            <a:r>
              <a:rPr lang="en-US" sz="900" dirty="0" smtClean="0"/>
              <a:t> </a:t>
            </a:r>
            <a:r>
              <a:rPr lang="en-US" sz="900" dirty="0" err="1" smtClean="0"/>
              <a:t>Cumhuriyeti</a:t>
            </a:r>
            <a:r>
              <a:rPr lang="en-US" sz="900" dirty="0" smtClean="0"/>
              <a:t> </a:t>
            </a:r>
            <a:r>
              <a:rPr lang="en-US" sz="900" dirty="0" err="1" smtClean="0"/>
              <a:t>tarafından</a:t>
            </a:r>
            <a:r>
              <a:rPr lang="en-US" sz="900" dirty="0" smtClean="0"/>
              <a:t> </a:t>
            </a:r>
            <a:r>
              <a:rPr lang="en-US" sz="900" dirty="0" err="1" smtClean="0"/>
              <a:t>ortaklaşa</a:t>
            </a:r>
            <a:r>
              <a:rPr lang="en-US" sz="900" dirty="0" smtClean="0"/>
              <a:t> </a:t>
            </a:r>
            <a:r>
              <a:rPr lang="en-US" sz="900" dirty="0" err="1" smtClean="0"/>
              <a:t>finanse</a:t>
            </a:r>
            <a:r>
              <a:rPr lang="en-US" sz="900" dirty="0" smtClean="0"/>
              <a:t> </a:t>
            </a:r>
            <a:r>
              <a:rPr lang="en-US" sz="900" dirty="0" err="1" smtClean="0"/>
              <a:t>edilmektedir</a:t>
            </a:r>
            <a:endParaRPr lang="en-GB" sz="900"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85491" y="1"/>
            <a:ext cx="1346628" cy="1586997"/>
          </a:xfrm>
          <a:prstGeom prst="rect">
            <a:avLst/>
          </a:prstGeom>
        </p:spPr>
      </p:pic>
      <p:sp>
        <p:nvSpPr>
          <p:cNvPr id="11" name="Rectangle 3"/>
          <p:cNvSpPr txBox="1">
            <a:spLocks noChangeArrowheads="1"/>
          </p:cNvSpPr>
          <p:nvPr/>
        </p:nvSpPr>
        <p:spPr>
          <a:xfrm>
            <a:off x="0" y="1556792"/>
            <a:ext cx="9144000" cy="5301208"/>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90000"/>
              </a:lnSpc>
              <a:spcBef>
                <a:spcPct val="20000"/>
              </a:spcBef>
              <a:spcAft>
                <a:spcPts val="0"/>
              </a:spcAft>
              <a:buClrTx/>
              <a:buSzTx/>
              <a:buFont typeface="Wingdings" pitchFamily="2" charset="2"/>
              <a:buNone/>
              <a:tabLst/>
              <a:defRPr/>
            </a:pPr>
            <a:endParaRPr kumimoji="0" lang="tr-TR" sz="3200" b="0" i="0" u="none" strike="noStrike" kern="1200" cap="none" spc="0" normalizeH="0" baseline="0" noProof="0" dirty="0" smtClean="0">
              <a:ln>
                <a:noFill/>
              </a:ln>
              <a:solidFill>
                <a:schemeClr val="tx1">
                  <a:tint val="75000"/>
                </a:schemeClr>
              </a:solidFill>
              <a:effectLst/>
              <a:uLnTx/>
              <a:uFillTx/>
              <a:latin typeface="+mn-lt"/>
              <a:ea typeface="+mn-ea"/>
              <a:cs typeface="Times New Roman" pitchFamily="18" charset="0"/>
            </a:endParaRPr>
          </a:p>
        </p:txBody>
      </p:sp>
      <p:sp>
        <p:nvSpPr>
          <p:cNvPr id="10" name="Rectangle 2"/>
          <p:cNvSpPr txBox="1">
            <a:spLocks noChangeArrowheads="1"/>
          </p:cNvSpPr>
          <p:nvPr/>
        </p:nvSpPr>
        <p:spPr>
          <a:xfrm>
            <a:off x="457200" y="260648"/>
            <a:ext cx="8229600" cy="1152128"/>
          </a:xfrm>
          <a:prstGeom prst="rect">
            <a:avLst/>
          </a:prstGeom>
        </p:spPr>
        <p:txBody>
          <a:bodyPr vert="horz" lIns="91440" tIns="45720" rIns="91440" bIns="45720" rtlCol="0" anchor="ctr">
            <a:normAutofit fontScale="90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29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Avrupa Bütünleşmesinin İki Gelişim Yönü: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29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Genişleme ve Derinleşme</a:t>
            </a:r>
            <a:r>
              <a:rPr kumimoji="0" lang="tr-TR" sz="24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r>
            <a:br>
              <a:rPr kumimoji="0" lang="tr-TR" sz="24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br>
            <a:endParaRPr kumimoji="0" lang="tr-TR" sz="24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13" name="Rectangle 3"/>
          <p:cNvSpPr txBox="1">
            <a:spLocks noChangeArrowheads="1"/>
          </p:cNvSpPr>
          <p:nvPr/>
        </p:nvSpPr>
        <p:spPr>
          <a:xfrm>
            <a:off x="251520" y="1981200"/>
            <a:ext cx="8640960" cy="4616152"/>
          </a:xfrm>
          <a:prstGeom prst="rect">
            <a:avLst/>
          </a:prstGeom>
        </p:spPr>
        <p:txBody>
          <a:bodyPr vert="horz" lIns="91440" tIns="45720" rIns="91440" bIns="45720" rtlCol="0">
            <a:normAutofit/>
          </a:bodyPr>
          <a:lstStyle/>
          <a:p>
            <a:pPr marL="0" marR="0" lvl="0" indent="0" algn="just" defTabSz="914400" rtl="0" eaLnBrk="1" fontAlgn="auto" latinLnBrk="0" hangingPunct="1">
              <a:lnSpc>
                <a:spcPct val="90000"/>
              </a:lnSpc>
              <a:spcBef>
                <a:spcPct val="20000"/>
              </a:spcBef>
              <a:spcAft>
                <a:spcPts val="0"/>
              </a:spcAft>
              <a:buClrTx/>
              <a:buSzTx/>
              <a:buFont typeface="Wingdings" pitchFamily="2" charset="2"/>
              <a:buNone/>
              <a:tabLst/>
              <a:defRPr/>
            </a:pPr>
            <a:r>
              <a:rPr kumimoji="0" lang="tr-TR" sz="2400" b="1" i="0" u="none" strike="noStrike" kern="1200" cap="none" spc="0" normalizeH="0" baseline="0" noProof="0" dirty="0" smtClean="0">
                <a:ln>
                  <a:noFill/>
                </a:ln>
                <a:effectLst/>
                <a:uLnTx/>
                <a:uFillTx/>
                <a:latin typeface="+mn-lt"/>
                <a:ea typeface="+mn-ea"/>
                <a:cs typeface="Times New Roman" pitchFamily="18" charset="0"/>
              </a:rPr>
              <a:t>GENİŞLEME: Üye Sayısının 6’lardan 28’e Artışı</a:t>
            </a:r>
          </a:p>
          <a:p>
            <a:pPr marL="0" marR="0" lvl="0" indent="0" algn="just" defTabSz="914400" rtl="0" eaLnBrk="1" fontAlgn="auto" latinLnBrk="0" hangingPunct="1">
              <a:lnSpc>
                <a:spcPct val="90000"/>
              </a:lnSpc>
              <a:spcBef>
                <a:spcPct val="20000"/>
              </a:spcBef>
              <a:spcAft>
                <a:spcPts val="0"/>
              </a:spcAft>
              <a:buClrTx/>
              <a:buSzTx/>
              <a:buFont typeface="Wingdings" pitchFamily="2" charset="2"/>
              <a:buNone/>
              <a:tabLst/>
              <a:defRPr/>
            </a:pPr>
            <a:r>
              <a:rPr kumimoji="0" lang="tr-TR" sz="2400" b="1" i="0" u="none" strike="noStrike" kern="1200" cap="none" spc="0" normalizeH="0" baseline="0" noProof="0" dirty="0" smtClean="0">
                <a:ln>
                  <a:noFill/>
                </a:ln>
                <a:effectLst/>
                <a:uLnTx/>
                <a:uFillTx/>
                <a:latin typeface="+mn-lt"/>
                <a:ea typeface="+mn-ea"/>
                <a:cs typeface="Times New Roman" pitchFamily="18" charset="0"/>
              </a:rPr>
              <a:t>BİRİNCİ DALGA : İNGİLTERE, İRLANDA,  DANİMARKA (1973)</a:t>
            </a:r>
          </a:p>
          <a:p>
            <a:pPr marL="0" marR="0" lvl="0" indent="0" algn="just" defTabSz="914400" rtl="0" eaLnBrk="1" fontAlgn="auto" latinLnBrk="0" hangingPunct="1">
              <a:lnSpc>
                <a:spcPct val="90000"/>
              </a:lnSpc>
              <a:spcBef>
                <a:spcPct val="20000"/>
              </a:spcBef>
              <a:spcAft>
                <a:spcPts val="0"/>
              </a:spcAft>
              <a:buClrTx/>
              <a:buSzTx/>
              <a:buFont typeface="Wingdings" pitchFamily="2" charset="2"/>
              <a:buNone/>
              <a:tabLst/>
              <a:defRPr/>
            </a:pPr>
            <a:r>
              <a:rPr kumimoji="0" lang="tr-TR" sz="2400" b="1" i="0" u="none" strike="noStrike" kern="1200" cap="none" spc="0" normalizeH="0" baseline="0" noProof="0" dirty="0" smtClean="0">
                <a:ln>
                  <a:noFill/>
                </a:ln>
                <a:effectLst/>
                <a:uLnTx/>
                <a:uFillTx/>
                <a:latin typeface="+mn-lt"/>
                <a:ea typeface="+mn-ea"/>
                <a:cs typeface="Times New Roman" pitchFamily="18" charset="0"/>
              </a:rPr>
              <a:t>İKİNCİ DALGA : YUNANİSTAN (1981), İSPANYA, PORTEKİZ (1986)</a:t>
            </a:r>
          </a:p>
          <a:p>
            <a:pPr marL="0" marR="0" lvl="0" indent="0" algn="just" defTabSz="914400" rtl="0" eaLnBrk="1" fontAlgn="auto" latinLnBrk="0" hangingPunct="1">
              <a:lnSpc>
                <a:spcPct val="90000"/>
              </a:lnSpc>
              <a:spcBef>
                <a:spcPct val="20000"/>
              </a:spcBef>
              <a:spcAft>
                <a:spcPts val="0"/>
              </a:spcAft>
              <a:buClrTx/>
              <a:buSzTx/>
              <a:buFont typeface="Wingdings" pitchFamily="2" charset="2"/>
              <a:buNone/>
              <a:tabLst/>
              <a:defRPr/>
            </a:pPr>
            <a:r>
              <a:rPr kumimoji="0" lang="tr-TR" sz="2400" b="1" i="0" u="none" strike="noStrike" kern="1200" cap="none" spc="0" normalizeH="0" baseline="0" noProof="0" dirty="0" smtClean="0">
                <a:ln>
                  <a:noFill/>
                </a:ln>
                <a:effectLst/>
                <a:uLnTx/>
                <a:uFillTx/>
                <a:latin typeface="+mn-lt"/>
                <a:ea typeface="+mn-ea"/>
                <a:cs typeface="Times New Roman" pitchFamily="18" charset="0"/>
              </a:rPr>
              <a:t>ÜÇÜNCÜ DALGA : AVUSTURYA, İSVEÇ, FİNLANDİYA (1995)</a:t>
            </a:r>
            <a:br>
              <a:rPr kumimoji="0" lang="tr-TR" sz="2400" b="1" i="0" u="none" strike="noStrike" kern="1200" cap="none" spc="0" normalizeH="0" baseline="0" noProof="0" dirty="0" smtClean="0">
                <a:ln>
                  <a:noFill/>
                </a:ln>
                <a:effectLst/>
                <a:uLnTx/>
                <a:uFillTx/>
                <a:latin typeface="+mn-lt"/>
                <a:ea typeface="+mn-ea"/>
                <a:cs typeface="Times New Roman" pitchFamily="18" charset="0"/>
              </a:rPr>
            </a:br>
            <a:r>
              <a:rPr kumimoji="0" lang="tr-TR" sz="2400" b="1" i="0" u="none" strike="noStrike" kern="1200" cap="none" spc="0" normalizeH="0" baseline="0" noProof="0" dirty="0" smtClean="0">
                <a:ln>
                  <a:noFill/>
                </a:ln>
                <a:effectLst/>
                <a:uLnTx/>
                <a:uFillTx/>
                <a:latin typeface="+mn-lt"/>
                <a:ea typeface="+mn-ea"/>
                <a:cs typeface="Times New Roman" pitchFamily="18" charset="0"/>
              </a:rPr>
              <a:t>DÖRDÜNCÜ DALGA: ESTONYA, LETONYA, LİTVANYA, POLONYA, MACARİSTAN, ÇEK CUMHURİYETİ, SLOVENYA, SLOVAKYA, MALTA, KIBRIS R.K. (2004) BULGARİSTAN VE ROMANYA (2007)</a:t>
            </a:r>
            <a:r>
              <a:rPr kumimoji="0" lang="tr-TR" sz="2400" b="1" i="0" u="none" strike="noStrike" kern="1200" cap="none" spc="0" normalizeH="0" noProof="0" dirty="0" smtClean="0">
                <a:ln>
                  <a:noFill/>
                </a:ln>
                <a:effectLst/>
                <a:uLnTx/>
                <a:uFillTx/>
                <a:latin typeface="+mn-lt"/>
                <a:ea typeface="+mn-ea"/>
                <a:cs typeface="Times New Roman" pitchFamily="18" charset="0"/>
              </a:rPr>
              <a:t> </a:t>
            </a:r>
          </a:p>
          <a:p>
            <a:pPr marL="0" marR="0" lvl="0" indent="0" algn="just" defTabSz="914400" rtl="0" eaLnBrk="1" fontAlgn="auto" latinLnBrk="0" hangingPunct="1">
              <a:lnSpc>
                <a:spcPct val="90000"/>
              </a:lnSpc>
              <a:spcBef>
                <a:spcPct val="20000"/>
              </a:spcBef>
              <a:spcAft>
                <a:spcPts val="0"/>
              </a:spcAft>
              <a:buClrTx/>
              <a:buSzTx/>
              <a:buFont typeface="Wingdings" pitchFamily="2" charset="2"/>
              <a:buNone/>
              <a:tabLst/>
              <a:defRPr/>
            </a:pPr>
            <a:r>
              <a:rPr kumimoji="0" lang="tr-TR" sz="2400" b="1" i="0" u="none" strike="noStrike" kern="1200" cap="none" spc="0" normalizeH="0" baseline="0" noProof="0" dirty="0" smtClean="0">
                <a:ln>
                  <a:noFill/>
                </a:ln>
                <a:effectLst/>
                <a:uLnTx/>
                <a:uFillTx/>
                <a:latin typeface="+mn-lt"/>
                <a:ea typeface="+mn-ea"/>
                <a:cs typeface="Times New Roman" pitchFamily="18" charset="0"/>
              </a:rPr>
              <a:t>HIRVATİSTAN (2013)</a:t>
            </a:r>
          </a:p>
          <a:p>
            <a:pPr marL="0" marR="0" lvl="0" indent="0" algn="ctr" defTabSz="914400" rtl="0" eaLnBrk="1" fontAlgn="auto" latinLnBrk="0" hangingPunct="1">
              <a:lnSpc>
                <a:spcPct val="90000"/>
              </a:lnSpc>
              <a:spcBef>
                <a:spcPct val="20000"/>
              </a:spcBef>
              <a:spcAft>
                <a:spcPts val="0"/>
              </a:spcAft>
              <a:buClrTx/>
              <a:buSzTx/>
              <a:buFont typeface="Wingdings" pitchFamily="2" charset="2"/>
              <a:buNone/>
              <a:tabLst/>
              <a:defRPr/>
            </a:pPr>
            <a:endParaRPr kumimoji="0" lang="tr-TR" sz="2800" b="0" i="0" u="none" strike="noStrike" kern="1200" cap="none" spc="0" normalizeH="0" baseline="0" noProof="0" dirty="0" smtClean="0">
              <a:ln>
                <a:noFill/>
              </a:ln>
              <a:solidFill>
                <a:schemeClr val="tx1">
                  <a:tint val="75000"/>
                </a:schemeClr>
              </a:solidFill>
              <a:effectLst/>
              <a:uLnTx/>
              <a:uFillTx/>
              <a:latin typeface="+mn-lt"/>
              <a:ea typeface="+mn-ea"/>
              <a:cs typeface="Times New Roman" pitchFamily="18" charset="0"/>
            </a:endParaRPr>
          </a:p>
        </p:txBody>
      </p:sp>
    </p:spTree>
    <p:extLst>
      <p:ext uri="{BB962C8B-B14F-4D97-AF65-F5344CB8AC3E}">
        <p14:creationId xmlns:p14="http://schemas.microsoft.com/office/powerpoint/2010/main" val="132218632"/>
      </p:ext>
    </p:extLst>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AutoShape 3"/>
          <p:cNvSpPr>
            <a:spLocks noChangeAspect="1" noChangeArrowheads="1" noTextEdit="1"/>
          </p:cNvSpPr>
          <p:nvPr/>
        </p:nvSpPr>
        <p:spPr bwMode="auto">
          <a:xfrm>
            <a:off x="-20637" y="1503629"/>
            <a:ext cx="9201150" cy="4257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1040" name="Line 39"/>
          <p:cNvSpPr>
            <a:spLocks noChangeShapeType="1"/>
          </p:cNvSpPr>
          <p:nvPr/>
        </p:nvSpPr>
        <p:spPr bwMode="auto">
          <a:xfrm>
            <a:off x="-19050" y="1509668"/>
            <a:ext cx="9193213" cy="0"/>
          </a:xfrm>
          <a:prstGeom prst="line">
            <a:avLst/>
          </a:prstGeom>
          <a:noFill/>
          <a:ln w="1270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91" name="Rectangle 1"/>
          <p:cNvSpPr>
            <a:spLocks noChangeArrowheads="1"/>
          </p:cNvSpPr>
          <p:nvPr/>
        </p:nvSpPr>
        <p:spPr bwMode="auto">
          <a:xfrm>
            <a:off x="0" y="0"/>
            <a:ext cx="9180514" cy="1509712"/>
          </a:xfrm>
          <a:prstGeom prst="rect">
            <a:avLst/>
          </a:prstGeom>
          <a:solidFill>
            <a:schemeClr val="bg1"/>
          </a:solidFill>
          <a:ln>
            <a:noFill/>
          </a:ln>
          <a:extLst/>
        </p:spPr>
        <p:txBody>
          <a:bodyPr/>
          <a:lstStyle>
            <a:lvl1pPr eaLnBrk="0" hangingPunct="0">
              <a:defRPr sz="1000">
                <a:solidFill>
                  <a:srgbClr val="00005A"/>
                </a:solidFill>
                <a:latin typeface="Arial Narrow" pitchFamily="34" charset="0"/>
                <a:cs typeface="Arial" charset="0"/>
              </a:defRPr>
            </a:lvl1pPr>
            <a:lvl2pPr marL="742950" indent="-285750" eaLnBrk="0" hangingPunct="0">
              <a:defRPr sz="1000">
                <a:solidFill>
                  <a:srgbClr val="00005A"/>
                </a:solidFill>
                <a:latin typeface="Arial Narrow" pitchFamily="34" charset="0"/>
                <a:cs typeface="Arial" charset="0"/>
              </a:defRPr>
            </a:lvl2pPr>
            <a:lvl3pPr marL="1143000" indent="-228600" eaLnBrk="0" hangingPunct="0">
              <a:defRPr sz="1000">
                <a:solidFill>
                  <a:srgbClr val="00005A"/>
                </a:solidFill>
                <a:latin typeface="Arial Narrow" pitchFamily="34" charset="0"/>
                <a:cs typeface="Arial" charset="0"/>
              </a:defRPr>
            </a:lvl3pPr>
            <a:lvl4pPr marL="1600200" indent="-228600" eaLnBrk="0" hangingPunct="0">
              <a:defRPr sz="1000">
                <a:solidFill>
                  <a:srgbClr val="00005A"/>
                </a:solidFill>
                <a:latin typeface="Arial Narrow" pitchFamily="34" charset="0"/>
                <a:cs typeface="Arial" charset="0"/>
              </a:defRPr>
            </a:lvl4pPr>
            <a:lvl5pPr marL="2057400" indent="-228600" eaLnBrk="0" hangingPunct="0">
              <a:defRPr sz="1000">
                <a:solidFill>
                  <a:srgbClr val="00005A"/>
                </a:solidFill>
                <a:latin typeface="Arial Narrow" pitchFamily="34" charset="0"/>
                <a:cs typeface="Arial" charset="0"/>
              </a:defRPr>
            </a:lvl5pPr>
            <a:lvl6pPr marL="2514600" indent="-228600" eaLnBrk="0" fontAlgn="base" hangingPunct="0">
              <a:spcBef>
                <a:spcPct val="0"/>
              </a:spcBef>
              <a:spcAft>
                <a:spcPct val="0"/>
              </a:spcAft>
              <a:defRPr sz="1000">
                <a:solidFill>
                  <a:srgbClr val="00005A"/>
                </a:solidFill>
                <a:latin typeface="Arial Narrow" pitchFamily="34" charset="0"/>
                <a:cs typeface="Arial" charset="0"/>
              </a:defRPr>
            </a:lvl6pPr>
            <a:lvl7pPr marL="2971800" indent="-228600" eaLnBrk="0" fontAlgn="base" hangingPunct="0">
              <a:spcBef>
                <a:spcPct val="0"/>
              </a:spcBef>
              <a:spcAft>
                <a:spcPct val="0"/>
              </a:spcAft>
              <a:defRPr sz="1000">
                <a:solidFill>
                  <a:srgbClr val="00005A"/>
                </a:solidFill>
                <a:latin typeface="Arial Narrow" pitchFamily="34" charset="0"/>
                <a:cs typeface="Arial" charset="0"/>
              </a:defRPr>
            </a:lvl7pPr>
            <a:lvl8pPr marL="3429000" indent="-228600" eaLnBrk="0" fontAlgn="base" hangingPunct="0">
              <a:spcBef>
                <a:spcPct val="0"/>
              </a:spcBef>
              <a:spcAft>
                <a:spcPct val="0"/>
              </a:spcAft>
              <a:defRPr sz="1000">
                <a:solidFill>
                  <a:srgbClr val="00005A"/>
                </a:solidFill>
                <a:latin typeface="Arial Narrow" pitchFamily="34" charset="0"/>
                <a:cs typeface="Arial" charset="0"/>
              </a:defRPr>
            </a:lvl8pPr>
            <a:lvl9pPr marL="3886200" indent="-228600" eaLnBrk="0" fontAlgn="base" hangingPunct="0">
              <a:spcBef>
                <a:spcPct val="0"/>
              </a:spcBef>
              <a:spcAft>
                <a:spcPct val="0"/>
              </a:spcAft>
              <a:defRPr sz="1000">
                <a:solidFill>
                  <a:srgbClr val="00005A"/>
                </a:solidFill>
                <a:latin typeface="Arial Narrow" pitchFamily="34" charset="0"/>
                <a:cs typeface="Arial" charset="0"/>
              </a:defRPr>
            </a:lvl9pPr>
          </a:lstStyle>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dirty="0">
              <a:solidFill>
                <a:prstClr val="white"/>
              </a:solidFill>
            </a:endParaRPr>
          </a:p>
          <a:p>
            <a:pPr algn="ctr" eaLnBrk="1" hangingPunct="1"/>
            <a:endParaRPr lang="en-GB" altLang="tr-TR" sz="1800" b="1" dirty="0">
              <a:solidFill>
                <a:prstClr val="white"/>
              </a:solidFill>
            </a:endParaRPr>
          </a:p>
          <a:p>
            <a:pPr eaLnBrk="1" hangingPunct="1"/>
            <a:endParaRPr lang="tr-TR" altLang="tr-TR" sz="1800" b="1" dirty="0">
              <a:solidFill>
                <a:prstClr val="white"/>
              </a:solidFill>
            </a:endParaRPr>
          </a:p>
        </p:txBody>
      </p:sp>
      <p:pic>
        <p:nvPicPr>
          <p:cNvPr id="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3824" y="280411"/>
            <a:ext cx="1689217" cy="6729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7" name="TextBox 46"/>
          <p:cNvSpPr txBox="1"/>
          <p:nvPr/>
        </p:nvSpPr>
        <p:spPr>
          <a:xfrm>
            <a:off x="-143696" y="984889"/>
            <a:ext cx="2304256" cy="507831"/>
          </a:xfrm>
          <a:prstGeom prst="rect">
            <a:avLst/>
          </a:prstGeom>
          <a:noFill/>
        </p:spPr>
        <p:txBody>
          <a:bodyPr wrap="square" rtlCol="0">
            <a:spAutoFit/>
          </a:bodyPr>
          <a:lstStyle/>
          <a:p>
            <a:pPr algn="ctr"/>
            <a:r>
              <a:rPr lang="en-US" sz="900" dirty="0" smtClean="0"/>
              <a:t>Bu </a:t>
            </a:r>
            <a:r>
              <a:rPr lang="en-US" sz="900" dirty="0" err="1" smtClean="0"/>
              <a:t>Proje</a:t>
            </a:r>
            <a:r>
              <a:rPr lang="en-US" sz="900" dirty="0" smtClean="0"/>
              <a:t> </a:t>
            </a:r>
            <a:r>
              <a:rPr lang="en-US" sz="900" dirty="0" err="1" smtClean="0"/>
              <a:t>Avrupa</a:t>
            </a:r>
            <a:r>
              <a:rPr lang="en-US" sz="900" dirty="0" smtClean="0"/>
              <a:t> </a:t>
            </a:r>
            <a:r>
              <a:rPr lang="en-US" sz="900" dirty="0" err="1" smtClean="0"/>
              <a:t>Birliği</a:t>
            </a:r>
            <a:r>
              <a:rPr lang="en-US" sz="900" dirty="0" smtClean="0"/>
              <a:t> </a:t>
            </a:r>
            <a:r>
              <a:rPr lang="en-US" sz="900" dirty="0" err="1" smtClean="0"/>
              <a:t>ve</a:t>
            </a:r>
            <a:r>
              <a:rPr lang="en-US" sz="900" dirty="0" smtClean="0"/>
              <a:t> </a:t>
            </a:r>
            <a:r>
              <a:rPr lang="en-US" sz="900" dirty="0" err="1" smtClean="0"/>
              <a:t>Türkiye</a:t>
            </a:r>
            <a:r>
              <a:rPr lang="en-US" sz="900" dirty="0" smtClean="0"/>
              <a:t> </a:t>
            </a:r>
            <a:r>
              <a:rPr lang="en-US" sz="900" dirty="0" err="1" smtClean="0"/>
              <a:t>Cumhuriyeti</a:t>
            </a:r>
            <a:r>
              <a:rPr lang="en-US" sz="900" dirty="0" smtClean="0"/>
              <a:t> </a:t>
            </a:r>
            <a:r>
              <a:rPr lang="en-US" sz="900" dirty="0" err="1" smtClean="0"/>
              <a:t>tarafından</a:t>
            </a:r>
            <a:r>
              <a:rPr lang="en-US" sz="900" dirty="0" smtClean="0"/>
              <a:t> </a:t>
            </a:r>
            <a:r>
              <a:rPr lang="en-US" sz="900" dirty="0" err="1" smtClean="0"/>
              <a:t>ortaklaşa</a:t>
            </a:r>
            <a:r>
              <a:rPr lang="en-US" sz="900" dirty="0" smtClean="0"/>
              <a:t> </a:t>
            </a:r>
            <a:r>
              <a:rPr lang="en-US" sz="900" dirty="0" err="1" smtClean="0"/>
              <a:t>finanse</a:t>
            </a:r>
            <a:r>
              <a:rPr lang="en-US" sz="900" dirty="0" smtClean="0"/>
              <a:t> </a:t>
            </a:r>
            <a:r>
              <a:rPr lang="en-US" sz="900" dirty="0" err="1" smtClean="0"/>
              <a:t>edilmektedir</a:t>
            </a:r>
            <a:endParaRPr lang="en-GB" sz="900"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85491" y="1"/>
            <a:ext cx="1346628" cy="1586997"/>
          </a:xfrm>
          <a:prstGeom prst="rect">
            <a:avLst/>
          </a:prstGeom>
        </p:spPr>
      </p:pic>
      <p:sp>
        <p:nvSpPr>
          <p:cNvPr id="11" name="Rectangle 3"/>
          <p:cNvSpPr txBox="1">
            <a:spLocks noChangeArrowheads="1"/>
          </p:cNvSpPr>
          <p:nvPr/>
        </p:nvSpPr>
        <p:spPr>
          <a:xfrm>
            <a:off x="0" y="1556792"/>
            <a:ext cx="9144000" cy="5301208"/>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90000"/>
              </a:lnSpc>
              <a:spcBef>
                <a:spcPct val="20000"/>
              </a:spcBef>
              <a:spcAft>
                <a:spcPts val="0"/>
              </a:spcAft>
              <a:buClrTx/>
              <a:buSzTx/>
              <a:buFont typeface="Wingdings" pitchFamily="2" charset="2"/>
              <a:buNone/>
              <a:tabLst/>
              <a:defRPr/>
            </a:pPr>
            <a:endParaRPr kumimoji="0" lang="tr-TR" sz="3200" b="0" i="0" u="none" strike="noStrike" kern="1200" cap="none" spc="0" normalizeH="0" baseline="0" noProof="0" dirty="0" smtClean="0">
              <a:ln>
                <a:noFill/>
              </a:ln>
              <a:solidFill>
                <a:schemeClr val="tx1">
                  <a:tint val="75000"/>
                </a:schemeClr>
              </a:solidFill>
              <a:effectLst/>
              <a:uLnTx/>
              <a:uFillTx/>
              <a:latin typeface="+mn-lt"/>
              <a:ea typeface="+mn-ea"/>
              <a:cs typeface="Times New Roman" pitchFamily="18" charset="0"/>
            </a:endParaRPr>
          </a:p>
        </p:txBody>
      </p:sp>
      <p:sp>
        <p:nvSpPr>
          <p:cNvPr id="9" name="Rectangle 4"/>
          <p:cNvSpPr txBox="1">
            <a:spLocks noChangeArrowheads="1"/>
          </p:cNvSpPr>
          <p:nvPr/>
        </p:nvSpPr>
        <p:spPr>
          <a:xfrm>
            <a:off x="1115616" y="476672"/>
            <a:ext cx="7414592" cy="792088"/>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28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Avrupa Bütünleşmesinin İki Gelişim Yönü:</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28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Genişleme ve Derinleşme</a:t>
            </a:r>
            <a:endParaRPr kumimoji="0" lang="tr-TR" sz="2800" b="0" i="0" u="none" strike="noStrike" kern="1200" cap="none" spc="0" normalizeH="0" baseline="0" noProof="0" dirty="0" smtClean="0">
              <a:ln>
                <a:noFill/>
              </a:ln>
              <a:solidFill>
                <a:schemeClr val="folHlink"/>
              </a:solidFill>
              <a:effectLst/>
              <a:uLnTx/>
              <a:uFillTx/>
              <a:latin typeface="Times New Roman" pitchFamily="18" charset="0"/>
              <a:ea typeface="+mj-ea"/>
              <a:cs typeface="Times New Roman" pitchFamily="18" charset="0"/>
            </a:endParaRPr>
          </a:p>
        </p:txBody>
      </p:sp>
      <p:sp>
        <p:nvSpPr>
          <p:cNvPr id="10" name="Rectangle 5"/>
          <p:cNvSpPr txBox="1">
            <a:spLocks noChangeArrowheads="1"/>
          </p:cNvSpPr>
          <p:nvPr/>
        </p:nvSpPr>
        <p:spPr>
          <a:xfrm>
            <a:off x="685800" y="1600200"/>
            <a:ext cx="8153400" cy="4495800"/>
          </a:xfrm>
          <a:prstGeom prst="rect">
            <a:avLst/>
          </a:prstGeom>
        </p:spPr>
        <p:txBody>
          <a:bodyPr vert="horz" lIns="91440" tIns="45720" rIns="91440" bIns="45720" rtlCol="0">
            <a:noAutofit/>
          </a:bodyPr>
          <a:lstStyle/>
          <a:p>
            <a:pPr marL="0" marR="0" lvl="0" indent="0" algn="ctr" defTabSz="914400" rtl="0" eaLnBrk="1" fontAlgn="auto" latinLnBrk="0" hangingPunct="1">
              <a:lnSpc>
                <a:spcPct val="90000"/>
              </a:lnSpc>
              <a:spcBef>
                <a:spcPct val="20000"/>
              </a:spcBef>
              <a:spcAft>
                <a:spcPts val="0"/>
              </a:spcAft>
              <a:buClrTx/>
              <a:buSzTx/>
              <a:buFont typeface="Wingdings" pitchFamily="2" charset="2"/>
              <a:buNone/>
              <a:tabLst/>
              <a:defRPr/>
            </a:pPr>
            <a:r>
              <a:rPr kumimoji="0" lang="tr-TR" sz="2800" b="1" i="0" u="none" strike="noStrike" kern="1200" cap="none" spc="0" normalizeH="0" baseline="0" noProof="0" dirty="0" smtClean="0">
                <a:ln>
                  <a:noFill/>
                </a:ln>
                <a:effectLst/>
                <a:uLnTx/>
                <a:uFillTx/>
                <a:latin typeface="+mn-lt"/>
                <a:ea typeface="+mn-ea"/>
                <a:cs typeface="Times New Roman" pitchFamily="18" charset="0"/>
              </a:rPr>
              <a:t> Derinleşme; bir yandan, bütünleşmenin yetki ve faaliyet alanlarındaki </a:t>
            </a:r>
            <a:r>
              <a:rPr kumimoji="0" lang="tr-TR" sz="2800" b="1" i="0" u="sng" strike="noStrike" kern="1200" cap="none" spc="0" normalizeH="0" baseline="0" noProof="0" dirty="0" smtClean="0">
                <a:ln>
                  <a:noFill/>
                </a:ln>
                <a:effectLst/>
                <a:uLnTx/>
                <a:uFillTx/>
                <a:latin typeface="+mn-lt"/>
                <a:ea typeface="+mn-ea"/>
                <a:cs typeface="Times New Roman" pitchFamily="18" charset="0"/>
              </a:rPr>
              <a:t>artışı</a:t>
            </a:r>
            <a:r>
              <a:rPr kumimoji="0" lang="tr-TR" sz="2800" b="1" i="0" u="none" strike="noStrike" kern="1200" cap="none" spc="0" normalizeH="0" baseline="0" noProof="0" dirty="0" smtClean="0">
                <a:ln>
                  <a:noFill/>
                </a:ln>
                <a:effectLst/>
                <a:uLnTx/>
                <a:uFillTx/>
                <a:latin typeface="+mn-lt"/>
                <a:ea typeface="+mn-ea"/>
                <a:cs typeface="Times New Roman" pitchFamily="18" charset="0"/>
              </a:rPr>
              <a:t>; diğer yandan da, mevcut kurumsal yapı içindeki </a:t>
            </a:r>
            <a:r>
              <a:rPr kumimoji="0" lang="tr-TR" sz="2800" b="1" i="0" u="sng" strike="noStrike" kern="1200" cap="none" spc="0" normalizeH="0" baseline="0" noProof="0" dirty="0" smtClean="0">
                <a:ln>
                  <a:noFill/>
                </a:ln>
                <a:effectLst/>
                <a:uLnTx/>
                <a:uFillTx/>
                <a:latin typeface="+mn-lt"/>
                <a:ea typeface="+mn-ea"/>
                <a:cs typeface="Times New Roman" pitchFamily="18" charset="0"/>
              </a:rPr>
              <a:t>değişiklikleri</a:t>
            </a:r>
            <a:r>
              <a:rPr kumimoji="0" lang="tr-TR" sz="2800" b="1" i="0" u="none" strike="noStrike" kern="1200" cap="none" spc="0" normalizeH="0" baseline="0" noProof="0" dirty="0" smtClean="0">
                <a:ln>
                  <a:noFill/>
                </a:ln>
                <a:effectLst/>
                <a:uLnTx/>
                <a:uFillTx/>
                <a:latin typeface="+mn-lt"/>
                <a:ea typeface="+mn-ea"/>
                <a:cs typeface="Times New Roman" pitchFamily="18" charset="0"/>
              </a:rPr>
              <a:t> ifade eder. Üye ülkelerin mevcut ya da yeni yetki alanlarını Avrupa Bütünleşmesine </a:t>
            </a:r>
            <a:r>
              <a:rPr kumimoji="0" lang="tr-TR" sz="2800" b="1" i="0" u="sng" strike="noStrike" kern="1200" cap="none" spc="0" normalizeH="0" baseline="0" noProof="0" dirty="0" smtClean="0">
                <a:ln>
                  <a:noFill/>
                </a:ln>
                <a:effectLst/>
                <a:uLnTx/>
                <a:uFillTx/>
                <a:latin typeface="+mn-lt"/>
                <a:ea typeface="+mn-ea"/>
                <a:cs typeface="Times New Roman" pitchFamily="18" charset="0"/>
              </a:rPr>
              <a:t>devri</a:t>
            </a:r>
            <a:r>
              <a:rPr kumimoji="0" lang="tr-TR" sz="2800" b="1" i="0" u="none" strike="noStrike" kern="1200" cap="none" spc="0" normalizeH="0" baseline="0" noProof="0" dirty="0" smtClean="0">
                <a:ln>
                  <a:noFill/>
                </a:ln>
                <a:effectLst/>
                <a:uLnTx/>
                <a:uFillTx/>
                <a:latin typeface="+mn-lt"/>
                <a:ea typeface="+mn-ea"/>
                <a:cs typeface="Times New Roman" pitchFamily="18" charset="0"/>
              </a:rPr>
              <a:t> biçiminde ortaya çıkar.</a:t>
            </a:r>
          </a:p>
          <a:p>
            <a:pPr marL="0" marR="0" lvl="0" indent="0" algn="ctr" defTabSz="914400" rtl="0" eaLnBrk="1" fontAlgn="auto" latinLnBrk="0" hangingPunct="1">
              <a:lnSpc>
                <a:spcPct val="90000"/>
              </a:lnSpc>
              <a:spcBef>
                <a:spcPct val="20000"/>
              </a:spcBef>
              <a:spcAft>
                <a:spcPts val="0"/>
              </a:spcAft>
              <a:buClrTx/>
              <a:buSzTx/>
              <a:buFont typeface="Wingdings" pitchFamily="2" charset="2"/>
              <a:buNone/>
              <a:tabLst/>
              <a:defRPr/>
            </a:pPr>
            <a:r>
              <a:rPr kumimoji="0" lang="tr-TR" sz="2800" b="1" i="0" u="none" strike="noStrike" kern="1200" cap="none" spc="0" normalizeH="0" baseline="0" noProof="0" dirty="0" smtClean="0">
                <a:ln>
                  <a:noFill/>
                </a:ln>
                <a:effectLst/>
                <a:uLnTx/>
                <a:uFillTx/>
                <a:latin typeface="+mn-lt"/>
                <a:ea typeface="+mn-ea"/>
                <a:cs typeface="Times New Roman" pitchFamily="18" charset="0"/>
              </a:rPr>
              <a:t>Derinleşme, iki nedenle oluşur</a:t>
            </a:r>
            <a:r>
              <a:rPr lang="tr-TR" sz="2800" b="1" dirty="0">
                <a:cs typeface="Times New Roman" pitchFamily="18" charset="0"/>
              </a:rPr>
              <a:t>:</a:t>
            </a:r>
            <a:endParaRPr kumimoji="0" lang="tr-TR" sz="2800" b="1" i="0" u="none" strike="noStrike" kern="1200" cap="none" spc="0" normalizeH="0" baseline="0" noProof="0" dirty="0" smtClean="0">
              <a:ln>
                <a:noFill/>
              </a:ln>
              <a:effectLst/>
              <a:uLnTx/>
              <a:uFillTx/>
              <a:latin typeface="+mn-lt"/>
              <a:ea typeface="+mn-ea"/>
              <a:cs typeface="Times New Roman" pitchFamily="18" charset="0"/>
            </a:endParaRPr>
          </a:p>
          <a:p>
            <a:pPr marL="0" marR="0" lvl="0" indent="0" algn="ctr" defTabSz="914400" rtl="0" eaLnBrk="1" fontAlgn="auto" latinLnBrk="0" hangingPunct="1">
              <a:lnSpc>
                <a:spcPct val="90000"/>
              </a:lnSpc>
              <a:spcBef>
                <a:spcPct val="20000"/>
              </a:spcBef>
              <a:spcAft>
                <a:spcPts val="0"/>
              </a:spcAft>
              <a:buClrTx/>
              <a:buSzTx/>
              <a:buFont typeface="Wingdings" pitchFamily="2" charset="2"/>
              <a:buNone/>
              <a:tabLst/>
              <a:defRPr/>
            </a:pPr>
            <a:r>
              <a:rPr kumimoji="0" lang="tr-TR" sz="2800" b="1" i="0" u="none" strike="noStrike" kern="1200" cap="none" spc="0" normalizeH="0" baseline="0" noProof="0" dirty="0" smtClean="0">
                <a:ln>
                  <a:noFill/>
                </a:ln>
                <a:effectLst/>
                <a:uLnTx/>
                <a:uFillTx/>
                <a:latin typeface="+mn-lt"/>
                <a:ea typeface="+mn-ea"/>
                <a:cs typeface="Times New Roman" pitchFamily="18" charset="0"/>
              </a:rPr>
              <a:t>1-Kurumsal Yapıda Duyulan Reform İhtiyacı Dolayısıyla</a:t>
            </a:r>
          </a:p>
          <a:p>
            <a:pPr marL="0" marR="0" lvl="0" indent="0" algn="ctr" defTabSz="914400" rtl="0" eaLnBrk="1" fontAlgn="auto" latinLnBrk="0" hangingPunct="1">
              <a:lnSpc>
                <a:spcPct val="90000"/>
              </a:lnSpc>
              <a:spcBef>
                <a:spcPct val="20000"/>
              </a:spcBef>
              <a:spcAft>
                <a:spcPts val="0"/>
              </a:spcAft>
              <a:buClrTx/>
              <a:buSzTx/>
              <a:buFont typeface="Arial" panose="020B0604020202020204" pitchFamily="34" charset="0"/>
              <a:buNone/>
              <a:tabLst/>
              <a:defRPr/>
            </a:pPr>
            <a:r>
              <a:rPr kumimoji="0" lang="tr-TR" sz="2800" b="1" i="0" u="none" strike="noStrike" kern="1200" cap="none" spc="0" normalizeH="0" baseline="0" noProof="0" dirty="0" smtClean="0">
                <a:ln>
                  <a:noFill/>
                </a:ln>
                <a:effectLst/>
                <a:uLnTx/>
                <a:uFillTx/>
                <a:latin typeface="+mn-lt"/>
                <a:ea typeface="+mn-ea"/>
                <a:cs typeface="Times New Roman" pitchFamily="18" charset="0"/>
              </a:rPr>
              <a:t> a-Üye Sayısının Artışına Bağlı Olarak</a:t>
            </a:r>
          </a:p>
          <a:p>
            <a:pPr marL="0" marR="0" lvl="0" indent="0" algn="ctr" defTabSz="914400" rtl="0" eaLnBrk="1" fontAlgn="auto" latinLnBrk="0" hangingPunct="1">
              <a:lnSpc>
                <a:spcPct val="90000"/>
              </a:lnSpc>
              <a:spcBef>
                <a:spcPct val="20000"/>
              </a:spcBef>
              <a:spcAft>
                <a:spcPts val="0"/>
              </a:spcAft>
              <a:buClrTx/>
              <a:buSzTx/>
              <a:buFont typeface="Arial" panose="020B0604020202020204" pitchFamily="34" charset="0"/>
              <a:buNone/>
              <a:tabLst/>
              <a:defRPr/>
            </a:pPr>
            <a:r>
              <a:rPr kumimoji="0" lang="tr-TR" sz="2800" b="1" i="0" u="none" strike="noStrike" kern="1200" cap="none" spc="0" normalizeH="0" baseline="0" noProof="0" dirty="0" smtClean="0">
                <a:ln>
                  <a:noFill/>
                </a:ln>
                <a:effectLst/>
                <a:uLnTx/>
                <a:uFillTx/>
                <a:latin typeface="+mn-lt"/>
                <a:ea typeface="+mn-ea"/>
                <a:cs typeface="Times New Roman" pitchFamily="18" charset="0"/>
              </a:rPr>
              <a:t> b-Yetki Alanlarının Artışına Bağlı Olarak</a:t>
            </a:r>
          </a:p>
          <a:p>
            <a:pPr marL="0" marR="0" lvl="0" indent="0" algn="ctr" defTabSz="914400" rtl="0" eaLnBrk="1" fontAlgn="auto" latinLnBrk="0" hangingPunct="1">
              <a:lnSpc>
                <a:spcPct val="90000"/>
              </a:lnSpc>
              <a:spcBef>
                <a:spcPct val="20000"/>
              </a:spcBef>
              <a:spcAft>
                <a:spcPts val="0"/>
              </a:spcAft>
              <a:buClrTx/>
              <a:buSzTx/>
              <a:buFont typeface="Wingdings" pitchFamily="2" charset="2"/>
              <a:buNone/>
              <a:tabLst/>
              <a:defRPr/>
            </a:pPr>
            <a:r>
              <a:rPr kumimoji="0" lang="tr-TR" sz="2800" b="1" i="0" u="none" strike="noStrike" kern="1200" cap="none" spc="0" normalizeH="0" baseline="0" noProof="0" dirty="0" smtClean="0">
                <a:ln>
                  <a:noFill/>
                </a:ln>
                <a:effectLst/>
                <a:uLnTx/>
                <a:uFillTx/>
                <a:latin typeface="+mn-lt"/>
                <a:ea typeface="+mn-ea"/>
                <a:cs typeface="Times New Roman" pitchFamily="18" charset="0"/>
              </a:rPr>
              <a:t>2-Avrupa Bütünleşmesinin Dinamik Niteliği Dolayısıyla</a:t>
            </a:r>
          </a:p>
        </p:txBody>
      </p:sp>
      <p:sp>
        <p:nvSpPr>
          <p:cNvPr id="12" name="5 Slayt Numarası Yer Tutucusu"/>
          <p:cNvSpPr>
            <a:spLocks noGrp="1"/>
          </p:cNvSpPr>
          <p:nvPr>
            <p:ph type="sldNum" sz="quarter" idx="12"/>
          </p:nvPr>
        </p:nvSpPr>
        <p:spPr>
          <a:xfrm>
            <a:off x="6553200" y="6356350"/>
            <a:ext cx="2133600" cy="365125"/>
          </a:xfrm>
          <a:noFill/>
        </p:spPr>
        <p:txBody>
          <a:bodyPr/>
          <a:lstStyle/>
          <a:p>
            <a:fld id="{7C57655B-E822-4096-9A9C-61BF4EB4DB8F}" type="slidenum">
              <a:rPr lang="tr-TR" smtClean="0"/>
              <a:pPr/>
              <a:t>13</a:t>
            </a:fld>
            <a:endParaRPr lang="tr-TR" smtClean="0"/>
          </a:p>
        </p:txBody>
      </p:sp>
    </p:spTree>
    <p:extLst>
      <p:ext uri="{BB962C8B-B14F-4D97-AF65-F5344CB8AC3E}">
        <p14:creationId xmlns:p14="http://schemas.microsoft.com/office/powerpoint/2010/main" val="13221863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0-#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blinds(horizontal)">
                                      <p:cBhvr>
                                        <p:cTn id="1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utoUpdateAnimBg="0"/>
      <p:bldP spid="10"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AutoShape 3"/>
          <p:cNvSpPr>
            <a:spLocks noChangeAspect="1" noChangeArrowheads="1" noTextEdit="1"/>
          </p:cNvSpPr>
          <p:nvPr/>
        </p:nvSpPr>
        <p:spPr bwMode="auto">
          <a:xfrm>
            <a:off x="-20637" y="1503629"/>
            <a:ext cx="9201150" cy="4257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1040" name="Line 39"/>
          <p:cNvSpPr>
            <a:spLocks noChangeShapeType="1"/>
          </p:cNvSpPr>
          <p:nvPr/>
        </p:nvSpPr>
        <p:spPr bwMode="auto">
          <a:xfrm>
            <a:off x="-19050" y="1509668"/>
            <a:ext cx="9193213" cy="0"/>
          </a:xfrm>
          <a:prstGeom prst="line">
            <a:avLst/>
          </a:prstGeom>
          <a:noFill/>
          <a:ln w="1270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91" name="Rectangle 1"/>
          <p:cNvSpPr>
            <a:spLocks noChangeArrowheads="1"/>
          </p:cNvSpPr>
          <p:nvPr/>
        </p:nvSpPr>
        <p:spPr bwMode="auto">
          <a:xfrm>
            <a:off x="0" y="0"/>
            <a:ext cx="9180514" cy="1509712"/>
          </a:xfrm>
          <a:prstGeom prst="rect">
            <a:avLst/>
          </a:prstGeom>
          <a:solidFill>
            <a:schemeClr val="bg1"/>
          </a:solidFill>
          <a:ln>
            <a:noFill/>
          </a:ln>
          <a:extLst/>
        </p:spPr>
        <p:txBody>
          <a:bodyPr/>
          <a:lstStyle>
            <a:lvl1pPr eaLnBrk="0" hangingPunct="0">
              <a:defRPr sz="1000">
                <a:solidFill>
                  <a:srgbClr val="00005A"/>
                </a:solidFill>
                <a:latin typeface="Arial Narrow" pitchFamily="34" charset="0"/>
                <a:cs typeface="Arial" charset="0"/>
              </a:defRPr>
            </a:lvl1pPr>
            <a:lvl2pPr marL="742950" indent="-285750" eaLnBrk="0" hangingPunct="0">
              <a:defRPr sz="1000">
                <a:solidFill>
                  <a:srgbClr val="00005A"/>
                </a:solidFill>
                <a:latin typeface="Arial Narrow" pitchFamily="34" charset="0"/>
                <a:cs typeface="Arial" charset="0"/>
              </a:defRPr>
            </a:lvl2pPr>
            <a:lvl3pPr marL="1143000" indent="-228600" eaLnBrk="0" hangingPunct="0">
              <a:defRPr sz="1000">
                <a:solidFill>
                  <a:srgbClr val="00005A"/>
                </a:solidFill>
                <a:latin typeface="Arial Narrow" pitchFamily="34" charset="0"/>
                <a:cs typeface="Arial" charset="0"/>
              </a:defRPr>
            </a:lvl3pPr>
            <a:lvl4pPr marL="1600200" indent="-228600" eaLnBrk="0" hangingPunct="0">
              <a:defRPr sz="1000">
                <a:solidFill>
                  <a:srgbClr val="00005A"/>
                </a:solidFill>
                <a:latin typeface="Arial Narrow" pitchFamily="34" charset="0"/>
                <a:cs typeface="Arial" charset="0"/>
              </a:defRPr>
            </a:lvl4pPr>
            <a:lvl5pPr marL="2057400" indent="-228600" eaLnBrk="0" hangingPunct="0">
              <a:defRPr sz="1000">
                <a:solidFill>
                  <a:srgbClr val="00005A"/>
                </a:solidFill>
                <a:latin typeface="Arial Narrow" pitchFamily="34" charset="0"/>
                <a:cs typeface="Arial" charset="0"/>
              </a:defRPr>
            </a:lvl5pPr>
            <a:lvl6pPr marL="2514600" indent="-228600" eaLnBrk="0" fontAlgn="base" hangingPunct="0">
              <a:spcBef>
                <a:spcPct val="0"/>
              </a:spcBef>
              <a:spcAft>
                <a:spcPct val="0"/>
              </a:spcAft>
              <a:defRPr sz="1000">
                <a:solidFill>
                  <a:srgbClr val="00005A"/>
                </a:solidFill>
                <a:latin typeface="Arial Narrow" pitchFamily="34" charset="0"/>
                <a:cs typeface="Arial" charset="0"/>
              </a:defRPr>
            </a:lvl6pPr>
            <a:lvl7pPr marL="2971800" indent="-228600" eaLnBrk="0" fontAlgn="base" hangingPunct="0">
              <a:spcBef>
                <a:spcPct val="0"/>
              </a:spcBef>
              <a:spcAft>
                <a:spcPct val="0"/>
              </a:spcAft>
              <a:defRPr sz="1000">
                <a:solidFill>
                  <a:srgbClr val="00005A"/>
                </a:solidFill>
                <a:latin typeface="Arial Narrow" pitchFamily="34" charset="0"/>
                <a:cs typeface="Arial" charset="0"/>
              </a:defRPr>
            </a:lvl7pPr>
            <a:lvl8pPr marL="3429000" indent="-228600" eaLnBrk="0" fontAlgn="base" hangingPunct="0">
              <a:spcBef>
                <a:spcPct val="0"/>
              </a:spcBef>
              <a:spcAft>
                <a:spcPct val="0"/>
              </a:spcAft>
              <a:defRPr sz="1000">
                <a:solidFill>
                  <a:srgbClr val="00005A"/>
                </a:solidFill>
                <a:latin typeface="Arial Narrow" pitchFamily="34" charset="0"/>
                <a:cs typeface="Arial" charset="0"/>
              </a:defRPr>
            </a:lvl8pPr>
            <a:lvl9pPr marL="3886200" indent="-228600" eaLnBrk="0" fontAlgn="base" hangingPunct="0">
              <a:spcBef>
                <a:spcPct val="0"/>
              </a:spcBef>
              <a:spcAft>
                <a:spcPct val="0"/>
              </a:spcAft>
              <a:defRPr sz="1000">
                <a:solidFill>
                  <a:srgbClr val="00005A"/>
                </a:solidFill>
                <a:latin typeface="Arial Narrow" pitchFamily="34" charset="0"/>
                <a:cs typeface="Arial" charset="0"/>
              </a:defRPr>
            </a:lvl9pPr>
          </a:lstStyle>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dirty="0">
              <a:solidFill>
                <a:prstClr val="white"/>
              </a:solidFill>
            </a:endParaRPr>
          </a:p>
          <a:p>
            <a:pPr algn="ctr" eaLnBrk="1" hangingPunct="1"/>
            <a:endParaRPr lang="en-GB" altLang="tr-TR" sz="1800" b="1" dirty="0">
              <a:solidFill>
                <a:prstClr val="white"/>
              </a:solidFill>
            </a:endParaRPr>
          </a:p>
          <a:p>
            <a:pPr eaLnBrk="1" hangingPunct="1"/>
            <a:endParaRPr lang="tr-TR" altLang="tr-TR" sz="1800" b="1" dirty="0">
              <a:solidFill>
                <a:prstClr val="white"/>
              </a:solidFill>
            </a:endParaRPr>
          </a:p>
        </p:txBody>
      </p:sp>
      <p:pic>
        <p:nvPicPr>
          <p:cNvPr id="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3824" y="280411"/>
            <a:ext cx="1689217" cy="6729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7" name="TextBox 46"/>
          <p:cNvSpPr txBox="1"/>
          <p:nvPr/>
        </p:nvSpPr>
        <p:spPr>
          <a:xfrm>
            <a:off x="-143696" y="984889"/>
            <a:ext cx="2304256" cy="507831"/>
          </a:xfrm>
          <a:prstGeom prst="rect">
            <a:avLst/>
          </a:prstGeom>
          <a:noFill/>
        </p:spPr>
        <p:txBody>
          <a:bodyPr wrap="square" rtlCol="0">
            <a:spAutoFit/>
          </a:bodyPr>
          <a:lstStyle/>
          <a:p>
            <a:pPr algn="ctr"/>
            <a:r>
              <a:rPr lang="en-US" sz="900" dirty="0" smtClean="0"/>
              <a:t>Bu </a:t>
            </a:r>
            <a:r>
              <a:rPr lang="en-US" sz="900" dirty="0" err="1" smtClean="0"/>
              <a:t>Proje</a:t>
            </a:r>
            <a:r>
              <a:rPr lang="en-US" sz="900" dirty="0" smtClean="0"/>
              <a:t> </a:t>
            </a:r>
            <a:r>
              <a:rPr lang="en-US" sz="900" dirty="0" err="1" smtClean="0"/>
              <a:t>Avrupa</a:t>
            </a:r>
            <a:r>
              <a:rPr lang="en-US" sz="900" dirty="0" smtClean="0"/>
              <a:t> </a:t>
            </a:r>
            <a:r>
              <a:rPr lang="en-US" sz="900" dirty="0" err="1" smtClean="0"/>
              <a:t>Birliği</a:t>
            </a:r>
            <a:r>
              <a:rPr lang="en-US" sz="900" dirty="0" smtClean="0"/>
              <a:t> </a:t>
            </a:r>
            <a:r>
              <a:rPr lang="en-US" sz="900" dirty="0" err="1" smtClean="0"/>
              <a:t>ve</a:t>
            </a:r>
            <a:r>
              <a:rPr lang="en-US" sz="900" dirty="0" smtClean="0"/>
              <a:t> </a:t>
            </a:r>
            <a:r>
              <a:rPr lang="en-US" sz="900" dirty="0" err="1" smtClean="0"/>
              <a:t>Türkiye</a:t>
            </a:r>
            <a:r>
              <a:rPr lang="en-US" sz="900" dirty="0" smtClean="0"/>
              <a:t> </a:t>
            </a:r>
            <a:r>
              <a:rPr lang="en-US" sz="900" dirty="0" err="1" smtClean="0"/>
              <a:t>Cumhuriyeti</a:t>
            </a:r>
            <a:r>
              <a:rPr lang="en-US" sz="900" dirty="0" smtClean="0"/>
              <a:t> </a:t>
            </a:r>
            <a:r>
              <a:rPr lang="en-US" sz="900" dirty="0" err="1" smtClean="0"/>
              <a:t>tarafından</a:t>
            </a:r>
            <a:r>
              <a:rPr lang="en-US" sz="900" dirty="0" smtClean="0"/>
              <a:t> </a:t>
            </a:r>
            <a:r>
              <a:rPr lang="en-US" sz="900" dirty="0" err="1" smtClean="0"/>
              <a:t>ortaklaşa</a:t>
            </a:r>
            <a:r>
              <a:rPr lang="en-US" sz="900" dirty="0" smtClean="0"/>
              <a:t> </a:t>
            </a:r>
            <a:r>
              <a:rPr lang="en-US" sz="900" dirty="0" err="1" smtClean="0"/>
              <a:t>finanse</a:t>
            </a:r>
            <a:r>
              <a:rPr lang="en-US" sz="900" dirty="0" smtClean="0"/>
              <a:t> </a:t>
            </a:r>
            <a:r>
              <a:rPr lang="en-US" sz="900" dirty="0" err="1" smtClean="0"/>
              <a:t>edilmektedir</a:t>
            </a:r>
            <a:endParaRPr lang="en-GB" sz="900"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85491" y="1"/>
            <a:ext cx="1346628" cy="1586997"/>
          </a:xfrm>
          <a:prstGeom prst="rect">
            <a:avLst/>
          </a:prstGeom>
        </p:spPr>
      </p:pic>
      <p:sp>
        <p:nvSpPr>
          <p:cNvPr id="11" name="Rectangle 3"/>
          <p:cNvSpPr txBox="1">
            <a:spLocks noChangeArrowheads="1"/>
          </p:cNvSpPr>
          <p:nvPr/>
        </p:nvSpPr>
        <p:spPr>
          <a:xfrm>
            <a:off x="0" y="1556792"/>
            <a:ext cx="9144000" cy="5301208"/>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90000"/>
              </a:lnSpc>
              <a:spcBef>
                <a:spcPct val="20000"/>
              </a:spcBef>
              <a:spcAft>
                <a:spcPts val="0"/>
              </a:spcAft>
              <a:buClrTx/>
              <a:buSzTx/>
              <a:buFont typeface="Wingdings" pitchFamily="2" charset="2"/>
              <a:buNone/>
              <a:tabLst/>
              <a:defRPr/>
            </a:pPr>
            <a:endParaRPr kumimoji="0" lang="tr-TR" sz="3200" b="0" i="0" u="none" strike="noStrike" kern="1200" cap="none" spc="0" normalizeH="0" baseline="0" noProof="0" dirty="0" smtClean="0">
              <a:ln>
                <a:noFill/>
              </a:ln>
              <a:solidFill>
                <a:schemeClr val="tx1">
                  <a:tint val="75000"/>
                </a:schemeClr>
              </a:solidFill>
              <a:effectLst/>
              <a:uLnTx/>
              <a:uFillTx/>
              <a:latin typeface="+mn-lt"/>
              <a:ea typeface="+mn-ea"/>
              <a:cs typeface="Times New Roman" pitchFamily="18" charset="0"/>
            </a:endParaRPr>
          </a:p>
        </p:txBody>
      </p:sp>
      <p:sp>
        <p:nvSpPr>
          <p:cNvPr id="9" name="Rectangle 2"/>
          <p:cNvSpPr txBox="1">
            <a:spLocks noChangeArrowheads="1"/>
          </p:cNvSpPr>
          <p:nvPr/>
        </p:nvSpPr>
        <p:spPr>
          <a:xfrm>
            <a:off x="973832" y="332656"/>
            <a:ext cx="7702624" cy="1152128"/>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1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Avrupa Bütünleşmesinin İki Gelişim Yönü:</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1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Genişleme ve Derinleşme</a:t>
            </a:r>
            <a:r>
              <a:rPr kumimoji="0" lang="tr-TR" sz="2600" b="1" i="0" u="none" strike="noStrike" kern="1200" cap="none" spc="0" normalizeH="0" baseline="0" noProof="0" dirty="0" smtClean="0">
                <a:ln>
                  <a:noFill/>
                </a:ln>
                <a:solidFill>
                  <a:schemeClr val="folHlink"/>
                </a:solidFill>
                <a:effectLst/>
                <a:uLnTx/>
                <a:uFillTx/>
                <a:latin typeface="Times New Roman" pitchFamily="18" charset="0"/>
                <a:ea typeface="+mj-ea"/>
                <a:cs typeface="Times New Roman" pitchFamily="18" charset="0"/>
              </a:rPr>
              <a:t/>
            </a:r>
            <a:br>
              <a:rPr kumimoji="0" lang="tr-TR" sz="2600" b="1" i="0" u="none" strike="noStrike" kern="1200" cap="none" spc="0" normalizeH="0" baseline="0" noProof="0" dirty="0" smtClean="0">
                <a:ln>
                  <a:noFill/>
                </a:ln>
                <a:solidFill>
                  <a:schemeClr val="folHlink"/>
                </a:solidFill>
                <a:effectLst/>
                <a:uLnTx/>
                <a:uFillTx/>
                <a:latin typeface="Times New Roman" pitchFamily="18" charset="0"/>
                <a:ea typeface="+mj-ea"/>
                <a:cs typeface="Times New Roman" pitchFamily="18" charset="0"/>
              </a:rPr>
            </a:br>
            <a:r>
              <a:rPr kumimoji="0" lang="tr-TR" sz="2600" b="1" i="0" u="none" strike="noStrike" kern="1200" cap="none" spc="0" normalizeH="0" baseline="0" noProof="0" dirty="0" smtClean="0">
                <a:ln>
                  <a:noFill/>
                </a:ln>
                <a:solidFill>
                  <a:schemeClr val="folHlink"/>
                </a:solidFill>
                <a:effectLst/>
                <a:uLnTx/>
                <a:uFillTx/>
                <a:latin typeface="Times New Roman" pitchFamily="18" charset="0"/>
                <a:ea typeface="+mj-ea"/>
                <a:cs typeface="Times New Roman" pitchFamily="18" charset="0"/>
              </a:rPr>
              <a:t> </a:t>
            </a:r>
          </a:p>
        </p:txBody>
      </p:sp>
      <p:sp>
        <p:nvSpPr>
          <p:cNvPr id="10" name="Rectangle 3"/>
          <p:cNvSpPr txBox="1">
            <a:spLocks noChangeArrowheads="1"/>
          </p:cNvSpPr>
          <p:nvPr/>
        </p:nvSpPr>
        <p:spPr>
          <a:xfrm>
            <a:off x="685800" y="1762472"/>
            <a:ext cx="7772400" cy="4114800"/>
          </a:xfrm>
          <a:prstGeom prst="rect">
            <a:avLst/>
          </a:prstGeom>
        </p:spPr>
        <p:txBody>
          <a:bodyPr vert="horz" lIns="91440" tIns="45720" rIns="91440" bIns="45720" rtlCol="0">
            <a:normAutofit lnSpcReduction="10000"/>
          </a:bodyPr>
          <a:lstStyle/>
          <a:p>
            <a:pPr marL="0" marR="0" lvl="0" indent="0" algn="just" defTabSz="914400" rtl="0" eaLnBrk="1" fontAlgn="auto" latinLnBrk="0" hangingPunct="1">
              <a:lnSpc>
                <a:spcPct val="90000"/>
              </a:lnSpc>
              <a:spcBef>
                <a:spcPct val="20000"/>
              </a:spcBef>
              <a:spcAft>
                <a:spcPts val="0"/>
              </a:spcAft>
              <a:buClrTx/>
              <a:buSzTx/>
              <a:buFont typeface="Wingdings" pitchFamily="2" charset="2"/>
              <a:buNone/>
              <a:tabLst/>
              <a:defRPr/>
            </a:pPr>
            <a:r>
              <a:rPr kumimoji="0" lang="tr-TR" sz="3200" b="1" i="0" u="none" strike="noStrike" kern="1200" cap="none" spc="0" normalizeH="0" baseline="0" noProof="0" dirty="0" smtClean="0">
                <a:ln>
                  <a:noFill/>
                </a:ln>
                <a:effectLst/>
                <a:uLnTx/>
                <a:uFillTx/>
                <a:latin typeface="+mn-lt"/>
                <a:ea typeface="+mn-ea"/>
                <a:cs typeface="Times New Roman" pitchFamily="18" charset="0"/>
              </a:rPr>
              <a:t>DERİNLEŞMENİN AŞAMALARI:</a:t>
            </a:r>
          </a:p>
          <a:p>
            <a:pPr marL="0" marR="0" lvl="0" indent="0" algn="just" defTabSz="914400" rtl="0" eaLnBrk="1" fontAlgn="auto" latinLnBrk="0" hangingPunct="1">
              <a:lnSpc>
                <a:spcPct val="90000"/>
              </a:lnSpc>
              <a:spcBef>
                <a:spcPct val="20000"/>
              </a:spcBef>
              <a:spcAft>
                <a:spcPts val="0"/>
              </a:spcAft>
              <a:buClrTx/>
              <a:buSzTx/>
              <a:buFont typeface="Wingdings" pitchFamily="2" charset="2"/>
              <a:buNone/>
              <a:tabLst/>
              <a:defRPr/>
            </a:pPr>
            <a:r>
              <a:rPr kumimoji="0" lang="tr-TR" sz="3200" b="0" i="0" u="none" strike="noStrike" kern="1200" cap="none" spc="0" normalizeH="0" baseline="0" noProof="0" dirty="0" smtClean="0">
                <a:ln>
                  <a:noFill/>
                </a:ln>
                <a:effectLst/>
                <a:uLnTx/>
                <a:uFillTx/>
                <a:latin typeface="+mn-lt"/>
                <a:ea typeface="+mn-ea"/>
                <a:cs typeface="Times New Roman" pitchFamily="18" charset="0"/>
              </a:rPr>
              <a:t>1.  </a:t>
            </a:r>
            <a:r>
              <a:rPr kumimoji="0" lang="tr-TR" sz="2400" b="1" i="0" u="none" strike="noStrike" kern="1200" cap="none" spc="0" normalizeH="0" baseline="0" noProof="0" dirty="0" smtClean="0">
                <a:ln>
                  <a:noFill/>
                </a:ln>
                <a:effectLst/>
                <a:uLnTx/>
                <a:uFillTx/>
                <a:latin typeface="+mn-lt"/>
                <a:ea typeface="+mn-ea"/>
                <a:cs typeface="Times New Roman" pitchFamily="18" charset="0"/>
              </a:rPr>
              <a:t>FÜZYON OLAYI :</a:t>
            </a:r>
            <a:r>
              <a:rPr kumimoji="0" lang="tr-TR" sz="2400" b="0" i="0" u="none" strike="noStrike" kern="1200" cap="none" spc="0" normalizeH="0" baseline="0" noProof="0" dirty="0" smtClean="0">
                <a:ln>
                  <a:noFill/>
                </a:ln>
                <a:effectLst/>
                <a:uLnTx/>
                <a:uFillTx/>
                <a:latin typeface="+mn-lt"/>
                <a:ea typeface="+mn-ea"/>
                <a:cs typeface="Times New Roman" pitchFamily="18" charset="0"/>
              </a:rPr>
              <a:t> Her 3 Topluluğun tüzel kişiliği ayrı ayrı devam ederken kurumlarının birleştirilmesi (1958 ve 1967) </a:t>
            </a:r>
          </a:p>
          <a:p>
            <a:pPr marL="0" marR="0" lvl="0" indent="0" algn="just" defTabSz="914400" rtl="0" eaLnBrk="1" fontAlgn="auto" latinLnBrk="0" hangingPunct="1">
              <a:lnSpc>
                <a:spcPct val="90000"/>
              </a:lnSpc>
              <a:spcBef>
                <a:spcPct val="20000"/>
              </a:spcBef>
              <a:spcAft>
                <a:spcPts val="0"/>
              </a:spcAft>
              <a:buClrTx/>
              <a:buSzTx/>
              <a:buFont typeface="Wingdings" pitchFamily="2" charset="2"/>
              <a:buNone/>
              <a:tabLst/>
              <a:defRPr/>
            </a:pPr>
            <a:r>
              <a:rPr kumimoji="0" lang="tr-TR" sz="2400" b="0" i="0" u="none" strike="noStrike" kern="1200" cap="none" spc="0" normalizeH="0" baseline="0" noProof="0" dirty="0" smtClean="0">
                <a:ln>
                  <a:noFill/>
                </a:ln>
                <a:effectLst/>
                <a:uLnTx/>
                <a:uFillTx/>
                <a:latin typeface="+mn-lt"/>
                <a:ea typeface="+mn-ea"/>
                <a:cs typeface="Times New Roman" pitchFamily="18" charset="0"/>
              </a:rPr>
              <a:t>2.  </a:t>
            </a:r>
            <a:r>
              <a:rPr kumimoji="0" lang="tr-TR" sz="2400" b="1" i="0" u="none" strike="noStrike" kern="1200" cap="none" spc="0" normalizeH="0" baseline="0" noProof="0" dirty="0" smtClean="0">
                <a:ln>
                  <a:noFill/>
                </a:ln>
                <a:effectLst/>
                <a:uLnTx/>
                <a:uFillTx/>
                <a:latin typeface="+mn-lt"/>
                <a:ea typeface="+mn-ea"/>
                <a:cs typeface="Times New Roman" pitchFamily="18" charset="0"/>
              </a:rPr>
              <a:t>BÜTÇE ANLAŞMALARI :</a:t>
            </a:r>
            <a:r>
              <a:rPr kumimoji="0" lang="tr-TR" sz="2400" b="0" i="0" u="none" strike="noStrike" kern="1200" cap="none" spc="0" normalizeH="0" baseline="0" noProof="0" dirty="0" smtClean="0">
                <a:ln>
                  <a:noFill/>
                </a:ln>
                <a:effectLst/>
                <a:uLnTx/>
                <a:uFillTx/>
                <a:latin typeface="+mn-lt"/>
                <a:ea typeface="+mn-ea"/>
                <a:cs typeface="Times New Roman" pitchFamily="18" charset="0"/>
              </a:rPr>
              <a:t> AVRUPA SAYIŞTAYININ KURULUŞU; BÜTÇENİN KARARA BAĞLANMA YÖNTEMİNİN OLUŞTURULMASI (1970-75)</a:t>
            </a:r>
          </a:p>
          <a:p>
            <a:pPr marL="0" marR="0" lvl="0" indent="0" algn="just" defTabSz="914400" rtl="0" eaLnBrk="1" fontAlgn="auto" latinLnBrk="0" hangingPunct="1">
              <a:lnSpc>
                <a:spcPct val="90000"/>
              </a:lnSpc>
              <a:spcBef>
                <a:spcPct val="20000"/>
              </a:spcBef>
              <a:spcAft>
                <a:spcPts val="0"/>
              </a:spcAft>
              <a:buClrTx/>
              <a:buSzTx/>
              <a:buFont typeface="Wingdings" pitchFamily="2" charset="2"/>
              <a:buNone/>
              <a:tabLst/>
              <a:defRPr/>
            </a:pPr>
            <a:r>
              <a:rPr kumimoji="0" lang="tr-TR" sz="2400" b="0" i="0" u="none" strike="noStrike" kern="1200" cap="none" spc="0" normalizeH="0" baseline="0" noProof="0" dirty="0" smtClean="0">
                <a:ln>
                  <a:noFill/>
                </a:ln>
                <a:effectLst/>
                <a:uLnTx/>
                <a:uFillTx/>
                <a:latin typeface="+mn-lt"/>
                <a:ea typeface="+mn-ea"/>
                <a:cs typeface="Times New Roman" pitchFamily="18" charset="0"/>
              </a:rPr>
              <a:t>3. AVRUPA PARLAMENTOSU İÇİN DOĞRUDAN GENEL SEÇİMLERİ YAPILASININ HÜKME BAĞLANMASI (1976): 1979’DA İLK DOĞRUDAN GENEL SEÇİMLER</a:t>
            </a:r>
          </a:p>
          <a:p>
            <a:pPr marL="0" marR="0" lvl="0" indent="0" algn="just" defTabSz="914400" rtl="0" eaLnBrk="1" fontAlgn="auto" latinLnBrk="0" hangingPunct="1">
              <a:lnSpc>
                <a:spcPct val="90000"/>
              </a:lnSpc>
              <a:spcBef>
                <a:spcPct val="20000"/>
              </a:spcBef>
              <a:spcAft>
                <a:spcPts val="0"/>
              </a:spcAft>
              <a:buClrTx/>
              <a:buSzTx/>
              <a:buFont typeface="Wingdings" pitchFamily="2" charset="2"/>
              <a:buNone/>
              <a:tabLst/>
              <a:defRPr/>
            </a:pPr>
            <a:endParaRPr kumimoji="0" lang="tr-TR" sz="2400" b="0" i="0" u="none" strike="noStrike" kern="1200" cap="none" spc="0" normalizeH="0" baseline="0" noProof="0" dirty="0" smtClean="0">
              <a:ln>
                <a:noFill/>
              </a:ln>
              <a:solidFill>
                <a:schemeClr val="tx1">
                  <a:tint val="75000"/>
                </a:schemeClr>
              </a:solidFill>
              <a:effectLst/>
              <a:uLnTx/>
              <a:uFillTx/>
              <a:latin typeface="+mn-lt"/>
              <a:ea typeface="+mn-ea"/>
              <a:cs typeface="Times New Roman" pitchFamily="18" charset="0"/>
            </a:endParaRPr>
          </a:p>
          <a:p>
            <a:pPr marL="0" marR="0" lvl="0" indent="0" algn="just" defTabSz="914400" rtl="0" eaLnBrk="1" fontAlgn="auto" latinLnBrk="0" hangingPunct="1">
              <a:lnSpc>
                <a:spcPct val="90000"/>
              </a:lnSpc>
              <a:spcBef>
                <a:spcPct val="20000"/>
              </a:spcBef>
              <a:spcAft>
                <a:spcPts val="0"/>
              </a:spcAft>
              <a:buClrTx/>
              <a:buSzTx/>
              <a:buFont typeface="Wingdings" pitchFamily="2" charset="2"/>
              <a:buNone/>
              <a:tabLst/>
              <a:defRPr/>
            </a:pPr>
            <a:r>
              <a:rPr kumimoji="0" lang="tr-TR" sz="2400" b="0" i="0" u="none" strike="noStrike" kern="1200" cap="none" spc="0" normalizeH="0" baseline="0" noProof="0" dirty="0" smtClean="0">
                <a:ln>
                  <a:noFill/>
                </a:ln>
                <a:solidFill>
                  <a:schemeClr val="tx1">
                    <a:tint val="75000"/>
                  </a:schemeClr>
                </a:solidFill>
                <a:effectLst/>
                <a:uLnTx/>
                <a:uFillTx/>
                <a:latin typeface="+mn-lt"/>
                <a:ea typeface="+mn-ea"/>
                <a:cs typeface="Times New Roman" pitchFamily="18" charset="0"/>
              </a:rPr>
              <a:t> </a:t>
            </a:r>
          </a:p>
          <a:p>
            <a:pPr marL="0" marR="0" lvl="0" indent="0" algn="just" defTabSz="914400" rtl="0" eaLnBrk="1" fontAlgn="auto" latinLnBrk="0" hangingPunct="1">
              <a:lnSpc>
                <a:spcPct val="90000"/>
              </a:lnSpc>
              <a:spcBef>
                <a:spcPct val="20000"/>
              </a:spcBef>
              <a:spcAft>
                <a:spcPts val="0"/>
              </a:spcAft>
              <a:buClrTx/>
              <a:buSzTx/>
              <a:buFont typeface="Wingdings" pitchFamily="2" charset="2"/>
              <a:buNone/>
              <a:tabLst/>
              <a:defRPr/>
            </a:pPr>
            <a:endParaRPr kumimoji="0" lang="tr-TR" sz="2400" b="0" i="0" u="none" strike="noStrike" kern="1200" cap="none" spc="0" normalizeH="0" baseline="0" noProof="0" dirty="0" smtClean="0">
              <a:ln>
                <a:noFill/>
              </a:ln>
              <a:solidFill>
                <a:schemeClr val="tx1">
                  <a:tint val="75000"/>
                </a:schemeClr>
              </a:solidFill>
              <a:effectLst/>
              <a:uLnTx/>
              <a:uFillTx/>
              <a:latin typeface="+mn-lt"/>
              <a:ea typeface="+mn-ea"/>
              <a:cs typeface="Times New Roman" pitchFamily="18" charset="0"/>
            </a:endParaRPr>
          </a:p>
        </p:txBody>
      </p:sp>
    </p:spTree>
    <p:extLst>
      <p:ext uri="{BB962C8B-B14F-4D97-AF65-F5344CB8AC3E}">
        <p14:creationId xmlns:p14="http://schemas.microsoft.com/office/powerpoint/2010/main" val="13221863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0-#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blinds(horizontal)">
                                      <p:cBhvr>
                                        <p:cTn id="1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utoUpdateAnimBg="0"/>
      <p:bldP spid="10"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AutoShape 3"/>
          <p:cNvSpPr>
            <a:spLocks noChangeAspect="1" noChangeArrowheads="1" noTextEdit="1"/>
          </p:cNvSpPr>
          <p:nvPr/>
        </p:nvSpPr>
        <p:spPr bwMode="auto">
          <a:xfrm>
            <a:off x="-20637" y="1503629"/>
            <a:ext cx="9201150" cy="4257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1040" name="Line 39"/>
          <p:cNvSpPr>
            <a:spLocks noChangeShapeType="1"/>
          </p:cNvSpPr>
          <p:nvPr/>
        </p:nvSpPr>
        <p:spPr bwMode="auto">
          <a:xfrm>
            <a:off x="-19050" y="1509668"/>
            <a:ext cx="9193213" cy="0"/>
          </a:xfrm>
          <a:prstGeom prst="line">
            <a:avLst/>
          </a:prstGeom>
          <a:noFill/>
          <a:ln w="1270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91" name="Rectangle 1"/>
          <p:cNvSpPr>
            <a:spLocks noChangeArrowheads="1"/>
          </p:cNvSpPr>
          <p:nvPr/>
        </p:nvSpPr>
        <p:spPr bwMode="auto">
          <a:xfrm>
            <a:off x="0" y="0"/>
            <a:ext cx="9180514" cy="1509712"/>
          </a:xfrm>
          <a:prstGeom prst="rect">
            <a:avLst/>
          </a:prstGeom>
          <a:solidFill>
            <a:schemeClr val="bg1"/>
          </a:solidFill>
          <a:ln>
            <a:noFill/>
          </a:ln>
          <a:extLst/>
        </p:spPr>
        <p:txBody>
          <a:bodyPr/>
          <a:lstStyle>
            <a:lvl1pPr eaLnBrk="0" hangingPunct="0">
              <a:defRPr sz="1000">
                <a:solidFill>
                  <a:srgbClr val="00005A"/>
                </a:solidFill>
                <a:latin typeface="Arial Narrow" pitchFamily="34" charset="0"/>
                <a:cs typeface="Arial" charset="0"/>
              </a:defRPr>
            </a:lvl1pPr>
            <a:lvl2pPr marL="742950" indent="-285750" eaLnBrk="0" hangingPunct="0">
              <a:defRPr sz="1000">
                <a:solidFill>
                  <a:srgbClr val="00005A"/>
                </a:solidFill>
                <a:latin typeface="Arial Narrow" pitchFamily="34" charset="0"/>
                <a:cs typeface="Arial" charset="0"/>
              </a:defRPr>
            </a:lvl2pPr>
            <a:lvl3pPr marL="1143000" indent="-228600" eaLnBrk="0" hangingPunct="0">
              <a:defRPr sz="1000">
                <a:solidFill>
                  <a:srgbClr val="00005A"/>
                </a:solidFill>
                <a:latin typeface="Arial Narrow" pitchFamily="34" charset="0"/>
                <a:cs typeface="Arial" charset="0"/>
              </a:defRPr>
            </a:lvl3pPr>
            <a:lvl4pPr marL="1600200" indent="-228600" eaLnBrk="0" hangingPunct="0">
              <a:defRPr sz="1000">
                <a:solidFill>
                  <a:srgbClr val="00005A"/>
                </a:solidFill>
                <a:latin typeface="Arial Narrow" pitchFamily="34" charset="0"/>
                <a:cs typeface="Arial" charset="0"/>
              </a:defRPr>
            </a:lvl4pPr>
            <a:lvl5pPr marL="2057400" indent="-228600" eaLnBrk="0" hangingPunct="0">
              <a:defRPr sz="1000">
                <a:solidFill>
                  <a:srgbClr val="00005A"/>
                </a:solidFill>
                <a:latin typeface="Arial Narrow" pitchFamily="34" charset="0"/>
                <a:cs typeface="Arial" charset="0"/>
              </a:defRPr>
            </a:lvl5pPr>
            <a:lvl6pPr marL="2514600" indent="-228600" eaLnBrk="0" fontAlgn="base" hangingPunct="0">
              <a:spcBef>
                <a:spcPct val="0"/>
              </a:spcBef>
              <a:spcAft>
                <a:spcPct val="0"/>
              </a:spcAft>
              <a:defRPr sz="1000">
                <a:solidFill>
                  <a:srgbClr val="00005A"/>
                </a:solidFill>
                <a:latin typeface="Arial Narrow" pitchFamily="34" charset="0"/>
                <a:cs typeface="Arial" charset="0"/>
              </a:defRPr>
            </a:lvl6pPr>
            <a:lvl7pPr marL="2971800" indent="-228600" eaLnBrk="0" fontAlgn="base" hangingPunct="0">
              <a:spcBef>
                <a:spcPct val="0"/>
              </a:spcBef>
              <a:spcAft>
                <a:spcPct val="0"/>
              </a:spcAft>
              <a:defRPr sz="1000">
                <a:solidFill>
                  <a:srgbClr val="00005A"/>
                </a:solidFill>
                <a:latin typeface="Arial Narrow" pitchFamily="34" charset="0"/>
                <a:cs typeface="Arial" charset="0"/>
              </a:defRPr>
            </a:lvl7pPr>
            <a:lvl8pPr marL="3429000" indent="-228600" eaLnBrk="0" fontAlgn="base" hangingPunct="0">
              <a:spcBef>
                <a:spcPct val="0"/>
              </a:spcBef>
              <a:spcAft>
                <a:spcPct val="0"/>
              </a:spcAft>
              <a:defRPr sz="1000">
                <a:solidFill>
                  <a:srgbClr val="00005A"/>
                </a:solidFill>
                <a:latin typeface="Arial Narrow" pitchFamily="34" charset="0"/>
                <a:cs typeface="Arial" charset="0"/>
              </a:defRPr>
            </a:lvl8pPr>
            <a:lvl9pPr marL="3886200" indent="-228600" eaLnBrk="0" fontAlgn="base" hangingPunct="0">
              <a:spcBef>
                <a:spcPct val="0"/>
              </a:spcBef>
              <a:spcAft>
                <a:spcPct val="0"/>
              </a:spcAft>
              <a:defRPr sz="1000">
                <a:solidFill>
                  <a:srgbClr val="00005A"/>
                </a:solidFill>
                <a:latin typeface="Arial Narrow" pitchFamily="34" charset="0"/>
                <a:cs typeface="Arial" charset="0"/>
              </a:defRPr>
            </a:lvl9pPr>
          </a:lstStyle>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dirty="0">
              <a:solidFill>
                <a:prstClr val="white"/>
              </a:solidFill>
            </a:endParaRPr>
          </a:p>
          <a:p>
            <a:pPr algn="ctr" eaLnBrk="1" hangingPunct="1"/>
            <a:endParaRPr lang="en-GB" altLang="tr-TR" sz="1800" b="1" dirty="0">
              <a:solidFill>
                <a:prstClr val="white"/>
              </a:solidFill>
            </a:endParaRPr>
          </a:p>
          <a:p>
            <a:pPr eaLnBrk="1" hangingPunct="1"/>
            <a:endParaRPr lang="tr-TR" altLang="tr-TR" sz="1800" b="1" dirty="0">
              <a:solidFill>
                <a:prstClr val="white"/>
              </a:solidFill>
            </a:endParaRPr>
          </a:p>
        </p:txBody>
      </p:sp>
      <p:pic>
        <p:nvPicPr>
          <p:cNvPr id="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3824" y="280411"/>
            <a:ext cx="1689217" cy="6729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7" name="TextBox 46"/>
          <p:cNvSpPr txBox="1"/>
          <p:nvPr/>
        </p:nvSpPr>
        <p:spPr>
          <a:xfrm>
            <a:off x="-143696" y="984889"/>
            <a:ext cx="2304256" cy="507831"/>
          </a:xfrm>
          <a:prstGeom prst="rect">
            <a:avLst/>
          </a:prstGeom>
          <a:noFill/>
        </p:spPr>
        <p:txBody>
          <a:bodyPr wrap="square" rtlCol="0">
            <a:spAutoFit/>
          </a:bodyPr>
          <a:lstStyle/>
          <a:p>
            <a:pPr algn="ctr"/>
            <a:r>
              <a:rPr lang="en-US" sz="900" dirty="0" smtClean="0"/>
              <a:t>Bu </a:t>
            </a:r>
            <a:r>
              <a:rPr lang="en-US" sz="900" dirty="0" err="1" smtClean="0"/>
              <a:t>Proje</a:t>
            </a:r>
            <a:r>
              <a:rPr lang="en-US" sz="900" dirty="0" smtClean="0"/>
              <a:t> </a:t>
            </a:r>
            <a:r>
              <a:rPr lang="en-US" sz="900" dirty="0" err="1" smtClean="0"/>
              <a:t>Avrupa</a:t>
            </a:r>
            <a:r>
              <a:rPr lang="en-US" sz="900" dirty="0" smtClean="0"/>
              <a:t> </a:t>
            </a:r>
            <a:r>
              <a:rPr lang="en-US" sz="900" dirty="0" err="1" smtClean="0"/>
              <a:t>Birliği</a:t>
            </a:r>
            <a:r>
              <a:rPr lang="en-US" sz="900" dirty="0" smtClean="0"/>
              <a:t> </a:t>
            </a:r>
            <a:r>
              <a:rPr lang="en-US" sz="900" dirty="0" err="1" smtClean="0"/>
              <a:t>ve</a:t>
            </a:r>
            <a:r>
              <a:rPr lang="en-US" sz="900" dirty="0" smtClean="0"/>
              <a:t> </a:t>
            </a:r>
            <a:r>
              <a:rPr lang="en-US" sz="900" dirty="0" err="1" smtClean="0"/>
              <a:t>Türkiye</a:t>
            </a:r>
            <a:r>
              <a:rPr lang="en-US" sz="900" dirty="0" smtClean="0"/>
              <a:t> </a:t>
            </a:r>
            <a:r>
              <a:rPr lang="en-US" sz="900" dirty="0" err="1" smtClean="0"/>
              <a:t>Cumhuriyeti</a:t>
            </a:r>
            <a:r>
              <a:rPr lang="en-US" sz="900" dirty="0" smtClean="0"/>
              <a:t> </a:t>
            </a:r>
            <a:r>
              <a:rPr lang="en-US" sz="900" dirty="0" err="1" smtClean="0"/>
              <a:t>tarafından</a:t>
            </a:r>
            <a:r>
              <a:rPr lang="en-US" sz="900" dirty="0" smtClean="0"/>
              <a:t> </a:t>
            </a:r>
            <a:r>
              <a:rPr lang="en-US" sz="900" dirty="0" err="1" smtClean="0"/>
              <a:t>ortaklaşa</a:t>
            </a:r>
            <a:r>
              <a:rPr lang="en-US" sz="900" dirty="0" smtClean="0"/>
              <a:t> </a:t>
            </a:r>
            <a:r>
              <a:rPr lang="en-US" sz="900" dirty="0" err="1" smtClean="0"/>
              <a:t>finanse</a:t>
            </a:r>
            <a:r>
              <a:rPr lang="en-US" sz="900" dirty="0" smtClean="0"/>
              <a:t> </a:t>
            </a:r>
            <a:r>
              <a:rPr lang="en-US" sz="900" dirty="0" err="1" smtClean="0"/>
              <a:t>edilmektedir</a:t>
            </a:r>
            <a:endParaRPr lang="en-GB" sz="900"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85491" y="1"/>
            <a:ext cx="1346628" cy="1586997"/>
          </a:xfrm>
          <a:prstGeom prst="rect">
            <a:avLst/>
          </a:prstGeom>
        </p:spPr>
      </p:pic>
      <p:sp>
        <p:nvSpPr>
          <p:cNvPr id="11" name="Rectangle 3"/>
          <p:cNvSpPr txBox="1">
            <a:spLocks noChangeArrowheads="1"/>
          </p:cNvSpPr>
          <p:nvPr/>
        </p:nvSpPr>
        <p:spPr>
          <a:xfrm>
            <a:off x="0" y="1556792"/>
            <a:ext cx="9144000" cy="5301208"/>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90000"/>
              </a:lnSpc>
              <a:spcBef>
                <a:spcPct val="20000"/>
              </a:spcBef>
              <a:spcAft>
                <a:spcPts val="0"/>
              </a:spcAft>
              <a:buClrTx/>
              <a:buSzTx/>
              <a:buFont typeface="Wingdings" pitchFamily="2" charset="2"/>
              <a:buNone/>
              <a:tabLst/>
              <a:defRPr/>
            </a:pPr>
            <a:endParaRPr kumimoji="0" lang="tr-TR" sz="3200" b="0" i="0" u="none" strike="noStrike" kern="1200" cap="none" spc="0" normalizeH="0" baseline="0" noProof="0" dirty="0" smtClean="0">
              <a:ln>
                <a:noFill/>
              </a:ln>
              <a:solidFill>
                <a:schemeClr val="tx1">
                  <a:tint val="75000"/>
                </a:schemeClr>
              </a:solidFill>
              <a:effectLst/>
              <a:uLnTx/>
              <a:uFillTx/>
              <a:latin typeface="+mn-lt"/>
              <a:ea typeface="+mn-ea"/>
              <a:cs typeface="Times New Roman" pitchFamily="18" charset="0"/>
            </a:endParaRPr>
          </a:p>
        </p:txBody>
      </p:sp>
      <p:sp>
        <p:nvSpPr>
          <p:cNvPr id="9" name="Rectangle 2"/>
          <p:cNvSpPr txBox="1">
            <a:spLocks noChangeArrowheads="1"/>
          </p:cNvSpPr>
          <p:nvPr/>
        </p:nvSpPr>
        <p:spPr>
          <a:xfrm>
            <a:off x="457200" y="2746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2600" b="1" i="0" u="none" strike="noStrike" kern="1200" cap="none" spc="0" normalizeH="0" baseline="0" noProof="0" dirty="0" smtClean="0">
                <a:ln>
                  <a:noFill/>
                </a:ln>
                <a:effectLst/>
                <a:uLnTx/>
                <a:uFillTx/>
                <a:latin typeface="Times New Roman" pitchFamily="18" charset="0"/>
                <a:ea typeface="+mj-ea"/>
                <a:cs typeface="Times New Roman" pitchFamily="18" charset="0"/>
              </a:rPr>
              <a:t>AB’YE GİDEN YOL </a:t>
            </a:r>
            <a:br>
              <a:rPr kumimoji="0" lang="tr-TR" sz="2600" b="1" i="0" u="none" strike="noStrike" kern="1200" cap="none" spc="0" normalizeH="0" baseline="0" noProof="0" dirty="0" smtClean="0">
                <a:ln>
                  <a:noFill/>
                </a:ln>
                <a:effectLst/>
                <a:uLnTx/>
                <a:uFillTx/>
                <a:latin typeface="Times New Roman" pitchFamily="18" charset="0"/>
                <a:ea typeface="+mj-ea"/>
                <a:cs typeface="Times New Roman" pitchFamily="18" charset="0"/>
              </a:rPr>
            </a:br>
            <a:r>
              <a:rPr kumimoji="0" lang="tr-TR" sz="2600" b="1" i="0" u="none" strike="noStrike" kern="1200" cap="none" spc="0" normalizeH="0" baseline="0" noProof="0" dirty="0" smtClean="0">
                <a:ln>
                  <a:noFill/>
                </a:ln>
                <a:effectLst/>
                <a:uLnTx/>
                <a:uFillTx/>
                <a:latin typeface="Times New Roman" pitchFamily="18" charset="0"/>
                <a:ea typeface="+mj-ea"/>
                <a:cs typeface="Times New Roman" pitchFamily="18" charset="0"/>
              </a:rPr>
              <a:t> DERİNLEŞMENİN AŞAMALARI</a:t>
            </a:r>
          </a:p>
        </p:txBody>
      </p:sp>
      <p:sp>
        <p:nvSpPr>
          <p:cNvPr id="10" name="Rectangle 3"/>
          <p:cNvSpPr txBox="1">
            <a:spLocks noChangeArrowheads="1"/>
          </p:cNvSpPr>
          <p:nvPr/>
        </p:nvSpPr>
        <p:spPr>
          <a:xfrm>
            <a:off x="457200" y="1600200"/>
            <a:ext cx="8229600" cy="4525963"/>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tr-TR" sz="2400" b="1" i="0" u="none" strike="noStrike" kern="1200" cap="none" spc="0" normalizeH="0" baseline="0" noProof="0" dirty="0" smtClean="0">
                <a:ln>
                  <a:noFill/>
                </a:ln>
                <a:effectLst/>
                <a:uLnTx/>
                <a:uFillTx/>
                <a:latin typeface="+mn-lt"/>
                <a:ea typeface="+mn-ea"/>
                <a:cs typeface="Times New Roman" pitchFamily="18" charset="0"/>
              </a:rPr>
              <a:t>4. AVRUPA TEK SENEDİ (1986-87)</a:t>
            </a:r>
            <a:r>
              <a:rPr kumimoji="0" lang="tr-TR" sz="2000" b="1" i="0" u="none" strike="noStrike" kern="1200" cap="none" spc="0" normalizeH="0" baseline="0" noProof="0" dirty="0" smtClean="0">
                <a:ln>
                  <a:noFill/>
                </a:ln>
                <a:effectLst/>
                <a:uLnTx/>
                <a:uFillTx/>
                <a:latin typeface="+mn-lt"/>
                <a:ea typeface="+mn-ea"/>
                <a:cs typeface="Times New Roman" pitchFamily="18" charset="0"/>
              </a:rPr>
              <a:t> </a:t>
            </a:r>
          </a:p>
          <a:p>
            <a:pPr marL="0" marR="0" lvl="0" indent="0" algn="just" defTabSz="914400" rtl="0" eaLnBrk="1" fontAlgn="auto" latinLnBrk="0" hangingPunct="1">
              <a:lnSpc>
                <a:spcPct val="100000"/>
              </a:lnSpc>
              <a:spcBef>
                <a:spcPct val="20000"/>
              </a:spcBef>
              <a:spcAft>
                <a:spcPts val="0"/>
              </a:spcAft>
              <a:buClrTx/>
              <a:buSzTx/>
              <a:buFont typeface="Wingdings" pitchFamily="2" charset="2"/>
              <a:buNone/>
              <a:tabLst/>
              <a:defRPr/>
            </a:pPr>
            <a:r>
              <a:rPr kumimoji="0" lang="tr-TR" sz="2000" b="1" i="0" u="none" strike="noStrike" kern="1200" cap="none" spc="0" normalizeH="0" baseline="0" noProof="0" dirty="0" smtClean="0">
                <a:ln>
                  <a:noFill/>
                </a:ln>
                <a:effectLst/>
                <a:uLnTx/>
                <a:uFillTx/>
                <a:latin typeface="+mn-lt"/>
                <a:ea typeface="+mn-ea"/>
                <a:cs typeface="Times New Roman" pitchFamily="18" charset="0"/>
              </a:rPr>
              <a:t>	</a:t>
            </a:r>
            <a:r>
              <a:rPr kumimoji="0" lang="tr-TR" sz="2400" b="1" i="0" u="none" strike="noStrike" kern="1200" cap="none" spc="0" normalizeH="0" baseline="0" noProof="0" dirty="0" smtClean="0">
                <a:ln>
                  <a:noFill/>
                </a:ln>
                <a:effectLst/>
                <a:uLnTx/>
                <a:uFillTx/>
                <a:latin typeface="+mn-lt"/>
                <a:ea typeface="+mn-ea"/>
                <a:cs typeface="Times New Roman" pitchFamily="18" charset="0"/>
              </a:rPr>
              <a:t>1960’lı ve 70’li yıllarda Avrupa Bütünleşmesi süreci önemli sorunlarla karşı karşıya kaldı. Genişlemeyle birlikte bu sorunlar daha da arttı. 1973 petrol krizini takiben yaşanan ekonomik durgunluk ve daralma üye ülkeleri zor durumda bıraktı. Korumacı bir anlayışa girme eğilimi belirdi. </a:t>
            </a:r>
            <a:r>
              <a:rPr kumimoji="0" lang="tr-TR" sz="2400" b="1" i="0" u="sng" strike="noStrike" kern="1200" cap="none" spc="0" normalizeH="0" baseline="0" noProof="0" dirty="0" smtClean="0">
                <a:ln>
                  <a:noFill/>
                </a:ln>
                <a:effectLst/>
                <a:uLnTx/>
                <a:uFillTx/>
                <a:latin typeface="+mn-lt"/>
                <a:ea typeface="+mn-ea"/>
                <a:cs typeface="Times New Roman" pitchFamily="18" charset="0"/>
              </a:rPr>
              <a:t>Gümrük Birliği</a:t>
            </a:r>
            <a:r>
              <a:rPr kumimoji="0" lang="tr-TR" sz="2400" b="1" i="0" u="none" strike="noStrike" kern="1200" cap="none" spc="0" normalizeH="0" baseline="0" noProof="0" dirty="0" smtClean="0">
                <a:ln>
                  <a:noFill/>
                </a:ln>
                <a:effectLst/>
                <a:uLnTx/>
                <a:uFillTx/>
                <a:latin typeface="+mn-lt"/>
                <a:ea typeface="+mn-ea"/>
                <a:cs typeface="Times New Roman" pitchFamily="18" charset="0"/>
              </a:rPr>
              <a:t> 1968’de tamamlanmış olmasına rağmen, henüz </a:t>
            </a:r>
            <a:r>
              <a:rPr kumimoji="0" lang="tr-TR" sz="2400" b="1" i="0" u="sng" strike="noStrike" kern="1200" cap="none" spc="0" normalizeH="0" baseline="0" noProof="0" dirty="0" smtClean="0">
                <a:ln>
                  <a:noFill/>
                </a:ln>
                <a:effectLst/>
                <a:uLnTx/>
                <a:uFillTx/>
                <a:latin typeface="+mn-lt"/>
                <a:ea typeface="+mn-ea"/>
                <a:cs typeface="Times New Roman" pitchFamily="18" charset="0"/>
              </a:rPr>
              <a:t>Ortak Pazar aşamasına</a:t>
            </a:r>
            <a:r>
              <a:rPr kumimoji="0" lang="tr-TR" sz="2400" b="1" i="0" u="none" strike="noStrike" kern="1200" cap="none" spc="0" normalizeH="0" baseline="0" noProof="0" dirty="0" smtClean="0">
                <a:ln>
                  <a:noFill/>
                </a:ln>
                <a:effectLst/>
                <a:uLnTx/>
                <a:uFillTx/>
                <a:latin typeface="+mn-lt"/>
                <a:ea typeface="+mn-ea"/>
                <a:cs typeface="Times New Roman" pitchFamily="18" charset="0"/>
              </a:rPr>
              <a:t> bu sorunlar nedeniyle geçilemiyordu. Bu sorunları aşmak için Komisyon 1985’te bir dizi öneri sıraladığı </a:t>
            </a:r>
            <a:r>
              <a:rPr kumimoji="0" lang="tr-TR" sz="2400" b="1" i="0" u="sng" strike="noStrike" kern="1200" cap="none" spc="0" normalizeH="0" baseline="0" noProof="0" dirty="0" smtClean="0">
                <a:ln>
                  <a:noFill/>
                </a:ln>
                <a:effectLst/>
                <a:uLnTx/>
                <a:uFillTx/>
                <a:latin typeface="+mn-lt"/>
                <a:ea typeface="+mn-ea"/>
                <a:cs typeface="Times New Roman" pitchFamily="18" charset="0"/>
              </a:rPr>
              <a:t>Beyaz Kitap’ı</a:t>
            </a:r>
            <a:r>
              <a:rPr kumimoji="0" lang="tr-TR" sz="2400" b="1" i="0" u="none" strike="noStrike" kern="1200" cap="none" spc="0" normalizeH="0" baseline="0" noProof="0" dirty="0" smtClean="0">
                <a:ln>
                  <a:noFill/>
                </a:ln>
                <a:effectLst/>
                <a:uLnTx/>
                <a:uFillTx/>
                <a:latin typeface="+mn-lt"/>
                <a:ea typeface="+mn-ea"/>
                <a:cs typeface="Times New Roman" pitchFamily="18" charset="0"/>
              </a:rPr>
              <a:t> yayınladı. Bu çerçevede imzalanan </a:t>
            </a:r>
            <a:r>
              <a:rPr kumimoji="0" lang="tr-TR" sz="2400" b="1" i="0" u="sng" strike="noStrike" kern="1200" cap="none" spc="0" normalizeH="0" baseline="0" noProof="0" dirty="0" smtClean="0">
                <a:ln>
                  <a:noFill/>
                </a:ln>
                <a:effectLst/>
                <a:uLnTx/>
                <a:uFillTx/>
                <a:latin typeface="+mn-lt"/>
                <a:ea typeface="+mn-ea"/>
                <a:cs typeface="Times New Roman" pitchFamily="18" charset="0"/>
              </a:rPr>
              <a:t>Avrupa Tek Senedi</a:t>
            </a:r>
            <a:r>
              <a:rPr kumimoji="0" lang="tr-TR" sz="2400" b="1" i="0" u="none" strike="noStrike" kern="1200" cap="none" spc="0" normalizeH="0" baseline="0" noProof="0" dirty="0" smtClean="0">
                <a:ln>
                  <a:noFill/>
                </a:ln>
                <a:effectLst/>
                <a:uLnTx/>
                <a:uFillTx/>
                <a:latin typeface="+mn-lt"/>
                <a:ea typeface="+mn-ea"/>
                <a:cs typeface="Times New Roman" pitchFamily="18" charset="0"/>
              </a:rPr>
              <a:t> </a:t>
            </a:r>
            <a:r>
              <a:rPr kumimoji="0" lang="tr-TR" sz="2400" b="1" i="0" u="sng" strike="noStrike" kern="1200" cap="none" spc="0" normalizeH="0" baseline="0" noProof="0" dirty="0" smtClean="0">
                <a:ln>
                  <a:noFill/>
                </a:ln>
                <a:effectLst/>
                <a:uLnTx/>
                <a:uFillTx/>
                <a:latin typeface="+mn-lt"/>
                <a:ea typeface="+mn-ea"/>
                <a:cs typeface="Times New Roman" pitchFamily="18" charset="0"/>
              </a:rPr>
              <a:t>1 Temmuz 1987’de</a:t>
            </a:r>
            <a:r>
              <a:rPr kumimoji="0" lang="tr-TR" sz="2400" b="1" i="0" u="none" strike="noStrike" kern="1200" cap="none" spc="0" normalizeH="0" baseline="0" noProof="0" dirty="0" smtClean="0">
                <a:ln>
                  <a:noFill/>
                </a:ln>
                <a:effectLst/>
                <a:uLnTx/>
                <a:uFillTx/>
                <a:latin typeface="+mn-lt"/>
                <a:ea typeface="+mn-ea"/>
                <a:cs typeface="Times New Roman" pitchFamily="18" charset="0"/>
              </a:rPr>
              <a:t> yürürlüğe girdi</a:t>
            </a:r>
          </a:p>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tr-TR" sz="2800" b="0" i="0" u="none" strike="noStrike" kern="1200" cap="none" spc="0" normalizeH="0" baseline="0" noProof="0" dirty="0" smtClean="0">
              <a:ln>
                <a:noFill/>
              </a:ln>
              <a:solidFill>
                <a:schemeClr val="tx1">
                  <a:tint val="75000"/>
                </a:schemeClr>
              </a:solidFill>
              <a:effectLst/>
              <a:uLnTx/>
              <a:uFillTx/>
              <a:latin typeface="+mn-lt"/>
              <a:ea typeface="+mn-ea"/>
              <a:cs typeface="Times New Roman" pitchFamily="18" charset="0"/>
            </a:endParaRPr>
          </a:p>
        </p:txBody>
      </p:sp>
      <p:sp>
        <p:nvSpPr>
          <p:cNvPr id="12" name="5 Slayt Numarası Yer Tutucusu"/>
          <p:cNvSpPr>
            <a:spLocks noGrp="1"/>
          </p:cNvSpPr>
          <p:nvPr>
            <p:ph type="sldNum" sz="quarter" idx="12"/>
          </p:nvPr>
        </p:nvSpPr>
        <p:spPr>
          <a:xfrm>
            <a:off x="6553200" y="6356350"/>
            <a:ext cx="2133600" cy="365125"/>
          </a:xfrm>
          <a:noFill/>
        </p:spPr>
        <p:txBody>
          <a:bodyPr/>
          <a:lstStyle/>
          <a:p>
            <a:fld id="{4C29B692-4F2E-4E92-B0EF-57BE2AEB56DA}" type="slidenum">
              <a:rPr lang="tr-TR" smtClean="0"/>
              <a:pPr/>
              <a:t>15</a:t>
            </a:fld>
            <a:endParaRPr lang="tr-TR" smtClean="0"/>
          </a:p>
        </p:txBody>
      </p:sp>
    </p:spTree>
    <p:extLst>
      <p:ext uri="{BB962C8B-B14F-4D97-AF65-F5344CB8AC3E}">
        <p14:creationId xmlns:p14="http://schemas.microsoft.com/office/powerpoint/2010/main" val="132218632"/>
      </p:ext>
    </p:extLst>
  </p:cSld>
  <p:clrMapOvr>
    <a:masterClrMapping/>
  </p:clrMapOvr>
  <p:transition spd="slow">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AutoShape 3"/>
          <p:cNvSpPr>
            <a:spLocks noChangeAspect="1" noChangeArrowheads="1" noTextEdit="1"/>
          </p:cNvSpPr>
          <p:nvPr/>
        </p:nvSpPr>
        <p:spPr bwMode="auto">
          <a:xfrm>
            <a:off x="-20637" y="1503629"/>
            <a:ext cx="9201150" cy="4257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1040" name="Line 39"/>
          <p:cNvSpPr>
            <a:spLocks noChangeShapeType="1"/>
          </p:cNvSpPr>
          <p:nvPr/>
        </p:nvSpPr>
        <p:spPr bwMode="auto">
          <a:xfrm>
            <a:off x="-19050" y="1509668"/>
            <a:ext cx="9193213" cy="0"/>
          </a:xfrm>
          <a:prstGeom prst="line">
            <a:avLst/>
          </a:prstGeom>
          <a:noFill/>
          <a:ln w="1270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91" name="Rectangle 1"/>
          <p:cNvSpPr>
            <a:spLocks noChangeArrowheads="1"/>
          </p:cNvSpPr>
          <p:nvPr/>
        </p:nvSpPr>
        <p:spPr bwMode="auto">
          <a:xfrm>
            <a:off x="0" y="0"/>
            <a:ext cx="9180514" cy="1509712"/>
          </a:xfrm>
          <a:prstGeom prst="rect">
            <a:avLst/>
          </a:prstGeom>
          <a:solidFill>
            <a:schemeClr val="bg1"/>
          </a:solidFill>
          <a:ln>
            <a:noFill/>
          </a:ln>
          <a:extLst/>
        </p:spPr>
        <p:txBody>
          <a:bodyPr/>
          <a:lstStyle>
            <a:lvl1pPr eaLnBrk="0" hangingPunct="0">
              <a:defRPr sz="1000">
                <a:solidFill>
                  <a:srgbClr val="00005A"/>
                </a:solidFill>
                <a:latin typeface="Arial Narrow" pitchFamily="34" charset="0"/>
                <a:cs typeface="Arial" charset="0"/>
              </a:defRPr>
            </a:lvl1pPr>
            <a:lvl2pPr marL="742950" indent="-285750" eaLnBrk="0" hangingPunct="0">
              <a:defRPr sz="1000">
                <a:solidFill>
                  <a:srgbClr val="00005A"/>
                </a:solidFill>
                <a:latin typeface="Arial Narrow" pitchFamily="34" charset="0"/>
                <a:cs typeface="Arial" charset="0"/>
              </a:defRPr>
            </a:lvl2pPr>
            <a:lvl3pPr marL="1143000" indent="-228600" eaLnBrk="0" hangingPunct="0">
              <a:defRPr sz="1000">
                <a:solidFill>
                  <a:srgbClr val="00005A"/>
                </a:solidFill>
                <a:latin typeface="Arial Narrow" pitchFamily="34" charset="0"/>
                <a:cs typeface="Arial" charset="0"/>
              </a:defRPr>
            </a:lvl3pPr>
            <a:lvl4pPr marL="1600200" indent="-228600" eaLnBrk="0" hangingPunct="0">
              <a:defRPr sz="1000">
                <a:solidFill>
                  <a:srgbClr val="00005A"/>
                </a:solidFill>
                <a:latin typeface="Arial Narrow" pitchFamily="34" charset="0"/>
                <a:cs typeface="Arial" charset="0"/>
              </a:defRPr>
            </a:lvl4pPr>
            <a:lvl5pPr marL="2057400" indent="-228600" eaLnBrk="0" hangingPunct="0">
              <a:defRPr sz="1000">
                <a:solidFill>
                  <a:srgbClr val="00005A"/>
                </a:solidFill>
                <a:latin typeface="Arial Narrow" pitchFamily="34" charset="0"/>
                <a:cs typeface="Arial" charset="0"/>
              </a:defRPr>
            </a:lvl5pPr>
            <a:lvl6pPr marL="2514600" indent="-228600" eaLnBrk="0" fontAlgn="base" hangingPunct="0">
              <a:spcBef>
                <a:spcPct val="0"/>
              </a:spcBef>
              <a:spcAft>
                <a:spcPct val="0"/>
              </a:spcAft>
              <a:defRPr sz="1000">
                <a:solidFill>
                  <a:srgbClr val="00005A"/>
                </a:solidFill>
                <a:latin typeface="Arial Narrow" pitchFamily="34" charset="0"/>
                <a:cs typeface="Arial" charset="0"/>
              </a:defRPr>
            </a:lvl6pPr>
            <a:lvl7pPr marL="2971800" indent="-228600" eaLnBrk="0" fontAlgn="base" hangingPunct="0">
              <a:spcBef>
                <a:spcPct val="0"/>
              </a:spcBef>
              <a:spcAft>
                <a:spcPct val="0"/>
              </a:spcAft>
              <a:defRPr sz="1000">
                <a:solidFill>
                  <a:srgbClr val="00005A"/>
                </a:solidFill>
                <a:latin typeface="Arial Narrow" pitchFamily="34" charset="0"/>
                <a:cs typeface="Arial" charset="0"/>
              </a:defRPr>
            </a:lvl7pPr>
            <a:lvl8pPr marL="3429000" indent="-228600" eaLnBrk="0" fontAlgn="base" hangingPunct="0">
              <a:spcBef>
                <a:spcPct val="0"/>
              </a:spcBef>
              <a:spcAft>
                <a:spcPct val="0"/>
              </a:spcAft>
              <a:defRPr sz="1000">
                <a:solidFill>
                  <a:srgbClr val="00005A"/>
                </a:solidFill>
                <a:latin typeface="Arial Narrow" pitchFamily="34" charset="0"/>
                <a:cs typeface="Arial" charset="0"/>
              </a:defRPr>
            </a:lvl8pPr>
            <a:lvl9pPr marL="3886200" indent="-228600" eaLnBrk="0" fontAlgn="base" hangingPunct="0">
              <a:spcBef>
                <a:spcPct val="0"/>
              </a:spcBef>
              <a:spcAft>
                <a:spcPct val="0"/>
              </a:spcAft>
              <a:defRPr sz="1000">
                <a:solidFill>
                  <a:srgbClr val="00005A"/>
                </a:solidFill>
                <a:latin typeface="Arial Narrow" pitchFamily="34" charset="0"/>
                <a:cs typeface="Arial" charset="0"/>
              </a:defRPr>
            </a:lvl9pPr>
          </a:lstStyle>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dirty="0">
              <a:solidFill>
                <a:prstClr val="white"/>
              </a:solidFill>
            </a:endParaRPr>
          </a:p>
          <a:p>
            <a:pPr algn="ctr" eaLnBrk="1" hangingPunct="1"/>
            <a:endParaRPr lang="en-GB" altLang="tr-TR" sz="1800" b="1" dirty="0">
              <a:solidFill>
                <a:prstClr val="white"/>
              </a:solidFill>
            </a:endParaRPr>
          </a:p>
          <a:p>
            <a:pPr eaLnBrk="1" hangingPunct="1"/>
            <a:endParaRPr lang="tr-TR" altLang="tr-TR" sz="1800" b="1" dirty="0">
              <a:solidFill>
                <a:prstClr val="white"/>
              </a:solidFill>
            </a:endParaRPr>
          </a:p>
        </p:txBody>
      </p:sp>
      <p:pic>
        <p:nvPicPr>
          <p:cNvPr id="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3824" y="280411"/>
            <a:ext cx="1689217" cy="6729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7" name="TextBox 46"/>
          <p:cNvSpPr txBox="1"/>
          <p:nvPr/>
        </p:nvSpPr>
        <p:spPr>
          <a:xfrm>
            <a:off x="-143696" y="984889"/>
            <a:ext cx="2304256" cy="507831"/>
          </a:xfrm>
          <a:prstGeom prst="rect">
            <a:avLst/>
          </a:prstGeom>
          <a:noFill/>
        </p:spPr>
        <p:txBody>
          <a:bodyPr wrap="square" rtlCol="0">
            <a:spAutoFit/>
          </a:bodyPr>
          <a:lstStyle/>
          <a:p>
            <a:pPr algn="ctr"/>
            <a:r>
              <a:rPr lang="en-US" sz="900" dirty="0" smtClean="0"/>
              <a:t>Bu </a:t>
            </a:r>
            <a:r>
              <a:rPr lang="en-US" sz="900" dirty="0" err="1" smtClean="0"/>
              <a:t>Proje</a:t>
            </a:r>
            <a:r>
              <a:rPr lang="en-US" sz="900" dirty="0" smtClean="0"/>
              <a:t> </a:t>
            </a:r>
            <a:r>
              <a:rPr lang="en-US" sz="900" dirty="0" err="1" smtClean="0"/>
              <a:t>Avrupa</a:t>
            </a:r>
            <a:r>
              <a:rPr lang="en-US" sz="900" dirty="0" smtClean="0"/>
              <a:t> </a:t>
            </a:r>
            <a:r>
              <a:rPr lang="en-US" sz="900" dirty="0" err="1" smtClean="0"/>
              <a:t>Birliği</a:t>
            </a:r>
            <a:r>
              <a:rPr lang="en-US" sz="900" dirty="0" smtClean="0"/>
              <a:t> </a:t>
            </a:r>
            <a:r>
              <a:rPr lang="en-US" sz="900" dirty="0" err="1" smtClean="0"/>
              <a:t>ve</a:t>
            </a:r>
            <a:r>
              <a:rPr lang="en-US" sz="900" dirty="0" smtClean="0"/>
              <a:t> </a:t>
            </a:r>
            <a:r>
              <a:rPr lang="en-US" sz="900" dirty="0" err="1" smtClean="0"/>
              <a:t>Türkiye</a:t>
            </a:r>
            <a:r>
              <a:rPr lang="en-US" sz="900" dirty="0" smtClean="0"/>
              <a:t> </a:t>
            </a:r>
            <a:r>
              <a:rPr lang="en-US" sz="900" dirty="0" err="1" smtClean="0"/>
              <a:t>Cumhuriyeti</a:t>
            </a:r>
            <a:r>
              <a:rPr lang="en-US" sz="900" dirty="0" smtClean="0"/>
              <a:t> </a:t>
            </a:r>
            <a:r>
              <a:rPr lang="en-US" sz="900" dirty="0" err="1" smtClean="0"/>
              <a:t>tarafından</a:t>
            </a:r>
            <a:r>
              <a:rPr lang="en-US" sz="900" dirty="0" smtClean="0"/>
              <a:t> </a:t>
            </a:r>
            <a:r>
              <a:rPr lang="en-US" sz="900" dirty="0" err="1" smtClean="0"/>
              <a:t>ortaklaşa</a:t>
            </a:r>
            <a:r>
              <a:rPr lang="en-US" sz="900" dirty="0" smtClean="0"/>
              <a:t> </a:t>
            </a:r>
            <a:r>
              <a:rPr lang="en-US" sz="900" dirty="0" err="1" smtClean="0"/>
              <a:t>finanse</a:t>
            </a:r>
            <a:r>
              <a:rPr lang="en-US" sz="900" dirty="0" smtClean="0"/>
              <a:t> </a:t>
            </a:r>
            <a:r>
              <a:rPr lang="en-US" sz="900" dirty="0" err="1" smtClean="0"/>
              <a:t>edilmektedir</a:t>
            </a:r>
            <a:endParaRPr lang="en-GB" sz="900"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85491" y="1"/>
            <a:ext cx="1346628" cy="1586997"/>
          </a:xfrm>
          <a:prstGeom prst="rect">
            <a:avLst/>
          </a:prstGeom>
        </p:spPr>
      </p:pic>
      <p:sp>
        <p:nvSpPr>
          <p:cNvPr id="11" name="Rectangle 3"/>
          <p:cNvSpPr txBox="1">
            <a:spLocks noChangeArrowheads="1"/>
          </p:cNvSpPr>
          <p:nvPr/>
        </p:nvSpPr>
        <p:spPr>
          <a:xfrm>
            <a:off x="0" y="1556792"/>
            <a:ext cx="9144000" cy="5301208"/>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90000"/>
              </a:lnSpc>
              <a:spcBef>
                <a:spcPct val="20000"/>
              </a:spcBef>
              <a:spcAft>
                <a:spcPts val="0"/>
              </a:spcAft>
              <a:buClrTx/>
              <a:buSzTx/>
              <a:buFont typeface="Wingdings" pitchFamily="2" charset="2"/>
              <a:buNone/>
              <a:tabLst/>
              <a:defRPr/>
            </a:pPr>
            <a:endParaRPr kumimoji="0" lang="tr-TR" sz="3200" b="0" i="0" u="none" strike="noStrike" kern="1200" cap="none" spc="0" normalizeH="0" baseline="0" noProof="0" dirty="0" smtClean="0">
              <a:ln>
                <a:noFill/>
              </a:ln>
              <a:solidFill>
                <a:schemeClr val="tx1">
                  <a:tint val="75000"/>
                </a:schemeClr>
              </a:solidFill>
              <a:effectLst/>
              <a:uLnTx/>
              <a:uFillTx/>
              <a:latin typeface="+mn-lt"/>
              <a:ea typeface="+mn-ea"/>
              <a:cs typeface="Times New Roman" pitchFamily="18" charset="0"/>
            </a:endParaRPr>
          </a:p>
        </p:txBody>
      </p:sp>
      <p:sp>
        <p:nvSpPr>
          <p:cNvPr id="9" name="Rectangle 2"/>
          <p:cNvSpPr txBox="1">
            <a:spLocks noChangeArrowheads="1"/>
          </p:cNvSpPr>
          <p:nvPr/>
        </p:nvSpPr>
        <p:spPr>
          <a:xfrm>
            <a:off x="685800" y="404664"/>
            <a:ext cx="7772400" cy="817711"/>
          </a:xfrm>
          <a:prstGeom prst="rect">
            <a:avLst/>
          </a:prstGeom>
        </p:spPr>
        <p:txBody>
          <a:bodyPr vert="horz" lIns="91440" tIns="45720" rIns="91440" bIns="45720" rtlCol="0" anchor="ctr">
            <a:normAutofit fontScale="97500" lnSpcReduction="10000"/>
          </a:bodyPr>
          <a:lstStyle/>
          <a:p>
            <a:pPr marL="0" marR="0" lvl="0" indent="0" algn="ctr" defTabSz="914400" rtl="0" eaLnBrk="1" fontAlgn="auto" latinLnBrk="0" hangingPunct="1">
              <a:lnSpc>
                <a:spcPct val="100000"/>
              </a:lnSpc>
              <a:spcBef>
                <a:spcPct val="0"/>
              </a:spcBef>
              <a:spcAft>
                <a:spcPts val="0"/>
              </a:spcAft>
              <a:buClrTx/>
              <a:buSzTx/>
              <a:buFontTx/>
              <a:buChar char="•"/>
              <a:tabLst/>
              <a:defRPr/>
            </a:pPr>
            <a:r>
              <a:rPr kumimoji="0" lang="tr-TR" sz="2600" b="1" i="0" u="none" strike="noStrike" kern="1200" cap="none" spc="0" normalizeH="0" baseline="0" noProof="0" dirty="0" smtClean="0">
                <a:ln>
                  <a:noFill/>
                </a:ln>
                <a:effectLst/>
                <a:uLnTx/>
                <a:uFillTx/>
                <a:latin typeface="Times New Roman" pitchFamily="18" charset="0"/>
                <a:ea typeface="+mj-ea"/>
                <a:cs typeface="Times New Roman" pitchFamily="18" charset="0"/>
              </a:rPr>
              <a:t>AB’YE GİDEN YOL</a:t>
            </a:r>
            <a:br>
              <a:rPr kumimoji="0" lang="tr-TR" sz="2600" b="1" i="0" u="none" strike="noStrike" kern="1200" cap="none" spc="0" normalizeH="0" baseline="0" noProof="0" dirty="0" smtClean="0">
                <a:ln>
                  <a:noFill/>
                </a:ln>
                <a:effectLst/>
                <a:uLnTx/>
                <a:uFillTx/>
                <a:latin typeface="Times New Roman" pitchFamily="18" charset="0"/>
                <a:ea typeface="+mj-ea"/>
                <a:cs typeface="Times New Roman" pitchFamily="18" charset="0"/>
              </a:rPr>
            </a:br>
            <a:r>
              <a:rPr kumimoji="0" lang="tr-TR" sz="2600" b="1" i="0" u="none" strike="noStrike" kern="1200" cap="none" spc="0" normalizeH="0" baseline="0" noProof="0" dirty="0" smtClean="0">
                <a:ln>
                  <a:noFill/>
                </a:ln>
                <a:effectLst/>
                <a:uLnTx/>
                <a:uFillTx/>
                <a:latin typeface="Times New Roman" pitchFamily="18" charset="0"/>
                <a:ea typeface="+mj-ea"/>
                <a:cs typeface="Times New Roman" pitchFamily="18" charset="0"/>
              </a:rPr>
              <a:t> DERİNLEŞMENİN AŞAMALARI</a:t>
            </a:r>
          </a:p>
        </p:txBody>
      </p:sp>
      <p:sp>
        <p:nvSpPr>
          <p:cNvPr id="10" name="Rectangle 3"/>
          <p:cNvSpPr txBox="1">
            <a:spLocks noChangeArrowheads="1"/>
          </p:cNvSpPr>
          <p:nvPr/>
        </p:nvSpPr>
        <p:spPr>
          <a:xfrm>
            <a:off x="685800" y="1676400"/>
            <a:ext cx="7772400" cy="4572000"/>
          </a:xfrm>
          <a:prstGeom prst="rect">
            <a:avLst/>
          </a:prstGeom>
        </p:spPr>
        <p:txBody>
          <a:bodyPr vert="horz" lIns="91440" tIns="45720" rIns="91440" bIns="45720" rtlCol="0">
            <a:normAutofit/>
          </a:bodyPr>
          <a:lstStyle/>
          <a:p>
            <a:pPr marL="609600" marR="0" lvl="0" indent="-609600" algn="ctr"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tr-TR" sz="2800" b="1" i="0" u="none" strike="noStrike" kern="1200" cap="none" spc="0" normalizeH="0" baseline="0" noProof="0" dirty="0" smtClean="0">
                <a:ln>
                  <a:noFill/>
                </a:ln>
                <a:effectLst/>
                <a:uLnTx/>
                <a:uFillTx/>
                <a:latin typeface="+mn-lt"/>
                <a:ea typeface="+mn-ea"/>
                <a:cs typeface="Times New Roman" pitchFamily="18" charset="0"/>
              </a:rPr>
              <a:t>AVRUPA TEK YA DA İÇ  PAZARININ KURULMASI (EN GEÇ 31 Aralık 1992)</a:t>
            </a:r>
          </a:p>
          <a:p>
            <a:pPr marL="609600" marR="0" lvl="0" indent="-609600" algn="ctr"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tr-TR" sz="2800" b="1" i="0" u="none" strike="noStrike" kern="1200" cap="none" spc="0" normalizeH="0" baseline="0" noProof="0" dirty="0" smtClean="0">
                <a:ln>
                  <a:noFill/>
                </a:ln>
                <a:effectLst/>
                <a:uLnTx/>
                <a:uFillTx/>
                <a:latin typeface="+mn-lt"/>
                <a:ea typeface="+mn-ea"/>
                <a:cs typeface="Times New Roman" pitchFamily="18" charset="0"/>
              </a:rPr>
              <a:t>BAZI YENİ POLİTİKA ALANLARINDA YETKİ DEVRİ</a:t>
            </a:r>
          </a:p>
          <a:p>
            <a:pPr marL="609600" marR="0" lvl="0" indent="-609600" algn="ctr"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tr-TR" sz="2800" b="1" i="0" u="none" strike="noStrike" kern="1200" cap="none" spc="0" normalizeH="0" baseline="0" noProof="0" dirty="0" smtClean="0">
                <a:ln>
                  <a:noFill/>
                </a:ln>
                <a:effectLst/>
                <a:uLnTx/>
                <a:uFillTx/>
                <a:latin typeface="+mn-lt"/>
                <a:ea typeface="+mn-ea"/>
                <a:cs typeface="Times New Roman" pitchFamily="18" charset="0"/>
              </a:rPr>
              <a:t>KURUMSAL YAPIDA KARAR ALMAYI KOLAYLAŞTIRICI VE PARLAMENTONUN YETKİLERİNİ ARTIRICI BAZI DEĞİŞİKLİKLER</a:t>
            </a:r>
          </a:p>
          <a:p>
            <a:pPr marL="609600" marR="0" lvl="0" indent="-609600" algn="ctr" defTabSz="914400" rtl="0" eaLnBrk="1" fontAlgn="auto" latinLnBrk="0" hangingPunct="1">
              <a:lnSpc>
                <a:spcPct val="90000"/>
              </a:lnSpc>
              <a:spcBef>
                <a:spcPct val="20000"/>
              </a:spcBef>
              <a:spcAft>
                <a:spcPts val="0"/>
              </a:spcAft>
              <a:buClrTx/>
              <a:buSzTx/>
              <a:buFontTx/>
              <a:buNone/>
              <a:tabLst/>
              <a:defRPr/>
            </a:pPr>
            <a:endParaRPr kumimoji="0" lang="tr-TR" sz="2400" b="0" i="0" u="none" strike="noStrike" kern="1200" cap="none" spc="0" normalizeH="0" baseline="0" noProof="0" dirty="0" smtClean="0">
              <a:ln>
                <a:noFill/>
              </a:ln>
              <a:solidFill>
                <a:schemeClr val="tx1">
                  <a:tint val="75000"/>
                </a:schemeClr>
              </a:solidFill>
              <a:effectLst/>
              <a:uLnTx/>
              <a:uFillTx/>
              <a:latin typeface="+mn-lt"/>
              <a:ea typeface="+mn-ea"/>
              <a:cs typeface="Times New Roman" pitchFamily="18" charset="0"/>
            </a:endParaRPr>
          </a:p>
        </p:txBody>
      </p:sp>
      <p:sp>
        <p:nvSpPr>
          <p:cNvPr id="12" name="5 Slayt Numarası Yer Tutucusu"/>
          <p:cNvSpPr>
            <a:spLocks noGrp="1"/>
          </p:cNvSpPr>
          <p:nvPr>
            <p:ph type="sldNum" sz="quarter" idx="12"/>
          </p:nvPr>
        </p:nvSpPr>
        <p:spPr>
          <a:xfrm>
            <a:off x="6553200" y="6356350"/>
            <a:ext cx="2133600" cy="365125"/>
          </a:xfrm>
          <a:noFill/>
        </p:spPr>
        <p:txBody>
          <a:bodyPr/>
          <a:lstStyle/>
          <a:p>
            <a:fld id="{43938DB3-C64B-471A-A171-DE5BBBD6A732}" type="slidenum">
              <a:rPr lang="tr-TR" smtClean="0"/>
              <a:pPr/>
              <a:t>16</a:t>
            </a:fld>
            <a:endParaRPr lang="tr-TR" smtClean="0"/>
          </a:p>
        </p:txBody>
      </p:sp>
    </p:spTree>
    <p:extLst>
      <p:ext uri="{BB962C8B-B14F-4D97-AF65-F5344CB8AC3E}">
        <p14:creationId xmlns:p14="http://schemas.microsoft.com/office/powerpoint/2010/main" val="13221863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0-#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blinds(horizontal)">
                                      <p:cBhvr>
                                        <p:cTn id="1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utoUpdateAnimBg="0"/>
      <p:bldP spid="10"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AutoShape 3"/>
          <p:cNvSpPr>
            <a:spLocks noChangeAspect="1" noChangeArrowheads="1" noTextEdit="1"/>
          </p:cNvSpPr>
          <p:nvPr/>
        </p:nvSpPr>
        <p:spPr bwMode="auto">
          <a:xfrm>
            <a:off x="-20637" y="1503629"/>
            <a:ext cx="9201150" cy="4257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1040" name="Line 39"/>
          <p:cNvSpPr>
            <a:spLocks noChangeShapeType="1"/>
          </p:cNvSpPr>
          <p:nvPr/>
        </p:nvSpPr>
        <p:spPr bwMode="auto">
          <a:xfrm>
            <a:off x="-19050" y="1509668"/>
            <a:ext cx="9193213" cy="0"/>
          </a:xfrm>
          <a:prstGeom prst="line">
            <a:avLst/>
          </a:prstGeom>
          <a:noFill/>
          <a:ln w="1270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91" name="Rectangle 1"/>
          <p:cNvSpPr>
            <a:spLocks noChangeArrowheads="1"/>
          </p:cNvSpPr>
          <p:nvPr/>
        </p:nvSpPr>
        <p:spPr bwMode="auto">
          <a:xfrm>
            <a:off x="0" y="0"/>
            <a:ext cx="9180514" cy="1509712"/>
          </a:xfrm>
          <a:prstGeom prst="rect">
            <a:avLst/>
          </a:prstGeom>
          <a:solidFill>
            <a:schemeClr val="bg1"/>
          </a:solidFill>
          <a:ln>
            <a:noFill/>
          </a:ln>
          <a:extLst/>
        </p:spPr>
        <p:txBody>
          <a:bodyPr/>
          <a:lstStyle>
            <a:lvl1pPr eaLnBrk="0" hangingPunct="0">
              <a:defRPr sz="1000">
                <a:solidFill>
                  <a:srgbClr val="00005A"/>
                </a:solidFill>
                <a:latin typeface="Arial Narrow" pitchFamily="34" charset="0"/>
                <a:cs typeface="Arial" charset="0"/>
              </a:defRPr>
            </a:lvl1pPr>
            <a:lvl2pPr marL="742950" indent="-285750" eaLnBrk="0" hangingPunct="0">
              <a:defRPr sz="1000">
                <a:solidFill>
                  <a:srgbClr val="00005A"/>
                </a:solidFill>
                <a:latin typeface="Arial Narrow" pitchFamily="34" charset="0"/>
                <a:cs typeface="Arial" charset="0"/>
              </a:defRPr>
            </a:lvl2pPr>
            <a:lvl3pPr marL="1143000" indent="-228600" eaLnBrk="0" hangingPunct="0">
              <a:defRPr sz="1000">
                <a:solidFill>
                  <a:srgbClr val="00005A"/>
                </a:solidFill>
                <a:latin typeface="Arial Narrow" pitchFamily="34" charset="0"/>
                <a:cs typeface="Arial" charset="0"/>
              </a:defRPr>
            </a:lvl3pPr>
            <a:lvl4pPr marL="1600200" indent="-228600" eaLnBrk="0" hangingPunct="0">
              <a:defRPr sz="1000">
                <a:solidFill>
                  <a:srgbClr val="00005A"/>
                </a:solidFill>
                <a:latin typeface="Arial Narrow" pitchFamily="34" charset="0"/>
                <a:cs typeface="Arial" charset="0"/>
              </a:defRPr>
            </a:lvl4pPr>
            <a:lvl5pPr marL="2057400" indent="-228600" eaLnBrk="0" hangingPunct="0">
              <a:defRPr sz="1000">
                <a:solidFill>
                  <a:srgbClr val="00005A"/>
                </a:solidFill>
                <a:latin typeface="Arial Narrow" pitchFamily="34" charset="0"/>
                <a:cs typeface="Arial" charset="0"/>
              </a:defRPr>
            </a:lvl5pPr>
            <a:lvl6pPr marL="2514600" indent="-228600" eaLnBrk="0" fontAlgn="base" hangingPunct="0">
              <a:spcBef>
                <a:spcPct val="0"/>
              </a:spcBef>
              <a:spcAft>
                <a:spcPct val="0"/>
              </a:spcAft>
              <a:defRPr sz="1000">
                <a:solidFill>
                  <a:srgbClr val="00005A"/>
                </a:solidFill>
                <a:latin typeface="Arial Narrow" pitchFamily="34" charset="0"/>
                <a:cs typeface="Arial" charset="0"/>
              </a:defRPr>
            </a:lvl6pPr>
            <a:lvl7pPr marL="2971800" indent="-228600" eaLnBrk="0" fontAlgn="base" hangingPunct="0">
              <a:spcBef>
                <a:spcPct val="0"/>
              </a:spcBef>
              <a:spcAft>
                <a:spcPct val="0"/>
              </a:spcAft>
              <a:defRPr sz="1000">
                <a:solidFill>
                  <a:srgbClr val="00005A"/>
                </a:solidFill>
                <a:latin typeface="Arial Narrow" pitchFamily="34" charset="0"/>
                <a:cs typeface="Arial" charset="0"/>
              </a:defRPr>
            </a:lvl7pPr>
            <a:lvl8pPr marL="3429000" indent="-228600" eaLnBrk="0" fontAlgn="base" hangingPunct="0">
              <a:spcBef>
                <a:spcPct val="0"/>
              </a:spcBef>
              <a:spcAft>
                <a:spcPct val="0"/>
              </a:spcAft>
              <a:defRPr sz="1000">
                <a:solidFill>
                  <a:srgbClr val="00005A"/>
                </a:solidFill>
                <a:latin typeface="Arial Narrow" pitchFamily="34" charset="0"/>
                <a:cs typeface="Arial" charset="0"/>
              </a:defRPr>
            </a:lvl8pPr>
            <a:lvl9pPr marL="3886200" indent="-228600" eaLnBrk="0" fontAlgn="base" hangingPunct="0">
              <a:spcBef>
                <a:spcPct val="0"/>
              </a:spcBef>
              <a:spcAft>
                <a:spcPct val="0"/>
              </a:spcAft>
              <a:defRPr sz="1000">
                <a:solidFill>
                  <a:srgbClr val="00005A"/>
                </a:solidFill>
                <a:latin typeface="Arial Narrow" pitchFamily="34" charset="0"/>
                <a:cs typeface="Arial" charset="0"/>
              </a:defRPr>
            </a:lvl9pPr>
          </a:lstStyle>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dirty="0">
              <a:solidFill>
                <a:prstClr val="white"/>
              </a:solidFill>
            </a:endParaRPr>
          </a:p>
          <a:p>
            <a:pPr algn="ctr" eaLnBrk="1" hangingPunct="1"/>
            <a:endParaRPr lang="en-GB" altLang="tr-TR" sz="1800" b="1" dirty="0">
              <a:solidFill>
                <a:prstClr val="white"/>
              </a:solidFill>
            </a:endParaRPr>
          </a:p>
          <a:p>
            <a:pPr eaLnBrk="1" hangingPunct="1"/>
            <a:endParaRPr lang="tr-TR" altLang="tr-TR" sz="1800" b="1" dirty="0">
              <a:solidFill>
                <a:prstClr val="white"/>
              </a:solidFill>
            </a:endParaRPr>
          </a:p>
        </p:txBody>
      </p:sp>
      <p:pic>
        <p:nvPicPr>
          <p:cNvPr id="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3824" y="280411"/>
            <a:ext cx="1689217" cy="6729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7" name="TextBox 46"/>
          <p:cNvSpPr txBox="1"/>
          <p:nvPr/>
        </p:nvSpPr>
        <p:spPr>
          <a:xfrm>
            <a:off x="-143696" y="984889"/>
            <a:ext cx="2304256" cy="507831"/>
          </a:xfrm>
          <a:prstGeom prst="rect">
            <a:avLst/>
          </a:prstGeom>
          <a:noFill/>
        </p:spPr>
        <p:txBody>
          <a:bodyPr wrap="square" rtlCol="0">
            <a:spAutoFit/>
          </a:bodyPr>
          <a:lstStyle/>
          <a:p>
            <a:pPr algn="ctr"/>
            <a:r>
              <a:rPr lang="en-US" sz="900" dirty="0" smtClean="0"/>
              <a:t>Bu </a:t>
            </a:r>
            <a:r>
              <a:rPr lang="en-US" sz="900" dirty="0" err="1" smtClean="0"/>
              <a:t>Proje</a:t>
            </a:r>
            <a:r>
              <a:rPr lang="en-US" sz="900" dirty="0" smtClean="0"/>
              <a:t> </a:t>
            </a:r>
            <a:r>
              <a:rPr lang="en-US" sz="900" dirty="0" err="1" smtClean="0"/>
              <a:t>Avrupa</a:t>
            </a:r>
            <a:r>
              <a:rPr lang="en-US" sz="900" dirty="0" smtClean="0"/>
              <a:t> </a:t>
            </a:r>
            <a:r>
              <a:rPr lang="en-US" sz="900" dirty="0" err="1" smtClean="0"/>
              <a:t>Birliği</a:t>
            </a:r>
            <a:r>
              <a:rPr lang="en-US" sz="900" dirty="0" smtClean="0"/>
              <a:t> </a:t>
            </a:r>
            <a:r>
              <a:rPr lang="en-US" sz="900" dirty="0" err="1" smtClean="0"/>
              <a:t>ve</a:t>
            </a:r>
            <a:r>
              <a:rPr lang="en-US" sz="900" dirty="0" smtClean="0"/>
              <a:t> </a:t>
            </a:r>
            <a:r>
              <a:rPr lang="en-US" sz="900" dirty="0" err="1" smtClean="0"/>
              <a:t>Türkiye</a:t>
            </a:r>
            <a:r>
              <a:rPr lang="en-US" sz="900" dirty="0" smtClean="0"/>
              <a:t> </a:t>
            </a:r>
            <a:r>
              <a:rPr lang="en-US" sz="900" dirty="0" err="1" smtClean="0"/>
              <a:t>Cumhuriyeti</a:t>
            </a:r>
            <a:r>
              <a:rPr lang="en-US" sz="900" dirty="0" smtClean="0"/>
              <a:t> </a:t>
            </a:r>
            <a:r>
              <a:rPr lang="en-US" sz="900" dirty="0" err="1" smtClean="0"/>
              <a:t>tarafından</a:t>
            </a:r>
            <a:r>
              <a:rPr lang="en-US" sz="900" dirty="0" smtClean="0"/>
              <a:t> </a:t>
            </a:r>
            <a:r>
              <a:rPr lang="en-US" sz="900" dirty="0" err="1" smtClean="0"/>
              <a:t>ortaklaşa</a:t>
            </a:r>
            <a:r>
              <a:rPr lang="en-US" sz="900" dirty="0" smtClean="0"/>
              <a:t> </a:t>
            </a:r>
            <a:r>
              <a:rPr lang="en-US" sz="900" dirty="0" err="1" smtClean="0"/>
              <a:t>finanse</a:t>
            </a:r>
            <a:r>
              <a:rPr lang="en-US" sz="900" dirty="0" smtClean="0"/>
              <a:t> </a:t>
            </a:r>
            <a:r>
              <a:rPr lang="en-US" sz="900" dirty="0" err="1" smtClean="0"/>
              <a:t>edilmektedir</a:t>
            </a:r>
            <a:endParaRPr lang="en-GB" sz="900"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85491" y="1"/>
            <a:ext cx="1346628" cy="1586997"/>
          </a:xfrm>
          <a:prstGeom prst="rect">
            <a:avLst/>
          </a:prstGeom>
        </p:spPr>
      </p:pic>
      <p:sp>
        <p:nvSpPr>
          <p:cNvPr id="11" name="Rectangle 3"/>
          <p:cNvSpPr txBox="1">
            <a:spLocks noChangeArrowheads="1"/>
          </p:cNvSpPr>
          <p:nvPr/>
        </p:nvSpPr>
        <p:spPr>
          <a:xfrm>
            <a:off x="0" y="1556792"/>
            <a:ext cx="9144000" cy="5301208"/>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90000"/>
              </a:lnSpc>
              <a:spcBef>
                <a:spcPct val="20000"/>
              </a:spcBef>
              <a:spcAft>
                <a:spcPts val="0"/>
              </a:spcAft>
              <a:buClrTx/>
              <a:buSzTx/>
              <a:buFont typeface="Wingdings" pitchFamily="2" charset="2"/>
              <a:buNone/>
              <a:tabLst/>
              <a:defRPr/>
            </a:pPr>
            <a:endParaRPr kumimoji="0" lang="tr-TR" sz="3200" b="0" i="0" u="none" strike="noStrike" kern="1200" cap="none" spc="0" normalizeH="0" baseline="0" noProof="0" dirty="0" smtClean="0">
              <a:ln>
                <a:noFill/>
              </a:ln>
              <a:solidFill>
                <a:schemeClr val="tx1">
                  <a:tint val="75000"/>
                </a:schemeClr>
              </a:solidFill>
              <a:effectLst/>
              <a:uLnTx/>
              <a:uFillTx/>
              <a:latin typeface="+mn-lt"/>
              <a:ea typeface="+mn-ea"/>
              <a:cs typeface="Times New Roman" pitchFamily="18" charset="0"/>
            </a:endParaRPr>
          </a:p>
        </p:txBody>
      </p:sp>
      <p:sp>
        <p:nvSpPr>
          <p:cNvPr id="9" name="Rectangle 2"/>
          <p:cNvSpPr txBox="1">
            <a:spLocks noChangeArrowheads="1"/>
          </p:cNvSpPr>
          <p:nvPr/>
        </p:nvSpPr>
        <p:spPr>
          <a:xfrm>
            <a:off x="685800" y="712788"/>
            <a:ext cx="7772400" cy="708025"/>
          </a:xfrm>
          <a:prstGeom prst="rect">
            <a:avLst/>
          </a:prstGeom>
        </p:spPr>
        <p:txBody>
          <a:bodyPr vert="horz" lIns="91440" tIns="45720" rIns="91440" bIns="45720" rtlCol="0" anchor="ctr">
            <a:normAutofit fontScale="90000" lnSpcReduction="20000"/>
          </a:bodyPr>
          <a:lstStyle/>
          <a:p>
            <a:pPr marL="838200" marR="0" lvl="0" indent="-838200" algn="ctr" defTabSz="914400" rtl="0" eaLnBrk="1" fontAlgn="auto" latinLnBrk="0" hangingPunct="1">
              <a:lnSpc>
                <a:spcPct val="100000"/>
              </a:lnSpc>
              <a:spcBef>
                <a:spcPct val="0"/>
              </a:spcBef>
              <a:spcAft>
                <a:spcPts val="0"/>
              </a:spcAft>
              <a:buClrTx/>
              <a:buSzTx/>
              <a:buFontTx/>
              <a:buNone/>
              <a:tabLst/>
              <a:defRPr/>
            </a:pPr>
            <a:r>
              <a:rPr kumimoji="0" lang="tr-TR" sz="2600" b="1" i="0" u="none" strike="noStrike" kern="1200" cap="none" spc="0" normalizeH="0" baseline="0" noProof="0" dirty="0" smtClean="0">
                <a:ln>
                  <a:noFill/>
                </a:ln>
                <a:effectLst/>
                <a:uLnTx/>
                <a:uFillTx/>
                <a:latin typeface="Times New Roman" pitchFamily="18" charset="0"/>
                <a:ea typeface="+mj-ea"/>
                <a:cs typeface="Times New Roman" pitchFamily="18" charset="0"/>
              </a:rPr>
              <a:t>AB’YE GİDEN YOL</a:t>
            </a:r>
            <a:br>
              <a:rPr kumimoji="0" lang="tr-TR" sz="2600" b="1" i="0" u="none" strike="noStrike" kern="1200" cap="none" spc="0" normalizeH="0" baseline="0" noProof="0" dirty="0" smtClean="0">
                <a:ln>
                  <a:noFill/>
                </a:ln>
                <a:effectLst/>
                <a:uLnTx/>
                <a:uFillTx/>
                <a:latin typeface="Times New Roman" pitchFamily="18" charset="0"/>
                <a:ea typeface="+mj-ea"/>
                <a:cs typeface="Times New Roman" pitchFamily="18" charset="0"/>
              </a:rPr>
            </a:br>
            <a:r>
              <a:rPr kumimoji="0" lang="tr-TR" sz="2600" b="1" i="0" u="none" strike="noStrike" kern="1200" cap="none" spc="0" normalizeH="0" baseline="0" noProof="0" dirty="0" smtClean="0">
                <a:ln>
                  <a:noFill/>
                </a:ln>
                <a:effectLst/>
                <a:uLnTx/>
                <a:uFillTx/>
                <a:latin typeface="Times New Roman" pitchFamily="18" charset="0"/>
                <a:ea typeface="+mj-ea"/>
                <a:cs typeface="Times New Roman" pitchFamily="18" charset="0"/>
              </a:rPr>
              <a:t> DERİNLEŞMENİN AŞAMALARI</a:t>
            </a:r>
          </a:p>
        </p:txBody>
      </p:sp>
      <p:sp>
        <p:nvSpPr>
          <p:cNvPr id="10" name="Rectangle 3"/>
          <p:cNvSpPr txBox="1">
            <a:spLocks noChangeArrowheads="1"/>
          </p:cNvSpPr>
          <p:nvPr/>
        </p:nvSpPr>
        <p:spPr>
          <a:xfrm>
            <a:off x="457200" y="1600200"/>
            <a:ext cx="8229600" cy="4525963"/>
          </a:xfrm>
          <a:prstGeom prst="rect">
            <a:avLst/>
          </a:prstGeom>
        </p:spPr>
        <p:txBody>
          <a:bodyPr vert="horz" lIns="91440" tIns="45720" rIns="91440" bIns="45720" rtlCol="0">
            <a:normAutofit/>
          </a:bodyPr>
          <a:lstStyle/>
          <a:p>
            <a:pPr marL="0" marR="0" lvl="0" indent="0" algn="just" defTabSz="914400" rtl="0" eaLnBrk="1" fontAlgn="auto" latinLnBrk="0" hangingPunct="1">
              <a:lnSpc>
                <a:spcPct val="90000"/>
              </a:lnSpc>
              <a:spcBef>
                <a:spcPct val="20000"/>
              </a:spcBef>
              <a:spcAft>
                <a:spcPts val="0"/>
              </a:spcAft>
              <a:buClrTx/>
              <a:buSzTx/>
              <a:buFont typeface="Wingdings" pitchFamily="2" charset="2"/>
              <a:buNone/>
              <a:tabLst/>
              <a:defRPr/>
            </a:pPr>
            <a:r>
              <a:rPr lang="tr-TR" sz="2800" b="1" dirty="0" smtClean="0">
                <a:cs typeface="Times New Roman" pitchFamily="18" charset="0"/>
              </a:rPr>
              <a:t>5.</a:t>
            </a:r>
            <a:r>
              <a:rPr kumimoji="0" lang="tr-TR" sz="2800" b="1" i="0" strike="noStrike" kern="1200" cap="none" spc="0" normalizeH="0" baseline="0" noProof="0" dirty="0" smtClean="0">
                <a:ln>
                  <a:noFill/>
                </a:ln>
                <a:effectLst/>
                <a:uLnTx/>
                <a:uFillTx/>
                <a:cs typeface="Times New Roman" pitchFamily="18" charset="0"/>
              </a:rPr>
              <a:t> MAASTRICHT ANTLAŞMASI (1992-1993) VE AB’NİN KURULUŞU</a:t>
            </a:r>
          </a:p>
          <a:p>
            <a:pPr marL="0" marR="0" lvl="0" indent="0" algn="just" defTabSz="914400" rtl="0" eaLnBrk="1" fontAlgn="auto" latinLnBrk="0" hangingPunct="1">
              <a:lnSpc>
                <a:spcPct val="90000"/>
              </a:lnSpc>
              <a:spcBef>
                <a:spcPct val="20000"/>
              </a:spcBef>
              <a:spcAft>
                <a:spcPts val="0"/>
              </a:spcAft>
              <a:buClrTx/>
              <a:buSzTx/>
              <a:buFont typeface="Wingdings" pitchFamily="2" charset="2"/>
              <a:buNone/>
              <a:tabLst/>
              <a:defRPr/>
            </a:pPr>
            <a:r>
              <a:rPr kumimoji="0" lang="tr-TR" sz="2800" b="1" i="0" strike="noStrike" kern="1200" cap="none" spc="0" normalizeH="0" baseline="0" noProof="0" dirty="0" smtClean="0">
                <a:ln>
                  <a:noFill/>
                </a:ln>
                <a:effectLst/>
                <a:uLnTx/>
                <a:uFillTx/>
                <a:cs typeface="Times New Roman" pitchFamily="18" charset="0"/>
              </a:rPr>
              <a:t>Avrupa bütünleşmesinin Soğuk Savaşın bitişine tepkisi ve cevabı: ekonomik bütünleşmenin son aşamaya ulaştırılması (Ekonomik ve Parasal Birlik) ve ekonomik bütünleşmenin yanına siyasi alanlarda bütünleşmenin de eklenmesinde (Ortak Dış ve Güvenlik Politikası ve Adalet ve İçişlerinde İşbirliği) ilk adımın atılması</a:t>
            </a:r>
          </a:p>
          <a:p>
            <a:pPr marL="609600" marR="0" lvl="0" indent="-609600" algn="just" defTabSz="914400" rtl="0" eaLnBrk="1" fontAlgn="auto" latinLnBrk="0" hangingPunct="1">
              <a:lnSpc>
                <a:spcPct val="90000"/>
              </a:lnSpc>
              <a:spcBef>
                <a:spcPct val="20000"/>
              </a:spcBef>
              <a:spcAft>
                <a:spcPts val="0"/>
              </a:spcAft>
              <a:buClrTx/>
              <a:buSzTx/>
              <a:buFont typeface="Arial" panose="020B0604020202020204" pitchFamily="34" charset="0"/>
              <a:buNone/>
              <a:tabLst/>
              <a:defRPr/>
            </a:pPr>
            <a:endParaRPr kumimoji="0" lang="tr-TR" sz="2000" b="0" i="0" u="none" strike="noStrike" kern="1200" cap="none" spc="0" normalizeH="0" baseline="0" noProof="0" dirty="0" smtClean="0">
              <a:ln>
                <a:noFill/>
              </a:ln>
              <a:solidFill>
                <a:schemeClr val="tx1">
                  <a:tint val="75000"/>
                </a:schemeClr>
              </a:solidFill>
              <a:effectLst/>
              <a:uLnTx/>
              <a:uFillTx/>
              <a:latin typeface="+mn-lt"/>
              <a:ea typeface="+mn-ea"/>
              <a:cs typeface="Times New Roman" pitchFamily="18" charset="0"/>
            </a:endParaRPr>
          </a:p>
          <a:p>
            <a:pPr marL="609600" marR="0" lvl="0" indent="-609600" algn="just" defTabSz="914400" rtl="0" eaLnBrk="1" fontAlgn="auto" latinLnBrk="0" hangingPunct="1">
              <a:lnSpc>
                <a:spcPct val="90000"/>
              </a:lnSpc>
              <a:spcBef>
                <a:spcPct val="20000"/>
              </a:spcBef>
              <a:spcAft>
                <a:spcPts val="0"/>
              </a:spcAft>
              <a:buClrTx/>
              <a:buSzTx/>
              <a:buFont typeface="Arial" panose="020B0604020202020204" pitchFamily="34" charset="0"/>
              <a:buNone/>
              <a:tabLst/>
              <a:defRPr/>
            </a:pPr>
            <a:endParaRPr kumimoji="0" lang="tr-TR" sz="2000" b="0" i="0" u="none" strike="noStrike" kern="1200" cap="none" spc="0" normalizeH="0" baseline="0" noProof="0" dirty="0" smtClean="0">
              <a:ln>
                <a:noFill/>
              </a:ln>
              <a:solidFill>
                <a:schemeClr val="tx1">
                  <a:tint val="75000"/>
                </a:schemeClr>
              </a:solidFill>
              <a:effectLst/>
              <a:uLnTx/>
              <a:uFillTx/>
              <a:latin typeface="+mn-lt"/>
              <a:ea typeface="+mn-ea"/>
              <a:cs typeface="Times New Roman" pitchFamily="18" charset="0"/>
            </a:endParaRPr>
          </a:p>
        </p:txBody>
      </p:sp>
      <p:sp>
        <p:nvSpPr>
          <p:cNvPr id="12" name="5 Slayt Numarası Yer Tutucusu"/>
          <p:cNvSpPr>
            <a:spLocks noGrp="1"/>
          </p:cNvSpPr>
          <p:nvPr>
            <p:ph type="sldNum" sz="quarter" idx="12"/>
          </p:nvPr>
        </p:nvSpPr>
        <p:spPr>
          <a:xfrm>
            <a:off x="6553200" y="6356350"/>
            <a:ext cx="2133600" cy="365125"/>
          </a:xfrm>
          <a:noFill/>
        </p:spPr>
        <p:txBody>
          <a:bodyPr/>
          <a:lstStyle/>
          <a:p>
            <a:fld id="{3882AFD8-2CFE-4CAD-87C6-F927CF9F2227}" type="slidenum">
              <a:rPr lang="tr-TR" smtClean="0"/>
              <a:pPr/>
              <a:t>17</a:t>
            </a:fld>
            <a:endParaRPr lang="tr-TR" smtClean="0"/>
          </a:p>
        </p:txBody>
      </p:sp>
    </p:spTree>
    <p:extLst>
      <p:ext uri="{BB962C8B-B14F-4D97-AF65-F5344CB8AC3E}">
        <p14:creationId xmlns:p14="http://schemas.microsoft.com/office/powerpoint/2010/main" val="13221863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0-#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blinds(horizontal)">
                                      <p:cBhvr>
                                        <p:cTn id="1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utoUpdateAnimBg="0"/>
      <p:bldP spid="10"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AutoShape 3"/>
          <p:cNvSpPr>
            <a:spLocks noChangeAspect="1" noChangeArrowheads="1" noTextEdit="1"/>
          </p:cNvSpPr>
          <p:nvPr/>
        </p:nvSpPr>
        <p:spPr bwMode="auto">
          <a:xfrm>
            <a:off x="-20637" y="1503629"/>
            <a:ext cx="9201150" cy="4257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1040" name="Line 39"/>
          <p:cNvSpPr>
            <a:spLocks noChangeShapeType="1"/>
          </p:cNvSpPr>
          <p:nvPr/>
        </p:nvSpPr>
        <p:spPr bwMode="auto">
          <a:xfrm>
            <a:off x="-19050" y="1509668"/>
            <a:ext cx="9193213" cy="0"/>
          </a:xfrm>
          <a:prstGeom prst="line">
            <a:avLst/>
          </a:prstGeom>
          <a:noFill/>
          <a:ln w="1270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91" name="Rectangle 1"/>
          <p:cNvSpPr>
            <a:spLocks noChangeArrowheads="1"/>
          </p:cNvSpPr>
          <p:nvPr/>
        </p:nvSpPr>
        <p:spPr bwMode="auto">
          <a:xfrm>
            <a:off x="0" y="0"/>
            <a:ext cx="9180514" cy="1509712"/>
          </a:xfrm>
          <a:prstGeom prst="rect">
            <a:avLst/>
          </a:prstGeom>
          <a:solidFill>
            <a:schemeClr val="bg1"/>
          </a:solidFill>
          <a:ln>
            <a:noFill/>
          </a:ln>
          <a:extLst/>
        </p:spPr>
        <p:txBody>
          <a:bodyPr/>
          <a:lstStyle>
            <a:lvl1pPr eaLnBrk="0" hangingPunct="0">
              <a:defRPr sz="1000">
                <a:solidFill>
                  <a:srgbClr val="00005A"/>
                </a:solidFill>
                <a:latin typeface="Arial Narrow" pitchFamily="34" charset="0"/>
                <a:cs typeface="Arial" charset="0"/>
              </a:defRPr>
            </a:lvl1pPr>
            <a:lvl2pPr marL="742950" indent="-285750" eaLnBrk="0" hangingPunct="0">
              <a:defRPr sz="1000">
                <a:solidFill>
                  <a:srgbClr val="00005A"/>
                </a:solidFill>
                <a:latin typeface="Arial Narrow" pitchFamily="34" charset="0"/>
                <a:cs typeface="Arial" charset="0"/>
              </a:defRPr>
            </a:lvl2pPr>
            <a:lvl3pPr marL="1143000" indent="-228600" eaLnBrk="0" hangingPunct="0">
              <a:defRPr sz="1000">
                <a:solidFill>
                  <a:srgbClr val="00005A"/>
                </a:solidFill>
                <a:latin typeface="Arial Narrow" pitchFamily="34" charset="0"/>
                <a:cs typeface="Arial" charset="0"/>
              </a:defRPr>
            </a:lvl3pPr>
            <a:lvl4pPr marL="1600200" indent="-228600" eaLnBrk="0" hangingPunct="0">
              <a:defRPr sz="1000">
                <a:solidFill>
                  <a:srgbClr val="00005A"/>
                </a:solidFill>
                <a:latin typeface="Arial Narrow" pitchFamily="34" charset="0"/>
                <a:cs typeface="Arial" charset="0"/>
              </a:defRPr>
            </a:lvl4pPr>
            <a:lvl5pPr marL="2057400" indent="-228600" eaLnBrk="0" hangingPunct="0">
              <a:defRPr sz="1000">
                <a:solidFill>
                  <a:srgbClr val="00005A"/>
                </a:solidFill>
                <a:latin typeface="Arial Narrow" pitchFamily="34" charset="0"/>
                <a:cs typeface="Arial" charset="0"/>
              </a:defRPr>
            </a:lvl5pPr>
            <a:lvl6pPr marL="2514600" indent="-228600" eaLnBrk="0" fontAlgn="base" hangingPunct="0">
              <a:spcBef>
                <a:spcPct val="0"/>
              </a:spcBef>
              <a:spcAft>
                <a:spcPct val="0"/>
              </a:spcAft>
              <a:defRPr sz="1000">
                <a:solidFill>
                  <a:srgbClr val="00005A"/>
                </a:solidFill>
                <a:latin typeface="Arial Narrow" pitchFamily="34" charset="0"/>
                <a:cs typeface="Arial" charset="0"/>
              </a:defRPr>
            </a:lvl6pPr>
            <a:lvl7pPr marL="2971800" indent="-228600" eaLnBrk="0" fontAlgn="base" hangingPunct="0">
              <a:spcBef>
                <a:spcPct val="0"/>
              </a:spcBef>
              <a:spcAft>
                <a:spcPct val="0"/>
              </a:spcAft>
              <a:defRPr sz="1000">
                <a:solidFill>
                  <a:srgbClr val="00005A"/>
                </a:solidFill>
                <a:latin typeface="Arial Narrow" pitchFamily="34" charset="0"/>
                <a:cs typeface="Arial" charset="0"/>
              </a:defRPr>
            </a:lvl7pPr>
            <a:lvl8pPr marL="3429000" indent="-228600" eaLnBrk="0" fontAlgn="base" hangingPunct="0">
              <a:spcBef>
                <a:spcPct val="0"/>
              </a:spcBef>
              <a:spcAft>
                <a:spcPct val="0"/>
              </a:spcAft>
              <a:defRPr sz="1000">
                <a:solidFill>
                  <a:srgbClr val="00005A"/>
                </a:solidFill>
                <a:latin typeface="Arial Narrow" pitchFamily="34" charset="0"/>
                <a:cs typeface="Arial" charset="0"/>
              </a:defRPr>
            </a:lvl8pPr>
            <a:lvl9pPr marL="3886200" indent="-228600" eaLnBrk="0" fontAlgn="base" hangingPunct="0">
              <a:spcBef>
                <a:spcPct val="0"/>
              </a:spcBef>
              <a:spcAft>
                <a:spcPct val="0"/>
              </a:spcAft>
              <a:defRPr sz="1000">
                <a:solidFill>
                  <a:srgbClr val="00005A"/>
                </a:solidFill>
                <a:latin typeface="Arial Narrow" pitchFamily="34" charset="0"/>
                <a:cs typeface="Arial" charset="0"/>
              </a:defRPr>
            </a:lvl9pPr>
          </a:lstStyle>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dirty="0">
              <a:solidFill>
                <a:prstClr val="white"/>
              </a:solidFill>
            </a:endParaRPr>
          </a:p>
          <a:p>
            <a:pPr algn="ctr" eaLnBrk="1" hangingPunct="1"/>
            <a:endParaRPr lang="en-GB" altLang="tr-TR" sz="1800" b="1" dirty="0">
              <a:solidFill>
                <a:prstClr val="white"/>
              </a:solidFill>
            </a:endParaRPr>
          </a:p>
          <a:p>
            <a:pPr eaLnBrk="1" hangingPunct="1"/>
            <a:endParaRPr lang="tr-TR" altLang="tr-TR" sz="1800" b="1" dirty="0">
              <a:solidFill>
                <a:prstClr val="white"/>
              </a:solidFill>
            </a:endParaRPr>
          </a:p>
        </p:txBody>
      </p:sp>
      <p:pic>
        <p:nvPicPr>
          <p:cNvPr id="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3824" y="280411"/>
            <a:ext cx="1689217" cy="6729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7" name="TextBox 46"/>
          <p:cNvSpPr txBox="1"/>
          <p:nvPr/>
        </p:nvSpPr>
        <p:spPr>
          <a:xfrm>
            <a:off x="-143696" y="984889"/>
            <a:ext cx="2304256" cy="507831"/>
          </a:xfrm>
          <a:prstGeom prst="rect">
            <a:avLst/>
          </a:prstGeom>
          <a:noFill/>
        </p:spPr>
        <p:txBody>
          <a:bodyPr wrap="square" rtlCol="0">
            <a:spAutoFit/>
          </a:bodyPr>
          <a:lstStyle/>
          <a:p>
            <a:pPr algn="ctr"/>
            <a:r>
              <a:rPr lang="en-US" sz="900" dirty="0" smtClean="0"/>
              <a:t>Bu </a:t>
            </a:r>
            <a:r>
              <a:rPr lang="en-US" sz="900" dirty="0" err="1" smtClean="0"/>
              <a:t>Proje</a:t>
            </a:r>
            <a:r>
              <a:rPr lang="en-US" sz="900" dirty="0" smtClean="0"/>
              <a:t> </a:t>
            </a:r>
            <a:r>
              <a:rPr lang="en-US" sz="900" dirty="0" err="1" smtClean="0"/>
              <a:t>Avrupa</a:t>
            </a:r>
            <a:r>
              <a:rPr lang="en-US" sz="900" dirty="0" smtClean="0"/>
              <a:t> </a:t>
            </a:r>
            <a:r>
              <a:rPr lang="en-US" sz="900" dirty="0" err="1" smtClean="0"/>
              <a:t>Birliği</a:t>
            </a:r>
            <a:r>
              <a:rPr lang="en-US" sz="900" dirty="0" smtClean="0"/>
              <a:t> </a:t>
            </a:r>
            <a:r>
              <a:rPr lang="en-US" sz="900" dirty="0" err="1" smtClean="0"/>
              <a:t>ve</a:t>
            </a:r>
            <a:r>
              <a:rPr lang="en-US" sz="900" dirty="0" smtClean="0"/>
              <a:t> </a:t>
            </a:r>
            <a:r>
              <a:rPr lang="en-US" sz="900" dirty="0" err="1" smtClean="0"/>
              <a:t>Türkiye</a:t>
            </a:r>
            <a:r>
              <a:rPr lang="en-US" sz="900" dirty="0" smtClean="0"/>
              <a:t> </a:t>
            </a:r>
            <a:r>
              <a:rPr lang="en-US" sz="900" dirty="0" err="1" smtClean="0"/>
              <a:t>Cumhuriyeti</a:t>
            </a:r>
            <a:r>
              <a:rPr lang="en-US" sz="900" dirty="0" smtClean="0"/>
              <a:t> </a:t>
            </a:r>
            <a:r>
              <a:rPr lang="en-US" sz="900" dirty="0" err="1" smtClean="0"/>
              <a:t>tarafından</a:t>
            </a:r>
            <a:r>
              <a:rPr lang="en-US" sz="900" dirty="0" smtClean="0"/>
              <a:t> </a:t>
            </a:r>
            <a:r>
              <a:rPr lang="en-US" sz="900" dirty="0" err="1" smtClean="0"/>
              <a:t>ortaklaşa</a:t>
            </a:r>
            <a:r>
              <a:rPr lang="en-US" sz="900" dirty="0" smtClean="0"/>
              <a:t> </a:t>
            </a:r>
            <a:r>
              <a:rPr lang="en-US" sz="900" dirty="0" err="1" smtClean="0"/>
              <a:t>finanse</a:t>
            </a:r>
            <a:r>
              <a:rPr lang="en-US" sz="900" dirty="0" smtClean="0"/>
              <a:t> </a:t>
            </a:r>
            <a:r>
              <a:rPr lang="en-US" sz="900" dirty="0" err="1" smtClean="0"/>
              <a:t>edilmektedir</a:t>
            </a:r>
            <a:endParaRPr lang="en-GB" sz="900"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85491" y="1"/>
            <a:ext cx="1346628" cy="1586997"/>
          </a:xfrm>
          <a:prstGeom prst="rect">
            <a:avLst/>
          </a:prstGeom>
        </p:spPr>
      </p:pic>
      <p:sp>
        <p:nvSpPr>
          <p:cNvPr id="11" name="Rectangle 3"/>
          <p:cNvSpPr txBox="1">
            <a:spLocks noChangeArrowheads="1"/>
          </p:cNvSpPr>
          <p:nvPr/>
        </p:nvSpPr>
        <p:spPr>
          <a:xfrm>
            <a:off x="0" y="1556792"/>
            <a:ext cx="9144000" cy="5301208"/>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90000"/>
              </a:lnSpc>
              <a:spcBef>
                <a:spcPct val="20000"/>
              </a:spcBef>
              <a:spcAft>
                <a:spcPts val="0"/>
              </a:spcAft>
              <a:buClrTx/>
              <a:buSzTx/>
              <a:buFont typeface="Wingdings" pitchFamily="2" charset="2"/>
              <a:buNone/>
              <a:tabLst/>
              <a:defRPr/>
            </a:pPr>
            <a:endParaRPr kumimoji="0" lang="tr-TR" sz="3200" b="0" i="0" u="none" strike="noStrike" kern="1200" cap="none" spc="0" normalizeH="0" baseline="0" noProof="0" dirty="0" smtClean="0">
              <a:ln>
                <a:noFill/>
              </a:ln>
              <a:solidFill>
                <a:schemeClr val="tx1">
                  <a:tint val="75000"/>
                </a:schemeClr>
              </a:solidFill>
              <a:effectLst/>
              <a:uLnTx/>
              <a:uFillTx/>
              <a:latin typeface="+mn-lt"/>
              <a:ea typeface="+mn-ea"/>
              <a:cs typeface="Times New Roman" pitchFamily="18" charset="0"/>
            </a:endParaRPr>
          </a:p>
        </p:txBody>
      </p:sp>
      <p:sp>
        <p:nvSpPr>
          <p:cNvPr id="9" name="Rectangle 2"/>
          <p:cNvSpPr txBox="1">
            <a:spLocks noChangeArrowheads="1"/>
          </p:cNvSpPr>
          <p:nvPr/>
        </p:nvSpPr>
        <p:spPr>
          <a:xfrm>
            <a:off x="685800" y="332656"/>
            <a:ext cx="7772400" cy="1008112"/>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2600" b="1" i="0" u="none" strike="noStrike" kern="1200" cap="none" spc="0" normalizeH="0" baseline="0" noProof="0" dirty="0" smtClean="0">
                <a:ln>
                  <a:noFill/>
                </a:ln>
                <a:effectLst/>
                <a:uLnTx/>
                <a:uFillTx/>
                <a:latin typeface="Times New Roman" pitchFamily="18" charset="0"/>
                <a:ea typeface="+mj-ea"/>
                <a:cs typeface="Times New Roman" pitchFamily="18" charset="0"/>
              </a:rPr>
              <a:t>AB’YE GİDEN YOL</a:t>
            </a:r>
            <a:br>
              <a:rPr kumimoji="0" lang="tr-TR" sz="2600" b="1" i="0" u="none" strike="noStrike" kern="1200" cap="none" spc="0" normalizeH="0" baseline="0" noProof="0" dirty="0" smtClean="0">
                <a:ln>
                  <a:noFill/>
                </a:ln>
                <a:effectLst/>
                <a:uLnTx/>
                <a:uFillTx/>
                <a:latin typeface="Times New Roman" pitchFamily="18" charset="0"/>
                <a:ea typeface="+mj-ea"/>
                <a:cs typeface="Times New Roman" pitchFamily="18" charset="0"/>
              </a:rPr>
            </a:br>
            <a:r>
              <a:rPr kumimoji="0" lang="tr-TR" sz="2600" b="1" i="0" u="none" strike="noStrike" kern="1200" cap="none" spc="0" normalizeH="0" baseline="0" noProof="0" dirty="0" smtClean="0">
                <a:ln>
                  <a:noFill/>
                </a:ln>
                <a:effectLst/>
                <a:uLnTx/>
                <a:uFillTx/>
                <a:latin typeface="Times New Roman" pitchFamily="18" charset="0"/>
                <a:ea typeface="+mj-ea"/>
                <a:cs typeface="Times New Roman" pitchFamily="18" charset="0"/>
              </a:rPr>
              <a:t> DERİNLEŞMENİN AŞAMALARI</a:t>
            </a:r>
          </a:p>
        </p:txBody>
      </p:sp>
      <p:sp>
        <p:nvSpPr>
          <p:cNvPr id="10" name="Rectangle 3"/>
          <p:cNvSpPr txBox="1">
            <a:spLocks noChangeArrowheads="1"/>
          </p:cNvSpPr>
          <p:nvPr/>
        </p:nvSpPr>
        <p:spPr>
          <a:xfrm>
            <a:off x="685800" y="1447800"/>
            <a:ext cx="7772400" cy="4876800"/>
          </a:xfrm>
          <a:prstGeom prst="rect">
            <a:avLst/>
          </a:prstGeom>
        </p:spPr>
        <p:txBody>
          <a:bodyPr vert="horz" lIns="91440" tIns="45720" rIns="91440" bIns="45720" rtlCol="0">
            <a:normAutofit fontScale="92500"/>
          </a:bodyPr>
          <a:lstStyle/>
          <a:p>
            <a:pPr marL="609600" marR="0" lvl="0" indent="-609600" algn="just" defTabSz="914400" rtl="0" eaLnBrk="1" fontAlgn="auto" latinLnBrk="0" hangingPunct="1">
              <a:lnSpc>
                <a:spcPct val="90000"/>
              </a:lnSpc>
              <a:spcBef>
                <a:spcPct val="20000"/>
              </a:spcBef>
              <a:spcAft>
                <a:spcPts val="0"/>
              </a:spcAft>
              <a:buClrTx/>
              <a:buSzTx/>
              <a:buFontTx/>
              <a:buAutoNum type="alphaLcParenR"/>
              <a:tabLst/>
              <a:defRPr/>
            </a:pPr>
            <a:endParaRPr kumimoji="0" lang="tr-TR" sz="2400" b="0" i="0" u="none" strike="noStrike" kern="1200" cap="none" spc="0" normalizeH="0" baseline="0" noProof="0" dirty="0" smtClean="0">
              <a:ln>
                <a:noFill/>
              </a:ln>
              <a:solidFill>
                <a:schemeClr val="tx1">
                  <a:tint val="75000"/>
                </a:schemeClr>
              </a:solidFill>
              <a:effectLst/>
              <a:uLnTx/>
              <a:uFillTx/>
              <a:latin typeface="+mn-lt"/>
              <a:ea typeface="+mn-ea"/>
              <a:cs typeface="Times New Roman" pitchFamily="18" charset="0"/>
            </a:endParaRPr>
          </a:p>
          <a:p>
            <a:pPr marL="609600" marR="0" lvl="0" indent="-609600" algn="just" defTabSz="914400" rtl="0" eaLnBrk="1" fontAlgn="auto" latinLnBrk="0" hangingPunct="1">
              <a:lnSpc>
                <a:spcPct val="90000"/>
              </a:lnSpc>
              <a:spcBef>
                <a:spcPct val="20000"/>
              </a:spcBef>
              <a:spcAft>
                <a:spcPts val="0"/>
              </a:spcAft>
              <a:buClrTx/>
              <a:buSzTx/>
              <a:buFont typeface="Arial" panose="020B0604020202020204" pitchFamily="34" charset="0"/>
              <a:buNone/>
              <a:tabLst/>
              <a:defRPr/>
            </a:pPr>
            <a:r>
              <a:rPr kumimoji="0" lang="tr-TR" sz="2800" b="1" i="0" u="sng" strike="noStrike" kern="1200" cap="none" spc="0" normalizeH="0" baseline="0" noProof="0" dirty="0" smtClean="0">
                <a:ln>
                  <a:noFill/>
                </a:ln>
                <a:effectLst/>
                <a:uLnTx/>
                <a:uFillTx/>
                <a:latin typeface="+mn-lt"/>
                <a:ea typeface="+mn-ea"/>
                <a:cs typeface="Times New Roman" pitchFamily="18" charset="0"/>
              </a:rPr>
              <a:t>1-Kurumsal Yapıdaki Değişiklikler</a:t>
            </a:r>
          </a:p>
          <a:p>
            <a:pPr marL="609600" marR="0" lvl="0" indent="-609600" algn="just" defTabSz="914400" rtl="0" eaLnBrk="1" fontAlgn="auto" latinLnBrk="0" hangingPunct="1">
              <a:lnSpc>
                <a:spcPct val="90000"/>
              </a:lnSpc>
              <a:spcBef>
                <a:spcPct val="20000"/>
              </a:spcBef>
              <a:spcAft>
                <a:spcPts val="0"/>
              </a:spcAft>
              <a:buClrTx/>
              <a:buSzTx/>
              <a:buFont typeface="Arial" panose="020B0604020202020204" pitchFamily="34" charset="0"/>
              <a:buNone/>
              <a:tabLst/>
              <a:defRPr/>
            </a:pPr>
            <a:endParaRPr kumimoji="0" lang="tr-TR" sz="2800" b="1" i="0" u="sng" strike="noStrike" kern="1200" cap="none" spc="0" normalizeH="0" baseline="0" noProof="0" dirty="0" smtClean="0">
              <a:ln>
                <a:noFill/>
              </a:ln>
              <a:effectLst/>
              <a:uLnTx/>
              <a:uFillTx/>
              <a:latin typeface="+mn-lt"/>
              <a:ea typeface="+mn-ea"/>
              <a:cs typeface="Times New Roman" pitchFamily="18" charset="0"/>
            </a:endParaRPr>
          </a:p>
          <a:p>
            <a:pPr marL="609600" marR="0" lvl="0" indent="-609600" algn="just" defTabSz="914400" rtl="0" eaLnBrk="1" fontAlgn="auto" latinLnBrk="0" hangingPunct="1">
              <a:lnSpc>
                <a:spcPct val="90000"/>
              </a:lnSpc>
              <a:spcBef>
                <a:spcPct val="20000"/>
              </a:spcBef>
              <a:spcAft>
                <a:spcPts val="0"/>
              </a:spcAft>
              <a:buClrTx/>
              <a:buSzTx/>
              <a:buFontTx/>
              <a:buAutoNum type="alphaLcParenR"/>
              <a:tabLst/>
              <a:defRPr/>
            </a:pPr>
            <a:r>
              <a:rPr kumimoji="0" lang="tr-TR" sz="2800" b="1" i="0" u="none" strike="noStrike" kern="1200" cap="none" spc="0" normalizeH="0" baseline="0" noProof="0" dirty="0" smtClean="0">
                <a:ln>
                  <a:noFill/>
                </a:ln>
                <a:effectLst/>
                <a:uLnTx/>
                <a:uFillTx/>
                <a:latin typeface="+mn-lt"/>
                <a:ea typeface="+mn-ea"/>
                <a:cs typeface="Times New Roman" pitchFamily="18" charset="0"/>
              </a:rPr>
              <a:t>SÜTUN YAPISI: 1-</a:t>
            </a:r>
            <a:r>
              <a:rPr kumimoji="0" lang="tr-TR" sz="2800" b="1" i="0" u="sng" strike="noStrike" kern="1200" cap="none" spc="0" normalizeH="0" baseline="0" noProof="0" dirty="0" smtClean="0">
                <a:ln>
                  <a:noFill/>
                </a:ln>
                <a:effectLst/>
                <a:uLnTx/>
                <a:uFillTx/>
                <a:latin typeface="+mn-lt"/>
                <a:ea typeface="+mn-ea"/>
                <a:cs typeface="Times New Roman" pitchFamily="18" charset="0"/>
              </a:rPr>
              <a:t>EKONOMİK BÜTÜNLEŞME</a:t>
            </a:r>
            <a:r>
              <a:rPr kumimoji="0" lang="tr-TR" sz="2800" b="1" i="0" u="none" strike="noStrike" kern="1200" cap="none" spc="0" normalizeH="0" baseline="0" noProof="0" dirty="0" smtClean="0">
                <a:ln>
                  <a:noFill/>
                </a:ln>
                <a:effectLst/>
                <a:uLnTx/>
                <a:uFillTx/>
                <a:latin typeface="+mn-lt"/>
                <a:ea typeface="+mn-ea"/>
                <a:cs typeface="Times New Roman" pitchFamily="18" charset="0"/>
              </a:rPr>
              <a:t> (</a:t>
            </a:r>
            <a:r>
              <a:rPr kumimoji="0" lang="tr-TR" sz="2800" b="1" i="0" u="none" strike="noStrike" kern="1200" cap="none" spc="0" normalizeH="0" baseline="0" noProof="0" dirty="0" err="1" smtClean="0">
                <a:ln>
                  <a:noFill/>
                </a:ln>
                <a:effectLst/>
                <a:uLnTx/>
                <a:uFillTx/>
                <a:latin typeface="+mn-lt"/>
                <a:ea typeface="+mn-ea"/>
                <a:cs typeface="Times New Roman" pitchFamily="18" charset="0"/>
              </a:rPr>
              <a:t>AT’ları</a:t>
            </a:r>
            <a:r>
              <a:rPr kumimoji="0" lang="tr-TR" sz="2800" b="1" i="0" u="none" strike="noStrike" kern="1200" cap="none" spc="0" normalizeH="0" baseline="0" noProof="0" dirty="0" smtClean="0">
                <a:ln>
                  <a:noFill/>
                </a:ln>
                <a:effectLst/>
                <a:uLnTx/>
                <a:uFillTx/>
                <a:latin typeface="+mn-lt"/>
                <a:ea typeface="+mn-ea"/>
                <a:cs typeface="Times New Roman" pitchFamily="18" charset="0"/>
              </a:rPr>
              <a:t>: AKÇT, </a:t>
            </a:r>
            <a:r>
              <a:rPr kumimoji="0" lang="tr-TR" sz="2800" b="1" i="0" u="none" strike="noStrike" kern="1200" cap="none" spc="0" normalizeH="0" baseline="0" noProof="0" dirty="0" err="1" smtClean="0">
                <a:ln>
                  <a:noFill/>
                </a:ln>
                <a:effectLst/>
                <a:uLnTx/>
                <a:uFillTx/>
                <a:latin typeface="+mn-lt"/>
                <a:ea typeface="+mn-ea"/>
                <a:cs typeface="Times New Roman" pitchFamily="18" charset="0"/>
              </a:rPr>
              <a:t>Euratom</a:t>
            </a:r>
            <a:r>
              <a:rPr kumimoji="0" lang="tr-TR" sz="2800" b="1" i="0" u="none" strike="noStrike" kern="1200" cap="none" spc="0" normalizeH="0" baseline="0" noProof="0" dirty="0" smtClean="0">
                <a:ln>
                  <a:noFill/>
                </a:ln>
                <a:effectLst/>
                <a:uLnTx/>
                <a:uFillTx/>
                <a:latin typeface="+mn-lt"/>
                <a:ea typeface="+mn-ea"/>
                <a:cs typeface="Times New Roman" pitchFamily="18" charset="0"/>
              </a:rPr>
              <a:t> ve AT); </a:t>
            </a:r>
            <a:r>
              <a:rPr kumimoji="0" lang="tr-TR" sz="2800" b="1" i="0" u="sng" strike="noStrike" kern="1200" cap="none" spc="0" normalizeH="0" baseline="0" noProof="0" dirty="0" smtClean="0">
                <a:ln>
                  <a:noFill/>
                </a:ln>
                <a:effectLst/>
                <a:uLnTx/>
                <a:uFillTx/>
                <a:latin typeface="+mn-lt"/>
                <a:ea typeface="+mn-ea"/>
                <a:cs typeface="Times New Roman" pitchFamily="18" charset="0"/>
              </a:rPr>
              <a:t>SİYASİ BÜTÜNLEŞME</a:t>
            </a:r>
            <a:r>
              <a:rPr kumimoji="0" lang="tr-TR" sz="2800" b="1" i="0" u="none" strike="noStrike" kern="1200" cap="none" spc="0" normalizeH="0" baseline="0" noProof="0" dirty="0" smtClean="0">
                <a:ln>
                  <a:noFill/>
                </a:ln>
                <a:effectLst/>
                <a:uLnTx/>
                <a:uFillTx/>
                <a:latin typeface="+mn-lt"/>
                <a:ea typeface="+mn-ea"/>
                <a:cs typeface="Times New Roman" pitchFamily="18" charset="0"/>
              </a:rPr>
              <a:t> (2-ORTAK DIŞ VE GÜVENLİK POLİTİKASI VE 3-ADALET VE İÇİŞLERİNDE İŞBİRLİĞİ)</a:t>
            </a:r>
          </a:p>
          <a:p>
            <a:pPr marL="609600" marR="0" lvl="0" indent="-609600" algn="just" defTabSz="914400" rtl="0" eaLnBrk="1" fontAlgn="auto" latinLnBrk="0" hangingPunct="1">
              <a:lnSpc>
                <a:spcPct val="90000"/>
              </a:lnSpc>
              <a:spcBef>
                <a:spcPct val="20000"/>
              </a:spcBef>
              <a:spcAft>
                <a:spcPts val="0"/>
              </a:spcAft>
              <a:buClrTx/>
              <a:buSzTx/>
              <a:buFontTx/>
              <a:buAutoNum type="alphaLcParenR"/>
              <a:tabLst/>
              <a:defRPr/>
            </a:pPr>
            <a:r>
              <a:rPr kumimoji="0" lang="tr-TR" sz="2800" b="1" i="0" u="none" strike="noStrike" kern="1200" cap="none" spc="0" normalizeH="0" baseline="0" noProof="0" dirty="0" smtClean="0">
                <a:ln>
                  <a:noFill/>
                </a:ln>
                <a:effectLst/>
                <a:uLnTx/>
                <a:uFillTx/>
                <a:latin typeface="+mn-lt"/>
                <a:ea typeface="+mn-ea"/>
                <a:cs typeface="Times New Roman" pitchFamily="18" charset="0"/>
              </a:rPr>
              <a:t>Karar Alma Yöntemlerinin ve Usullerinin Reformu: Özellikle Parlamentonun yetkilerinin artırılması </a:t>
            </a:r>
          </a:p>
          <a:p>
            <a:pPr marL="609600" marR="0" lvl="0" indent="-609600" algn="just" defTabSz="914400" rtl="0" eaLnBrk="1" fontAlgn="auto" latinLnBrk="0" hangingPunct="1">
              <a:lnSpc>
                <a:spcPct val="90000"/>
              </a:lnSpc>
              <a:spcBef>
                <a:spcPct val="20000"/>
              </a:spcBef>
              <a:spcAft>
                <a:spcPts val="0"/>
              </a:spcAft>
              <a:buClrTx/>
              <a:buSzTx/>
              <a:buFontTx/>
              <a:buAutoNum type="alphaLcParenR"/>
              <a:tabLst/>
              <a:defRPr/>
            </a:pPr>
            <a:r>
              <a:rPr kumimoji="0" lang="tr-TR" sz="2800" b="1" i="0" u="none" strike="noStrike" kern="1200" cap="none" spc="0" normalizeH="0" baseline="0" noProof="0" dirty="0" smtClean="0">
                <a:ln>
                  <a:noFill/>
                </a:ln>
                <a:effectLst/>
                <a:uLnTx/>
                <a:uFillTx/>
                <a:latin typeface="+mn-lt"/>
                <a:ea typeface="+mn-ea"/>
                <a:cs typeface="Times New Roman" pitchFamily="18" charset="0"/>
              </a:rPr>
              <a:t>Yeni organlar: Bölgeler Komitesi, Avrupa Ombudsmanı, Avrupa Merkez Bankası …</a:t>
            </a:r>
          </a:p>
        </p:txBody>
      </p:sp>
      <p:sp>
        <p:nvSpPr>
          <p:cNvPr id="12" name="5 Slayt Numarası Yer Tutucusu"/>
          <p:cNvSpPr>
            <a:spLocks noGrp="1"/>
          </p:cNvSpPr>
          <p:nvPr>
            <p:ph type="sldNum" sz="quarter" idx="12"/>
          </p:nvPr>
        </p:nvSpPr>
        <p:spPr>
          <a:xfrm>
            <a:off x="6553200" y="6356350"/>
            <a:ext cx="2133600" cy="365125"/>
          </a:xfrm>
          <a:noFill/>
        </p:spPr>
        <p:txBody>
          <a:bodyPr/>
          <a:lstStyle/>
          <a:p>
            <a:fld id="{756EC45E-225E-499A-A171-61D72B2314EE}" type="slidenum">
              <a:rPr lang="tr-TR" smtClean="0"/>
              <a:pPr/>
              <a:t>18</a:t>
            </a:fld>
            <a:endParaRPr lang="tr-TR" smtClean="0"/>
          </a:p>
        </p:txBody>
      </p:sp>
    </p:spTree>
    <p:extLst>
      <p:ext uri="{BB962C8B-B14F-4D97-AF65-F5344CB8AC3E}">
        <p14:creationId xmlns:p14="http://schemas.microsoft.com/office/powerpoint/2010/main" val="13221863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0-#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10">
                                            <p:txEl>
                                              <p:pRg st="1" end="1"/>
                                            </p:txEl>
                                          </p:spTgt>
                                        </p:tgtEl>
                                        <p:attrNameLst>
                                          <p:attrName>style.visibility</p:attrName>
                                        </p:attrNameLst>
                                      </p:cBhvr>
                                      <p:to>
                                        <p:strVal val="visible"/>
                                      </p:to>
                                    </p:set>
                                    <p:animEffect transition="in" filter="blinds(horizontal)">
                                      <p:cBhvr>
                                        <p:cTn id="13" dur="500"/>
                                        <p:tgtEl>
                                          <p:spTgt spid="10">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10">
                                            <p:txEl>
                                              <p:pRg st="3" end="3"/>
                                            </p:txEl>
                                          </p:spTgt>
                                        </p:tgtEl>
                                        <p:attrNameLst>
                                          <p:attrName>style.visibility</p:attrName>
                                        </p:attrNameLst>
                                      </p:cBhvr>
                                      <p:to>
                                        <p:strVal val="visible"/>
                                      </p:to>
                                    </p:set>
                                    <p:animEffect transition="in" filter="blinds(horizontal)">
                                      <p:cBhvr>
                                        <p:cTn id="18" dur="500"/>
                                        <p:tgtEl>
                                          <p:spTgt spid="10">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10">
                                            <p:txEl>
                                              <p:pRg st="4" end="4"/>
                                            </p:txEl>
                                          </p:spTgt>
                                        </p:tgtEl>
                                        <p:attrNameLst>
                                          <p:attrName>style.visibility</p:attrName>
                                        </p:attrNameLst>
                                      </p:cBhvr>
                                      <p:to>
                                        <p:strVal val="visible"/>
                                      </p:to>
                                    </p:set>
                                    <p:animEffect transition="in" filter="blinds(horizontal)">
                                      <p:cBhvr>
                                        <p:cTn id="23" dur="500"/>
                                        <p:tgtEl>
                                          <p:spTgt spid="10">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10">
                                            <p:txEl>
                                              <p:pRg st="5" end="5"/>
                                            </p:txEl>
                                          </p:spTgt>
                                        </p:tgtEl>
                                        <p:attrNameLst>
                                          <p:attrName>style.visibility</p:attrName>
                                        </p:attrNameLst>
                                      </p:cBhvr>
                                      <p:to>
                                        <p:strVal val="visible"/>
                                      </p:to>
                                    </p:set>
                                    <p:animEffect transition="in" filter="blinds(horizontal)">
                                      <p:cBhvr>
                                        <p:cTn id="28" dur="500"/>
                                        <p:tgtEl>
                                          <p:spTgt spid="1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utoUpdateAnimBg="0"/>
      <p:bldP spid="10"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AutoShape 3"/>
          <p:cNvSpPr>
            <a:spLocks noChangeAspect="1" noChangeArrowheads="1" noTextEdit="1"/>
          </p:cNvSpPr>
          <p:nvPr/>
        </p:nvSpPr>
        <p:spPr bwMode="auto">
          <a:xfrm>
            <a:off x="-20637" y="1503629"/>
            <a:ext cx="9201150" cy="4257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1040" name="Line 39"/>
          <p:cNvSpPr>
            <a:spLocks noChangeShapeType="1"/>
          </p:cNvSpPr>
          <p:nvPr/>
        </p:nvSpPr>
        <p:spPr bwMode="auto">
          <a:xfrm>
            <a:off x="-19050" y="1509668"/>
            <a:ext cx="9193213" cy="0"/>
          </a:xfrm>
          <a:prstGeom prst="line">
            <a:avLst/>
          </a:prstGeom>
          <a:noFill/>
          <a:ln w="1270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91" name="Rectangle 1"/>
          <p:cNvSpPr>
            <a:spLocks noChangeArrowheads="1"/>
          </p:cNvSpPr>
          <p:nvPr/>
        </p:nvSpPr>
        <p:spPr bwMode="auto">
          <a:xfrm>
            <a:off x="0" y="0"/>
            <a:ext cx="9180514" cy="1509712"/>
          </a:xfrm>
          <a:prstGeom prst="rect">
            <a:avLst/>
          </a:prstGeom>
          <a:solidFill>
            <a:schemeClr val="bg1"/>
          </a:solidFill>
          <a:ln>
            <a:noFill/>
          </a:ln>
          <a:extLst/>
        </p:spPr>
        <p:txBody>
          <a:bodyPr/>
          <a:lstStyle>
            <a:lvl1pPr eaLnBrk="0" hangingPunct="0">
              <a:defRPr sz="1000">
                <a:solidFill>
                  <a:srgbClr val="00005A"/>
                </a:solidFill>
                <a:latin typeface="Arial Narrow" pitchFamily="34" charset="0"/>
                <a:cs typeface="Arial" charset="0"/>
              </a:defRPr>
            </a:lvl1pPr>
            <a:lvl2pPr marL="742950" indent="-285750" eaLnBrk="0" hangingPunct="0">
              <a:defRPr sz="1000">
                <a:solidFill>
                  <a:srgbClr val="00005A"/>
                </a:solidFill>
                <a:latin typeface="Arial Narrow" pitchFamily="34" charset="0"/>
                <a:cs typeface="Arial" charset="0"/>
              </a:defRPr>
            </a:lvl2pPr>
            <a:lvl3pPr marL="1143000" indent="-228600" eaLnBrk="0" hangingPunct="0">
              <a:defRPr sz="1000">
                <a:solidFill>
                  <a:srgbClr val="00005A"/>
                </a:solidFill>
                <a:latin typeface="Arial Narrow" pitchFamily="34" charset="0"/>
                <a:cs typeface="Arial" charset="0"/>
              </a:defRPr>
            </a:lvl3pPr>
            <a:lvl4pPr marL="1600200" indent="-228600" eaLnBrk="0" hangingPunct="0">
              <a:defRPr sz="1000">
                <a:solidFill>
                  <a:srgbClr val="00005A"/>
                </a:solidFill>
                <a:latin typeface="Arial Narrow" pitchFamily="34" charset="0"/>
                <a:cs typeface="Arial" charset="0"/>
              </a:defRPr>
            </a:lvl4pPr>
            <a:lvl5pPr marL="2057400" indent="-228600" eaLnBrk="0" hangingPunct="0">
              <a:defRPr sz="1000">
                <a:solidFill>
                  <a:srgbClr val="00005A"/>
                </a:solidFill>
                <a:latin typeface="Arial Narrow" pitchFamily="34" charset="0"/>
                <a:cs typeface="Arial" charset="0"/>
              </a:defRPr>
            </a:lvl5pPr>
            <a:lvl6pPr marL="2514600" indent="-228600" eaLnBrk="0" fontAlgn="base" hangingPunct="0">
              <a:spcBef>
                <a:spcPct val="0"/>
              </a:spcBef>
              <a:spcAft>
                <a:spcPct val="0"/>
              </a:spcAft>
              <a:defRPr sz="1000">
                <a:solidFill>
                  <a:srgbClr val="00005A"/>
                </a:solidFill>
                <a:latin typeface="Arial Narrow" pitchFamily="34" charset="0"/>
                <a:cs typeface="Arial" charset="0"/>
              </a:defRPr>
            </a:lvl6pPr>
            <a:lvl7pPr marL="2971800" indent="-228600" eaLnBrk="0" fontAlgn="base" hangingPunct="0">
              <a:spcBef>
                <a:spcPct val="0"/>
              </a:spcBef>
              <a:spcAft>
                <a:spcPct val="0"/>
              </a:spcAft>
              <a:defRPr sz="1000">
                <a:solidFill>
                  <a:srgbClr val="00005A"/>
                </a:solidFill>
                <a:latin typeface="Arial Narrow" pitchFamily="34" charset="0"/>
                <a:cs typeface="Arial" charset="0"/>
              </a:defRPr>
            </a:lvl7pPr>
            <a:lvl8pPr marL="3429000" indent="-228600" eaLnBrk="0" fontAlgn="base" hangingPunct="0">
              <a:spcBef>
                <a:spcPct val="0"/>
              </a:spcBef>
              <a:spcAft>
                <a:spcPct val="0"/>
              </a:spcAft>
              <a:defRPr sz="1000">
                <a:solidFill>
                  <a:srgbClr val="00005A"/>
                </a:solidFill>
                <a:latin typeface="Arial Narrow" pitchFamily="34" charset="0"/>
                <a:cs typeface="Arial" charset="0"/>
              </a:defRPr>
            </a:lvl8pPr>
            <a:lvl9pPr marL="3886200" indent="-228600" eaLnBrk="0" fontAlgn="base" hangingPunct="0">
              <a:spcBef>
                <a:spcPct val="0"/>
              </a:spcBef>
              <a:spcAft>
                <a:spcPct val="0"/>
              </a:spcAft>
              <a:defRPr sz="1000">
                <a:solidFill>
                  <a:srgbClr val="00005A"/>
                </a:solidFill>
                <a:latin typeface="Arial Narrow" pitchFamily="34" charset="0"/>
                <a:cs typeface="Arial" charset="0"/>
              </a:defRPr>
            </a:lvl9pPr>
          </a:lstStyle>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dirty="0">
              <a:solidFill>
                <a:prstClr val="white"/>
              </a:solidFill>
            </a:endParaRPr>
          </a:p>
          <a:p>
            <a:pPr algn="ctr" eaLnBrk="1" hangingPunct="1"/>
            <a:endParaRPr lang="en-GB" altLang="tr-TR" sz="1800" b="1" dirty="0">
              <a:solidFill>
                <a:prstClr val="white"/>
              </a:solidFill>
            </a:endParaRPr>
          </a:p>
          <a:p>
            <a:pPr eaLnBrk="1" hangingPunct="1"/>
            <a:endParaRPr lang="tr-TR" altLang="tr-TR" sz="1800" b="1" dirty="0">
              <a:solidFill>
                <a:prstClr val="white"/>
              </a:solidFill>
            </a:endParaRPr>
          </a:p>
        </p:txBody>
      </p:sp>
      <p:pic>
        <p:nvPicPr>
          <p:cNvPr id="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3824" y="280411"/>
            <a:ext cx="1689217" cy="6729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7" name="TextBox 46"/>
          <p:cNvSpPr txBox="1"/>
          <p:nvPr/>
        </p:nvSpPr>
        <p:spPr>
          <a:xfrm>
            <a:off x="-143696" y="984889"/>
            <a:ext cx="2304256" cy="507831"/>
          </a:xfrm>
          <a:prstGeom prst="rect">
            <a:avLst/>
          </a:prstGeom>
          <a:noFill/>
        </p:spPr>
        <p:txBody>
          <a:bodyPr wrap="square" rtlCol="0">
            <a:spAutoFit/>
          </a:bodyPr>
          <a:lstStyle/>
          <a:p>
            <a:pPr algn="ctr"/>
            <a:r>
              <a:rPr lang="en-US" sz="900" dirty="0" smtClean="0"/>
              <a:t>Bu </a:t>
            </a:r>
            <a:r>
              <a:rPr lang="en-US" sz="900" dirty="0" err="1" smtClean="0"/>
              <a:t>Proje</a:t>
            </a:r>
            <a:r>
              <a:rPr lang="en-US" sz="900" dirty="0" smtClean="0"/>
              <a:t> </a:t>
            </a:r>
            <a:r>
              <a:rPr lang="en-US" sz="900" dirty="0" err="1" smtClean="0"/>
              <a:t>Avrupa</a:t>
            </a:r>
            <a:r>
              <a:rPr lang="en-US" sz="900" dirty="0" smtClean="0"/>
              <a:t> </a:t>
            </a:r>
            <a:r>
              <a:rPr lang="en-US" sz="900" dirty="0" err="1" smtClean="0"/>
              <a:t>Birliği</a:t>
            </a:r>
            <a:r>
              <a:rPr lang="en-US" sz="900" dirty="0" smtClean="0"/>
              <a:t> </a:t>
            </a:r>
            <a:r>
              <a:rPr lang="en-US" sz="900" dirty="0" err="1" smtClean="0"/>
              <a:t>ve</a:t>
            </a:r>
            <a:r>
              <a:rPr lang="en-US" sz="900" dirty="0" smtClean="0"/>
              <a:t> </a:t>
            </a:r>
            <a:r>
              <a:rPr lang="en-US" sz="900" dirty="0" err="1" smtClean="0"/>
              <a:t>Türkiye</a:t>
            </a:r>
            <a:r>
              <a:rPr lang="en-US" sz="900" dirty="0" smtClean="0"/>
              <a:t> </a:t>
            </a:r>
            <a:r>
              <a:rPr lang="en-US" sz="900" dirty="0" err="1" smtClean="0"/>
              <a:t>Cumhuriyeti</a:t>
            </a:r>
            <a:r>
              <a:rPr lang="en-US" sz="900" dirty="0" smtClean="0"/>
              <a:t> </a:t>
            </a:r>
            <a:r>
              <a:rPr lang="en-US" sz="900" dirty="0" err="1" smtClean="0"/>
              <a:t>tarafından</a:t>
            </a:r>
            <a:r>
              <a:rPr lang="en-US" sz="900" dirty="0" smtClean="0"/>
              <a:t> </a:t>
            </a:r>
            <a:r>
              <a:rPr lang="en-US" sz="900" dirty="0" err="1" smtClean="0"/>
              <a:t>ortaklaşa</a:t>
            </a:r>
            <a:r>
              <a:rPr lang="en-US" sz="900" dirty="0" smtClean="0"/>
              <a:t> </a:t>
            </a:r>
            <a:r>
              <a:rPr lang="en-US" sz="900" dirty="0" err="1" smtClean="0"/>
              <a:t>finanse</a:t>
            </a:r>
            <a:r>
              <a:rPr lang="en-US" sz="900" dirty="0" smtClean="0"/>
              <a:t> </a:t>
            </a:r>
            <a:r>
              <a:rPr lang="en-US" sz="900" dirty="0" err="1" smtClean="0"/>
              <a:t>edilmektedir</a:t>
            </a:r>
            <a:endParaRPr lang="en-GB" sz="900"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85491" y="1"/>
            <a:ext cx="1346628" cy="1586997"/>
          </a:xfrm>
          <a:prstGeom prst="rect">
            <a:avLst/>
          </a:prstGeom>
        </p:spPr>
      </p:pic>
      <p:sp>
        <p:nvSpPr>
          <p:cNvPr id="11" name="Rectangle 3"/>
          <p:cNvSpPr txBox="1">
            <a:spLocks noChangeArrowheads="1"/>
          </p:cNvSpPr>
          <p:nvPr/>
        </p:nvSpPr>
        <p:spPr>
          <a:xfrm>
            <a:off x="0" y="1556792"/>
            <a:ext cx="9144000" cy="5301208"/>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90000"/>
              </a:lnSpc>
              <a:spcBef>
                <a:spcPct val="20000"/>
              </a:spcBef>
              <a:spcAft>
                <a:spcPts val="0"/>
              </a:spcAft>
              <a:buClrTx/>
              <a:buSzTx/>
              <a:buFont typeface="Wingdings" pitchFamily="2" charset="2"/>
              <a:buNone/>
              <a:tabLst/>
              <a:defRPr/>
            </a:pPr>
            <a:endParaRPr kumimoji="0" lang="tr-TR" sz="3200" b="0" i="0" u="none" strike="noStrike" kern="1200" cap="none" spc="0" normalizeH="0" baseline="0" noProof="0" dirty="0" smtClean="0">
              <a:ln>
                <a:noFill/>
              </a:ln>
              <a:solidFill>
                <a:schemeClr val="tx1">
                  <a:tint val="75000"/>
                </a:schemeClr>
              </a:solidFill>
              <a:effectLst/>
              <a:uLnTx/>
              <a:uFillTx/>
              <a:latin typeface="+mn-lt"/>
              <a:ea typeface="+mn-ea"/>
              <a:cs typeface="Times New Roman" pitchFamily="18" charset="0"/>
            </a:endParaRPr>
          </a:p>
        </p:txBody>
      </p:sp>
      <p:sp>
        <p:nvSpPr>
          <p:cNvPr id="9" name="Rectangle 2"/>
          <p:cNvSpPr txBox="1">
            <a:spLocks noChangeArrowheads="1"/>
          </p:cNvSpPr>
          <p:nvPr/>
        </p:nvSpPr>
        <p:spPr>
          <a:xfrm>
            <a:off x="685800" y="623888"/>
            <a:ext cx="7848600" cy="8858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2600" b="1" i="0" u="none" strike="noStrike" kern="1200" cap="none" spc="0" normalizeH="0" baseline="0" noProof="0" dirty="0" smtClean="0">
                <a:ln>
                  <a:noFill/>
                </a:ln>
                <a:effectLst/>
                <a:uLnTx/>
                <a:uFillTx/>
                <a:latin typeface="Times New Roman" pitchFamily="18" charset="0"/>
                <a:ea typeface="+mj-ea"/>
                <a:cs typeface="Times New Roman" pitchFamily="18" charset="0"/>
              </a:rPr>
              <a:t>AB’YE GİDEN YOL</a:t>
            </a:r>
            <a:br>
              <a:rPr kumimoji="0" lang="tr-TR" sz="2600" b="1" i="0" u="none" strike="noStrike" kern="1200" cap="none" spc="0" normalizeH="0" baseline="0" noProof="0" dirty="0" smtClean="0">
                <a:ln>
                  <a:noFill/>
                </a:ln>
                <a:effectLst/>
                <a:uLnTx/>
                <a:uFillTx/>
                <a:latin typeface="Times New Roman" pitchFamily="18" charset="0"/>
                <a:ea typeface="+mj-ea"/>
                <a:cs typeface="Times New Roman" pitchFamily="18" charset="0"/>
              </a:rPr>
            </a:br>
            <a:r>
              <a:rPr kumimoji="0" lang="tr-TR" sz="2600" b="1" i="0" u="none" strike="noStrike" kern="1200" cap="none" spc="0" normalizeH="0" baseline="0" noProof="0" dirty="0" smtClean="0">
                <a:ln>
                  <a:noFill/>
                </a:ln>
                <a:effectLst/>
                <a:uLnTx/>
                <a:uFillTx/>
                <a:latin typeface="Times New Roman" pitchFamily="18" charset="0"/>
                <a:ea typeface="+mj-ea"/>
                <a:cs typeface="Times New Roman" pitchFamily="18" charset="0"/>
              </a:rPr>
              <a:t> DERİNLEŞMENİN AŞAMALARI</a:t>
            </a:r>
          </a:p>
        </p:txBody>
      </p:sp>
      <p:sp>
        <p:nvSpPr>
          <p:cNvPr id="10" name="Rectangle 3"/>
          <p:cNvSpPr txBox="1">
            <a:spLocks noChangeArrowheads="1"/>
          </p:cNvSpPr>
          <p:nvPr/>
        </p:nvSpPr>
        <p:spPr>
          <a:xfrm>
            <a:off x="685800" y="1828800"/>
            <a:ext cx="7772400" cy="3657600"/>
          </a:xfrm>
          <a:prstGeom prst="rect">
            <a:avLst/>
          </a:prstGeom>
        </p:spPr>
        <p:txBody>
          <a:bodyPr vert="horz" lIns="91440" tIns="45720" rIns="91440" bIns="45720" rtlCol="0">
            <a:normAutofit fontScale="92500" lnSpcReduction="20000"/>
          </a:bodyPr>
          <a:lstStyle/>
          <a:p>
            <a:pPr marL="0" marR="0" lvl="0" indent="0" algn="just" defTabSz="914400" rtl="0" eaLnBrk="1" fontAlgn="auto" latinLnBrk="0" hangingPunct="1">
              <a:lnSpc>
                <a:spcPct val="90000"/>
              </a:lnSpc>
              <a:spcBef>
                <a:spcPct val="20000"/>
              </a:spcBef>
              <a:spcAft>
                <a:spcPts val="0"/>
              </a:spcAft>
              <a:buClrTx/>
              <a:buSzTx/>
              <a:buFont typeface="Wingdings" pitchFamily="2" charset="2"/>
              <a:buNone/>
              <a:tabLst/>
              <a:defRPr/>
            </a:pPr>
            <a:r>
              <a:rPr kumimoji="0" lang="tr-TR" sz="2400" b="1" i="0" u="sng" strike="noStrike" kern="1200" cap="none" spc="0" normalizeH="0" baseline="0" noProof="0" dirty="0" smtClean="0">
                <a:ln>
                  <a:noFill/>
                </a:ln>
                <a:effectLst/>
                <a:uLnTx/>
                <a:uFillTx/>
                <a:latin typeface="+mn-lt"/>
                <a:ea typeface="+mn-ea"/>
                <a:cs typeface="Times New Roman" pitchFamily="18" charset="0"/>
              </a:rPr>
              <a:t>2- Politika Alanındaki Değişiklikler</a:t>
            </a:r>
          </a:p>
          <a:p>
            <a:pPr marL="609600" marR="0" lvl="0" indent="-609600" algn="just" defTabSz="914400" rtl="0" eaLnBrk="1" fontAlgn="auto" latinLnBrk="0" hangingPunct="1">
              <a:lnSpc>
                <a:spcPct val="90000"/>
              </a:lnSpc>
              <a:spcBef>
                <a:spcPct val="20000"/>
              </a:spcBef>
              <a:spcAft>
                <a:spcPts val="0"/>
              </a:spcAft>
              <a:buClrTx/>
              <a:buSzTx/>
              <a:buFontTx/>
              <a:buAutoNum type="alphaLcParenR"/>
              <a:tabLst/>
              <a:defRPr/>
            </a:pPr>
            <a:r>
              <a:rPr kumimoji="0" lang="tr-TR" sz="2400" b="1" i="0" u="none" strike="noStrike" kern="1200" cap="none" spc="0" normalizeH="0" baseline="0" noProof="0" dirty="0" smtClean="0">
                <a:ln>
                  <a:noFill/>
                </a:ln>
                <a:effectLst/>
                <a:uLnTx/>
                <a:uFillTx/>
                <a:latin typeface="+mn-lt"/>
                <a:ea typeface="+mn-ea"/>
                <a:cs typeface="Times New Roman" pitchFamily="18" charset="0"/>
              </a:rPr>
              <a:t>EKONOMİK VE PARASAL BİRLİK: Ortak Pazara ek olarak, para politikalarında bütünleşmenin sağlanması ve ekonomik politikalarda koordinasyon. Üye ülkelerin parasal alandaki yetkilerinin Avrupa Merkez Bankasına devredilmesi. 1 Ocak 2002’de Tek Para: Euro’ya geçiş.</a:t>
            </a:r>
          </a:p>
          <a:p>
            <a:pPr marL="609600" marR="0" lvl="0" indent="-609600" algn="just" defTabSz="914400" rtl="0" eaLnBrk="1" fontAlgn="auto" latinLnBrk="0" hangingPunct="1">
              <a:lnSpc>
                <a:spcPct val="90000"/>
              </a:lnSpc>
              <a:spcBef>
                <a:spcPct val="20000"/>
              </a:spcBef>
              <a:spcAft>
                <a:spcPts val="0"/>
              </a:spcAft>
              <a:buClrTx/>
              <a:buSzTx/>
              <a:buFontTx/>
              <a:buAutoNum type="alphaLcParenR"/>
              <a:tabLst/>
              <a:defRPr/>
            </a:pPr>
            <a:r>
              <a:rPr kumimoji="0" lang="tr-TR" sz="2400" b="1" i="0" u="none" strike="noStrike" kern="1200" cap="none" spc="0" normalizeH="0" baseline="0" noProof="0" dirty="0" smtClean="0">
                <a:ln>
                  <a:noFill/>
                </a:ln>
                <a:effectLst/>
                <a:uLnTx/>
                <a:uFillTx/>
                <a:latin typeface="+mn-lt"/>
                <a:ea typeface="+mn-ea"/>
                <a:cs typeface="Times New Roman" pitchFamily="18" charset="0"/>
              </a:rPr>
              <a:t>ORTAK DIŞ VE GÜVENLİK POLİTİKASI: Avrupa Güvenlik ve Savunma Politikasının geliştirilmesi, </a:t>
            </a:r>
          </a:p>
          <a:p>
            <a:pPr marL="609600" marR="0" lvl="0" indent="-609600" algn="just" defTabSz="914400" rtl="0" eaLnBrk="1" fontAlgn="auto" latinLnBrk="0" hangingPunct="1">
              <a:lnSpc>
                <a:spcPct val="90000"/>
              </a:lnSpc>
              <a:spcBef>
                <a:spcPct val="20000"/>
              </a:spcBef>
              <a:spcAft>
                <a:spcPts val="0"/>
              </a:spcAft>
              <a:buClrTx/>
              <a:buSzTx/>
              <a:buFontTx/>
              <a:buAutoNum type="alphaLcParenR"/>
              <a:tabLst/>
              <a:defRPr/>
            </a:pPr>
            <a:r>
              <a:rPr kumimoji="0" lang="tr-TR" sz="2400" b="1" i="0" u="none" strike="noStrike" kern="1200" cap="none" spc="0" normalizeH="0" baseline="0" noProof="0" dirty="0" smtClean="0">
                <a:ln>
                  <a:noFill/>
                </a:ln>
                <a:effectLst/>
                <a:uLnTx/>
                <a:uFillTx/>
                <a:latin typeface="+mn-lt"/>
                <a:ea typeface="+mn-ea"/>
                <a:cs typeface="Times New Roman" pitchFamily="18" charset="0"/>
              </a:rPr>
              <a:t>ADALET VE İÇİŞLERİNDE İŞBİRLİĞİ: üye devletlerin iç güvenliğin sağlanması ve kamu düzeninin korunmasına ilişkin işbirliğinin kurumsallaşması. Uluslararası suçlar, yasadışı göç, uyuşturucu ticareti ve terörle mücadele için Avrupa Polis Bürosu (</a:t>
            </a:r>
            <a:r>
              <a:rPr kumimoji="0" lang="tr-TR" sz="2400" b="1" i="0" u="none" strike="noStrike" kern="1200" cap="none" spc="0" normalizeH="0" baseline="0" noProof="0" dirty="0" err="1" smtClean="0">
                <a:ln>
                  <a:noFill/>
                </a:ln>
                <a:effectLst/>
                <a:uLnTx/>
                <a:uFillTx/>
                <a:latin typeface="+mn-lt"/>
                <a:ea typeface="+mn-ea"/>
                <a:cs typeface="Times New Roman" pitchFamily="18" charset="0"/>
              </a:rPr>
              <a:t>Europol</a:t>
            </a:r>
            <a:r>
              <a:rPr kumimoji="0" lang="tr-TR" sz="2400" b="1" i="0" u="none" strike="noStrike" kern="1200" cap="none" spc="0" normalizeH="0" baseline="0" noProof="0" dirty="0" smtClean="0">
                <a:ln>
                  <a:noFill/>
                </a:ln>
                <a:effectLst/>
                <a:uLnTx/>
                <a:uFillTx/>
                <a:latin typeface="+mn-lt"/>
                <a:ea typeface="+mn-ea"/>
                <a:cs typeface="Times New Roman" pitchFamily="18" charset="0"/>
              </a:rPr>
              <a:t>)ün kurulması.</a:t>
            </a:r>
          </a:p>
          <a:p>
            <a:pPr marL="609600" marR="0" lvl="0" indent="-609600" algn="just" defTabSz="914400" rtl="0" eaLnBrk="1" fontAlgn="auto" latinLnBrk="0" hangingPunct="1">
              <a:lnSpc>
                <a:spcPct val="90000"/>
              </a:lnSpc>
              <a:spcBef>
                <a:spcPct val="20000"/>
              </a:spcBef>
              <a:spcAft>
                <a:spcPts val="0"/>
              </a:spcAft>
              <a:buClrTx/>
              <a:buSzTx/>
              <a:buFontTx/>
              <a:buAutoNum type="alphaLcParenR"/>
              <a:tabLst/>
              <a:defRPr/>
            </a:pPr>
            <a:endParaRPr kumimoji="0" lang="tr-TR" sz="2000" b="0" i="0" u="none" strike="noStrike" kern="1200" cap="none" spc="0" normalizeH="0" baseline="0" noProof="0" dirty="0" smtClean="0">
              <a:ln>
                <a:noFill/>
              </a:ln>
              <a:solidFill>
                <a:schemeClr val="tx1">
                  <a:tint val="75000"/>
                </a:schemeClr>
              </a:solidFill>
              <a:effectLst/>
              <a:uLnTx/>
              <a:uFillTx/>
              <a:latin typeface="+mn-lt"/>
              <a:ea typeface="+mn-ea"/>
              <a:cs typeface="Times New Roman" pitchFamily="18" charset="0"/>
            </a:endParaRPr>
          </a:p>
          <a:p>
            <a:pPr marL="609600" marR="0" lvl="0" indent="-609600" algn="just" defTabSz="914400" rtl="0" eaLnBrk="1" fontAlgn="auto" latinLnBrk="0" hangingPunct="1">
              <a:lnSpc>
                <a:spcPct val="90000"/>
              </a:lnSpc>
              <a:spcBef>
                <a:spcPct val="20000"/>
              </a:spcBef>
              <a:spcAft>
                <a:spcPts val="0"/>
              </a:spcAft>
              <a:buClrTx/>
              <a:buSzTx/>
              <a:buFontTx/>
              <a:buAutoNum type="alphaLcParenR"/>
              <a:tabLst/>
              <a:defRPr/>
            </a:pPr>
            <a:endParaRPr kumimoji="0" lang="tr-TR" sz="2000" b="0" i="0" u="none" strike="noStrike" kern="1200" cap="none" spc="0" normalizeH="0" baseline="0" noProof="0" dirty="0" smtClean="0">
              <a:ln>
                <a:noFill/>
              </a:ln>
              <a:solidFill>
                <a:schemeClr val="tx1">
                  <a:tint val="75000"/>
                </a:schemeClr>
              </a:solidFill>
              <a:effectLst/>
              <a:uLnTx/>
              <a:uFillTx/>
              <a:latin typeface="+mn-lt"/>
              <a:ea typeface="+mn-ea"/>
              <a:cs typeface="Times New Roman" pitchFamily="18" charset="0"/>
            </a:endParaRPr>
          </a:p>
        </p:txBody>
      </p:sp>
      <p:sp>
        <p:nvSpPr>
          <p:cNvPr id="12" name="5 Slayt Numarası Yer Tutucusu"/>
          <p:cNvSpPr>
            <a:spLocks noGrp="1"/>
          </p:cNvSpPr>
          <p:nvPr>
            <p:ph type="sldNum" sz="quarter" idx="12"/>
          </p:nvPr>
        </p:nvSpPr>
        <p:spPr>
          <a:xfrm>
            <a:off x="6553200" y="6356350"/>
            <a:ext cx="2133600" cy="365125"/>
          </a:xfrm>
          <a:noFill/>
        </p:spPr>
        <p:txBody>
          <a:bodyPr/>
          <a:lstStyle/>
          <a:p>
            <a:fld id="{B0DCD925-2004-418E-9481-CE7AD9CC3F58}" type="slidenum">
              <a:rPr lang="tr-TR" smtClean="0"/>
              <a:pPr/>
              <a:t>19</a:t>
            </a:fld>
            <a:endParaRPr lang="tr-TR" smtClean="0"/>
          </a:p>
        </p:txBody>
      </p:sp>
    </p:spTree>
    <p:extLst>
      <p:ext uri="{BB962C8B-B14F-4D97-AF65-F5344CB8AC3E}">
        <p14:creationId xmlns:p14="http://schemas.microsoft.com/office/powerpoint/2010/main" val="13221863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0-#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blinds(horizontal)">
                                      <p:cBhvr>
                                        <p:cTn id="1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utoUpdateAnimBg="0"/>
      <p:bldP spid="10"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AutoShape 3"/>
          <p:cNvSpPr>
            <a:spLocks noChangeAspect="1" noChangeArrowheads="1" noTextEdit="1"/>
          </p:cNvSpPr>
          <p:nvPr/>
        </p:nvSpPr>
        <p:spPr bwMode="auto">
          <a:xfrm>
            <a:off x="-20637" y="1503629"/>
            <a:ext cx="9201150" cy="4257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1040" name="Line 39"/>
          <p:cNvSpPr>
            <a:spLocks noChangeShapeType="1"/>
          </p:cNvSpPr>
          <p:nvPr/>
        </p:nvSpPr>
        <p:spPr bwMode="auto">
          <a:xfrm>
            <a:off x="-19050" y="1509668"/>
            <a:ext cx="9193213" cy="0"/>
          </a:xfrm>
          <a:prstGeom prst="line">
            <a:avLst/>
          </a:prstGeom>
          <a:noFill/>
          <a:ln w="1270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91" name="Rectangle 1"/>
          <p:cNvSpPr>
            <a:spLocks noChangeArrowheads="1"/>
          </p:cNvSpPr>
          <p:nvPr/>
        </p:nvSpPr>
        <p:spPr bwMode="auto">
          <a:xfrm>
            <a:off x="0" y="0"/>
            <a:ext cx="9180514" cy="1509712"/>
          </a:xfrm>
          <a:prstGeom prst="rect">
            <a:avLst/>
          </a:prstGeom>
          <a:solidFill>
            <a:schemeClr val="bg1"/>
          </a:solidFill>
          <a:ln>
            <a:noFill/>
          </a:ln>
          <a:extLst/>
        </p:spPr>
        <p:txBody>
          <a:bodyPr/>
          <a:lstStyle>
            <a:lvl1pPr eaLnBrk="0" hangingPunct="0">
              <a:defRPr sz="1000">
                <a:solidFill>
                  <a:srgbClr val="00005A"/>
                </a:solidFill>
                <a:latin typeface="Arial Narrow" pitchFamily="34" charset="0"/>
                <a:cs typeface="Arial" charset="0"/>
              </a:defRPr>
            </a:lvl1pPr>
            <a:lvl2pPr marL="742950" indent="-285750" eaLnBrk="0" hangingPunct="0">
              <a:defRPr sz="1000">
                <a:solidFill>
                  <a:srgbClr val="00005A"/>
                </a:solidFill>
                <a:latin typeface="Arial Narrow" pitchFamily="34" charset="0"/>
                <a:cs typeface="Arial" charset="0"/>
              </a:defRPr>
            </a:lvl2pPr>
            <a:lvl3pPr marL="1143000" indent="-228600" eaLnBrk="0" hangingPunct="0">
              <a:defRPr sz="1000">
                <a:solidFill>
                  <a:srgbClr val="00005A"/>
                </a:solidFill>
                <a:latin typeface="Arial Narrow" pitchFamily="34" charset="0"/>
                <a:cs typeface="Arial" charset="0"/>
              </a:defRPr>
            </a:lvl3pPr>
            <a:lvl4pPr marL="1600200" indent="-228600" eaLnBrk="0" hangingPunct="0">
              <a:defRPr sz="1000">
                <a:solidFill>
                  <a:srgbClr val="00005A"/>
                </a:solidFill>
                <a:latin typeface="Arial Narrow" pitchFamily="34" charset="0"/>
                <a:cs typeface="Arial" charset="0"/>
              </a:defRPr>
            </a:lvl4pPr>
            <a:lvl5pPr marL="2057400" indent="-228600" eaLnBrk="0" hangingPunct="0">
              <a:defRPr sz="1000">
                <a:solidFill>
                  <a:srgbClr val="00005A"/>
                </a:solidFill>
                <a:latin typeface="Arial Narrow" pitchFamily="34" charset="0"/>
                <a:cs typeface="Arial" charset="0"/>
              </a:defRPr>
            </a:lvl5pPr>
            <a:lvl6pPr marL="2514600" indent="-228600" eaLnBrk="0" fontAlgn="base" hangingPunct="0">
              <a:spcBef>
                <a:spcPct val="0"/>
              </a:spcBef>
              <a:spcAft>
                <a:spcPct val="0"/>
              </a:spcAft>
              <a:defRPr sz="1000">
                <a:solidFill>
                  <a:srgbClr val="00005A"/>
                </a:solidFill>
                <a:latin typeface="Arial Narrow" pitchFamily="34" charset="0"/>
                <a:cs typeface="Arial" charset="0"/>
              </a:defRPr>
            </a:lvl6pPr>
            <a:lvl7pPr marL="2971800" indent="-228600" eaLnBrk="0" fontAlgn="base" hangingPunct="0">
              <a:spcBef>
                <a:spcPct val="0"/>
              </a:spcBef>
              <a:spcAft>
                <a:spcPct val="0"/>
              </a:spcAft>
              <a:defRPr sz="1000">
                <a:solidFill>
                  <a:srgbClr val="00005A"/>
                </a:solidFill>
                <a:latin typeface="Arial Narrow" pitchFamily="34" charset="0"/>
                <a:cs typeface="Arial" charset="0"/>
              </a:defRPr>
            </a:lvl7pPr>
            <a:lvl8pPr marL="3429000" indent="-228600" eaLnBrk="0" fontAlgn="base" hangingPunct="0">
              <a:spcBef>
                <a:spcPct val="0"/>
              </a:spcBef>
              <a:spcAft>
                <a:spcPct val="0"/>
              </a:spcAft>
              <a:defRPr sz="1000">
                <a:solidFill>
                  <a:srgbClr val="00005A"/>
                </a:solidFill>
                <a:latin typeface="Arial Narrow" pitchFamily="34" charset="0"/>
                <a:cs typeface="Arial" charset="0"/>
              </a:defRPr>
            </a:lvl8pPr>
            <a:lvl9pPr marL="3886200" indent="-228600" eaLnBrk="0" fontAlgn="base" hangingPunct="0">
              <a:spcBef>
                <a:spcPct val="0"/>
              </a:spcBef>
              <a:spcAft>
                <a:spcPct val="0"/>
              </a:spcAft>
              <a:defRPr sz="1000">
                <a:solidFill>
                  <a:srgbClr val="00005A"/>
                </a:solidFill>
                <a:latin typeface="Arial Narrow" pitchFamily="34" charset="0"/>
                <a:cs typeface="Arial" charset="0"/>
              </a:defRPr>
            </a:lvl9pPr>
          </a:lstStyle>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dirty="0">
              <a:solidFill>
                <a:prstClr val="white"/>
              </a:solidFill>
            </a:endParaRPr>
          </a:p>
          <a:p>
            <a:pPr algn="ctr" eaLnBrk="1" hangingPunct="1"/>
            <a:endParaRPr lang="en-GB" altLang="tr-TR" sz="1800" b="1" dirty="0">
              <a:solidFill>
                <a:prstClr val="white"/>
              </a:solidFill>
            </a:endParaRPr>
          </a:p>
          <a:p>
            <a:pPr eaLnBrk="1" hangingPunct="1"/>
            <a:endParaRPr lang="tr-TR" altLang="tr-TR" sz="1800" b="1" dirty="0">
              <a:solidFill>
                <a:prstClr val="white"/>
              </a:solidFill>
            </a:endParaRPr>
          </a:p>
        </p:txBody>
      </p:sp>
      <p:pic>
        <p:nvPicPr>
          <p:cNvPr id="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3824" y="280411"/>
            <a:ext cx="1689217" cy="6729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7" name="TextBox 46"/>
          <p:cNvSpPr txBox="1"/>
          <p:nvPr/>
        </p:nvSpPr>
        <p:spPr>
          <a:xfrm>
            <a:off x="-143696" y="984889"/>
            <a:ext cx="2304256" cy="507831"/>
          </a:xfrm>
          <a:prstGeom prst="rect">
            <a:avLst/>
          </a:prstGeom>
          <a:noFill/>
        </p:spPr>
        <p:txBody>
          <a:bodyPr wrap="square" rtlCol="0">
            <a:spAutoFit/>
          </a:bodyPr>
          <a:lstStyle/>
          <a:p>
            <a:pPr algn="ctr"/>
            <a:r>
              <a:rPr lang="en-US" sz="900" dirty="0" smtClean="0"/>
              <a:t>Bu </a:t>
            </a:r>
            <a:r>
              <a:rPr lang="en-US" sz="900" dirty="0" err="1" smtClean="0"/>
              <a:t>Proje</a:t>
            </a:r>
            <a:r>
              <a:rPr lang="en-US" sz="900" dirty="0" smtClean="0"/>
              <a:t> </a:t>
            </a:r>
            <a:r>
              <a:rPr lang="en-US" sz="900" dirty="0" err="1" smtClean="0"/>
              <a:t>Avrupa</a:t>
            </a:r>
            <a:r>
              <a:rPr lang="en-US" sz="900" dirty="0" smtClean="0"/>
              <a:t> </a:t>
            </a:r>
            <a:r>
              <a:rPr lang="en-US" sz="900" dirty="0" err="1" smtClean="0"/>
              <a:t>Birliği</a:t>
            </a:r>
            <a:r>
              <a:rPr lang="en-US" sz="900" dirty="0" smtClean="0"/>
              <a:t> </a:t>
            </a:r>
            <a:r>
              <a:rPr lang="en-US" sz="900" dirty="0" err="1" smtClean="0"/>
              <a:t>ve</a:t>
            </a:r>
            <a:r>
              <a:rPr lang="en-US" sz="900" dirty="0" smtClean="0"/>
              <a:t> </a:t>
            </a:r>
            <a:r>
              <a:rPr lang="en-US" sz="900" dirty="0" err="1" smtClean="0"/>
              <a:t>Türkiye</a:t>
            </a:r>
            <a:r>
              <a:rPr lang="en-US" sz="900" dirty="0" smtClean="0"/>
              <a:t> </a:t>
            </a:r>
            <a:r>
              <a:rPr lang="en-US" sz="900" dirty="0" err="1" smtClean="0"/>
              <a:t>Cumhuriyeti</a:t>
            </a:r>
            <a:r>
              <a:rPr lang="en-US" sz="900" dirty="0" smtClean="0"/>
              <a:t> </a:t>
            </a:r>
            <a:r>
              <a:rPr lang="en-US" sz="900" dirty="0" err="1" smtClean="0"/>
              <a:t>tarafından</a:t>
            </a:r>
            <a:r>
              <a:rPr lang="en-US" sz="900" dirty="0" smtClean="0"/>
              <a:t> </a:t>
            </a:r>
            <a:r>
              <a:rPr lang="en-US" sz="900" dirty="0" err="1" smtClean="0"/>
              <a:t>ortaklaşa</a:t>
            </a:r>
            <a:r>
              <a:rPr lang="en-US" sz="900" dirty="0" smtClean="0"/>
              <a:t> </a:t>
            </a:r>
            <a:r>
              <a:rPr lang="en-US" sz="900" dirty="0" err="1" smtClean="0"/>
              <a:t>finanse</a:t>
            </a:r>
            <a:r>
              <a:rPr lang="en-US" sz="900" dirty="0" smtClean="0"/>
              <a:t> </a:t>
            </a:r>
            <a:r>
              <a:rPr lang="en-US" sz="900" dirty="0" err="1" smtClean="0"/>
              <a:t>edilmektedir</a:t>
            </a:r>
            <a:endParaRPr lang="en-GB" sz="900"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85491" y="1"/>
            <a:ext cx="1346628" cy="1586997"/>
          </a:xfrm>
          <a:prstGeom prst="rect">
            <a:avLst/>
          </a:prstGeom>
        </p:spPr>
      </p:pic>
      <p:sp>
        <p:nvSpPr>
          <p:cNvPr id="10" name="TextBox 18"/>
          <p:cNvSpPr txBox="1"/>
          <p:nvPr/>
        </p:nvSpPr>
        <p:spPr>
          <a:xfrm>
            <a:off x="194318" y="548680"/>
            <a:ext cx="8797008" cy="1077218"/>
          </a:xfrm>
          <a:prstGeom prst="rect">
            <a:avLst/>
          </a:prstGeom>
          <a:noFill/>
        </p:spPr>
        <p:txBody>
          <a:bodyPr wrap="square" rtlCol="0">
            <a:spAutoFit/>
          </a:bodyPr>
          <a:lstStyle/>
          <a:p>
            <a:pPr algn="ctr"/>
            <a:r>
              <a:rPr lang="tr-TR" sz="3200" dirty="0" smtClean="0">
                <a:latin typeface="Times New Roman" pitchFamily="18" charset="0"/>
                <a:cs typeface="Times New Roman" pitchFamily="18" charset="0"/>
              </a:rPr>
              <a:t>Avrupa Bütünleşmesi </a:t>
            </a:r>
            <a:br>
              <a:rPr lang="tr-TR" sz="3200" dirty="0" smtClean="0">
                <a:latin typeface="Times New Roman" pitchFamily="18" charset="0"/>
                <a:cs typeface="Times New Roman" pitchFamily="18" charset="0"/>
              </a:rPr>
            </a:br>
            <a:r>
              <a:rPr lang="tr-TR" sz="3200" dirty="0" smtClean="0">
                <a:latin typeface="Times New Roman" pitchFamily="18" charset="0"/>
                <a:cs typeface="Times New Roman" pitchFamily="18" charset="0"/>
              </a:rPr>
              <a:t>Fikrinin Kökenleri</a:t>
            </a:r>
            <a:endParaRPr lang="en-GB" altLang="tr-TR" sz="3200" b="1" dirty="0">
              <a:solidFill>
                <a:srgbClr val="C00000"/>
              </a:solidFill>
            </a:endParaRPr>
          </a:p>
        </p:txBody>
      </p:sp>
      <p:sp>
        <p:nvSpPr>
          <p:cNvPr id="11" name="Rectangle 3"/>
          <p:cNvSpPr txBox="1">
            <a:spLocks noChangeArrowheads="1"/>
          </p:cNvSpPr>
          <p:nvPr/>
        </p:nvSpPr>
        <p:spPr>
          <a:xfrm>
            <a:off x="0" y="1556792"/>
            <a:ext cx="9144000" cy="5301208"/>
          </a:xfrm>
          <a:prstGeom prst="rect">
            <a:avLst/>
          </a:prstGeom>
        </p:spPr>
        <p:txBody>
          <a:bodyPr vert="horz" lIns="91440" tIns="45720" rIns="91440" bIns="45720" rtlCol="0">
            <a:normAutofit/>
          </a:bodyPr>
          <a:lstStyle/>
          <a:p>
            <a:pPr marL="457200" marR="0" lvl="0" indent="-457200" algn="ctr"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tr-TR" sz="3200" b="1" i="0" u="none" strike="noStrike" kern="1200" cap="none" spc="0" normalizeH="0" baseline="0" noProof="0" dirty="0" smtClean="0">
                <a:ln>
                  <a:noFill/>
                </a:ln>
                <a:effectLst/>
                <a:uLnTx/>
                <a:uFillTx/>
                <a:latin typeface="+mn-lt"/>
                <a:ea typeface="+mn-ea"/>
                <a:cs typeface="Times New Roman" pitchFamily="18" charset="0"/>
              </a:rPr>
              <a:t>Ortaçağın sonlarından itibaren Avrupa devletleri arasındaki çatışmaları ortadan kaldıracak ve dış dünyaya karşı güçlü olmalarını sağlayacak bir </a:t>
            </a:r>
            <a:r>
              <a:rPr kumimoji="0" lang="tr-TR" sz="3200" b="1" i="0" u="none" strike="noStrike" kern="1200" cap="none" spc="0" normalizeH="0" baseline="0" noProof="0" dirty="0" err="1" smtClean="0">
                <a:ln>
                  <a:noFill/>
                </a:ln>
                <a:effectLst/>
                <a:uLnTx/>
                <a:uFillTx/>
                <a:latin typeface="+mn-lt"/>
                <a:ea typeface="+mn-ea"/>
                <a:cs typeface="Times New Roman" pitchFamily="18" charset="0"/>
              </a:rPr>
              <a:t>biraraya</a:t>
            </a:r>
            <a:r>
              <a:rPr kumimoji="0" lang="tr-TR" sz="3200" b="1" i="0" u="none" strike="noStrike" kern="1200" cap="none" spc="0" normalizeH="0" baseline="0" noProof="0" dirty="0" smtClean="0">
                <a:ln>
                  <a:noFill/>
                </a:ln>
                <a:effectLst/>
                <a:uLnTx/>
                <a:uFillTx/>
                <a:latin typeface="+mn-lt"/>
                <a:ea typeface="+mn-ea"/>
                <a:cs typeface="Times New Roman" pitchFamily="18" charset="0"/>
              </a:rPr>
              <a:t> geliş modeli arayışı</a:t>
            </a:r>
          </a:p>
          <a:p>
            <a:pPr marL="457200" marR="0" lvl="0" indent="-457200" algn="ctr"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tr-TR" sz="3200" b="1" i="0" u="none" strike="noStrike" kern="1200" cap="none" spc="0" normalizeH="0" baseline="0" noProof="0" dirty="0" smtClean="0">
                <a:ln>
                  <a:noFill/>
                </a:ln>
                <a:effectLst/>
                <a:uLnTx/>
                <a:uFillTx/>
                <a:latin typeface="+mn-lt"/>
                <a:ea typeface="+mn-ea"/>
                <a:cs typeface="Times New Roman" pitchFamily="18" charset="0"/>
              </a:rPr>
              <a:t>Felsefi düzeydeki arayışlar: </a:t>
            </a:r>
            <a:r>
              <a:rPr kumimoji="0" lang="tr-TR" sz="3200" b="1" i="0" u="none" strike="noStrike" kern="1200" cap="none" spc="0" normalizeH="0" baseline="0" noProof="0" dirty="0" err="1" smtClean="0">
                <a:ln>
                  <a:noFill/>
                </a:ln>
                <a:effectLst/>
                <a:uLnTx/>
                <a:uFillTx/>
                <a:latin typeface="+mn-lt"/>
                <a:ea typeface="+mn-ea"/>
                <a:cs typeface="Times New Roman" pitchFamily="18" charset="0"/>
              </a:rPr>
              <a:t>Dante’den</a:t>
            </a:r>
            <a:r>
              <a:rPr kumimoji="0" lang="tr-TR" sz="3200" b="1" i="0" u="none" strike="noStrike" kern="1200" cap="none" spc="0" normalizeH="0" baseline="0" noProof="0" dirty="0" smtClean="0">
                <a:ln>
                  <a:noFill/>
                </a:ln>
                <a:effectLst/>
                <a:uLnTx/>
                <a:uFillTx/>
                <a:latin typeface="+mn-lt"/>
                <a:ea typeface="+mn-ea"/>
                <a:cs typeface="Times New Roman" pitchFamily="18" charset="0"/>
              </a:rPr>
              <a:t> Kant’a ve diğerlerine farklı öneriler</a:t>
            </a:r>
          </a:p>
          <a:p>
            <a:pPr marL="457200" marR="0" lvl="0" indent="-457200" algn="ctr"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tr-TR" sz="3200" b="1" i="0" u="none" strike="noStrike" kern="1200" cap="none" spc="0" normalizeH="0" baseline="0" noProof="0" dirty="0" smtClean="0">
                <a:ln>
                  <a:noFill/>
                </a:ln>
                <a:effectLst/>
                <a:uLnTx/>
                <a:uFillTx/>
                <a:latin typeface="+mn-lt"/>
                <a:ea typeface="+mn-ea"/>
                <a:cs typeface="Times New Roman" pitchFamily="18" charset="0"/>
              </a:rPr>
              <a:t>Eylemsel girişimler: Avrupa’yı tek bir siyasi yapı altında toplamaya yönelik sonu felaketle biten girişimler: Napolyon Fransa’sından Hitler Almanya’sına güce ve zora dayalı başarısız denemeler</a:t>
            </a:r>
          </a:p>
        </p:txBody>
      </p:sp>
    </p:spTree>
    <p:extLst>
      <p:ext uri="{BB962C8B-B14F-4D97-AF65-F5344CB8AC3E}">
        <p14:creationId xmlns:p14="http://schemas.microsoft.com/office/powerpoint/2010/main" val="132218632"/>
      </p:ext>
    </p:extLst>
  </p:cSld>
  <p:clrMapOvr>
    <a:masterClrMapping/>
  </p:clrMapOvr>
  <p:transition spd="slow">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AutoShape 3"/>
          <p:cNvSpPr>
            <a:spLocks noChangeAspect="1" noChangeArrowheads="1" noTextEdit="1"/>
          </p:cNvSpPr>
          <p:nvPr/>
        </p:nvSpPr>
        <p:spPr bwMode="auto">
          <a:xfrm>
            <a:off x="-20637" y="1503629"/>
            <a:ext cx="9201150" cy="4257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1040" name="Line 39"/>
          <p:cNvSpPr>
            <a:spLocks noChangeShapeType="1"/>
          </p:cNvSpPr>
          <p:nvPr/>
        </p:nvSpPr>
        <p:spPr bwMode="auto">
          <a:xfrm>
            <a:off x="-19050" y="1509668"/>
            <a:ext cx="9193213" cy="0"/>
          </a:xfrm>
          <a:prstGeom prst="line">
            <a:avLst/>
          </a:prstGeom>
          <a:noFill/>
          <a:ln w="1270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91" name="Rectangle 1"/>
          <p:cNvSpPr>
            <a:spLocks noChangeArrowheads="1"/>
          </p:cNvSpPr>
          <p:nvPr/>
        </p:nvSpPr>
        <p:spPr bwMode="auto">
          <a:xfrm>
            <a:off x="0" y="0"/>
            <a:ext cx="9180514" cy="1509712"/>
          </a:xfrm>
          <a:prstGeom prst="rect">
            <a:avLst/>
          </a:prstGeom>
          <a:solidFill>
            <a:schemeClr val="bg1"/>
          </a:solidFill>
          <a:ln>
            <a:noFill/>
          </a:ln>
          <a:extLst/>
        </p:spPr>
        <p:txBody>
          <a:bodyPr/>
          <a:lstStyle>
            <a:lvl1pPr eaLnBrk="0" hangingPunct="0">
              <a:defRPr sz="1000">
                <a:solidFill>
                  <a:srgbClr val="00005A"/>
                </a:solidFill>
                <a:latin typeface="Arial Narrow" pitchFamily="34" charset="0"/>
                <a:cs typeface="Arial" charset="0"/>
              </a:defRPr>
            </a:lvl1pPr>
            <a:lvl2pPr marL="742950" indent="-285750" eaLnBrk="0" hangingPunct="0">
              <a:defRPr sz="1000">
                <a:solidFill>
                  <a:srgbClr val="00005A"/>
                </a:solidFill>
                <a:latin typeface="Arial Narrow" pitchFamily="34" charset="0"/>
                <a:cs typeface="Arial" charset="0"/>
              </a:defRPr>
            </a:lvl2pPr>
            <a:lvl3pPr marL="1143000" indent="-228600" eaLnBrk="0" hangingPunct="0">
              <a:defRPr sz="1000">
                <a:solidFill>
                  <a:srgbClr val="00005A"/>
                </a:solidFill>
                <a:latin typeface="Arial Narrow" pitchFamily="34" charset="0"/>
                <a:cs typeface="Arial" charset="0"/>
              </a:defRPr>
            </a:lvl3pPr>
            <a:lvl4pPr marL="1600200" indent="-228600" eaLnBrk="0" hangingPunct="0">
              <a:defRPr sz="1000">
                <a:solidFill>
                  <a:srgbClr val="00005A"/>
                </a:solidFill>
                <a:latin typeface="Arial Narrow" pitchFamily="34" charset="0"/>
                <a:cs typeface="Arial" charset="0"/>
              </a:defRPr>
            </a:lvl4pPr>
            <a:lvl5pPr marL="2057400" indent="-228600" eaLnBrk="0" hangingPunct="0">
              <a:defRPr sz="1000">
                <a:solidFill>
                  <a:srgbClr val="00005A"/>
                </a:solidFill>
                <a:latin typeface="Arial Narrow" pitchFamily="34" charset="0"/>
                <a:cs typeface="Arial" charset="0"/>
              </a:defRPr>
            </a:lvl5pPr>
            <a:lvl6pPr marL="2514600" indent="-228600" eaLnBrk="0" fontAlgn="base" hangingPunct="0">
              <a:spcBef>
                <a:spcPct val="0"/>
              </a:spcBef>
              <a:spcAft>
                <a:spcPct val="0"/>
              </a:spcAft>
              <a:defRPr sz="1000">
                <a:solidFill>
                  <a:srgbClr val="00005A"/>
                </a:solidFill>
                <a:latin typeface="Arial Narrow" pitchFamily="34" charset="0"/>
                <a:cs typeface="Arial" charset="0"/>
              </a:defRPr>
            </a:lvl6pPr>
            <a:lvl7pPr marL="2971800" indent="-228600" eaLnBrk="0" fontAlgn="base" hangingPunct="0">
              <a:spcBef>
                <a:spcPct val="0"/>
              </a:spcBef>
              <a:spcAft>
                <a:spcPct val="0"/>
              </a:spcAft>
              <a:defRPr sz="1000">
                <a:solidFill>
                  <a:srgbClr val="00005A"/>
                </a:solidFill>
                <a:latin typeface="Arial Narrow" pitchFamily="34" charset="0"/>
                <a:cs typeface="Arial" charset="0"/>
              </a:defRPr>
            </a:lvl7pPr>
            <a:lvl8pPr marL="3429000" indent="-228600" eaLnBrk="0" fontAlgn="base" hangingPunct="0">
              <a:spcBef>
                <a:spcPct val="0"/>
              </a:spcBef>
              <a:spcAft>
                <a:spcPct val="0"/>
              </a:spcAft>
              <a:defRPr sz="1000">
                <a:solidFill>
                  <a:srgbClr val="00005A"/>
                </a:solidFill>
                <a:latin typeface="Arial Narrow" pitchFamily="34" charset="0"/>
                <a:cs typeface="Arial" charset="0"/>
              </a:defRPr>
            </a:lvl8pPr>
            <a:lvl9pPr marL="3886200" indent="-228600" eaLnBrk="0" fontAlgn="base" hangingPunct="0">
              <a:spcBef>
                <a:spcPct val="0"/>
              </a:spcBef>
              <a:spcAft>
                <a:spcPct val="0"/>
              </a:spcAft>
              <a:defRPr sz="1000">
                <a:solidFill>
                  <a:srgbClr val="00005A"/>
                </a:solidFill>
                <a:latin typeface="Arial Narrow" pitchFamily="34" charset="0"/>
                <a:cs typeface="Arial" charset="0"/>
              </a:defRPr>
            </a:lvl9pPr>
          </a:lstStyle>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dirty="0">
              <a:solidFill>
                <a:prstClr val="white"/>
              </a:solidFill>
            </a:endParaRPr>
          </a:p>
          <a:p>
            <a:pPr algn="ctr" eaLnBrk="1" hangingPunct="1"/>
            <a:endParaRPr lang="en-GB" altLang="tr-TR" sz="1800" b="1" dirty="0">
              <a:solidFill>
                <a:prstClr val="white"/>
              </a:solidFill>
            </a:endParaRPr>
          </a:p>
          <a:p>
            <a:pPr eaLnBrk="1" hangingPunct="1"/>
            <a:endParaRPr lang="tr-TR" altLang="tr-TR" sz="1800" b="1" dirty="0">
              <a:solidFill>
                <a:prstClr val="white"/>
              </a:solidFill>
            </a:endParaRPr>
          </a:p>
        </p:txBody>
      </p:sp>
      <p:pic>
        <p:nvPicPr>
          <p:cNvPr id="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3824" y="280411"/>
            <a:ext cx="1689217" cy="6729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7" name="TextBox 46"/>
          <p:cNvSpPr txBox="1"/>
          <p:nvPr/>
        </p:nvSpPr>
        <p:spPr>
          <a:xfrm>
            <a:off x="-143696" y="984889"/>
            <a:ext cx="2304256" cy="507831"/>
          </a:xfrm>
          <a:prstGeom prst="rect">
            <a:avLst/>
          </a:prstGeom>
          <a:noFill/>
        </p:spPr>
        <p:txBody>
          <a:bodyPr wrap="square" rtlCol="0">
            <a:spAutoFit/>
          </a:bodyPr>
          <a:lstStyle/>
          <a:p>
            <a:pPr algn="ctr"/>
            <a:r>
              <a:rPr lang="en-US" sz="900" dirty="0" smtClean="0"/>
              <a:t>Bu </a:t>
            </a:r>
            <a:r>
              <a:rPr lang="en-US" sz="900" dirty="0" err="1" smtClean="0"/>
              <a:t>Proje</a:t>
            </a:r>
            <a:r>
              <a:rPr lang="en-US" sz="900" dirty="0" smtClean="0"/>
              <a:t> </a:t>
            </a:r>
            <a:r>
              <a:rPr lang="en-US" sz="900" dirty="0" err="1" smtClean="0"/>
              <a:t>Avrupa</a:t>
            </a:r>
            <a:r>
              <a:rPr lang="en-US" sz="900" dirty="0" smtClean="0"/>
              <a:t> </a:t>
            </a:r>
            <a:r>
              <a:rPr lang="en-US" sz="900" dirty="0" err="1" smtClean="0"/>
              <a:t>Birliği</a:t>
            </a:r>
            <a:r>
              <a:rPr lang="en-US" sz="900" dirty="0" smtClean="0"/>
              <a:t> </a:t>
            </a:r>
            <a:r>
              <a:rPr lang="en-US" sz="900" dirty="0" err="1" smtClean="0"/>
              <a:t>ve</a:t>
            </a:r>
            <a:r>
              <a:rPr lang="en-US" sz="900" dirty="0" smtClean="0"/>
              <a:t> </a:t>
            </a:r>
            <a:r>
              <a:rPr lang="en-US" sz="900" dirty="0" err="1" smtClean="0"/>
              <a:t>Türkiye</a:t>
            </a:r>
            <a:r>
              <a:rPr lang="en-US" sz="900" dirty="0" smtClean="0"/>
              <a:t> </a:t>
            </a:r>
            <a:r>
              <a:rPr lang="en-US" sz="900" dirty="0" err="1" smtClean="0"/>
              <a:t>Cumhuriyeti</a:t>
            </a:r>
            <a:r>
              <a:rPr lang="en-US" sz="900" dirty="0" smtClean="0"/>
              <a:t> </a:t>
            </a:r>
            <a:r>
              <a:rPr lang="en-US" sz="900" dirty="0" err="1" smtClean="0"/>
              <a:t>tarafından</a:t>
            </a:r>
            <a:r>
              <a:rPr lang="en-US" sz="900" dirty="0" smtClean="0"/>
              <a:t> </a:t>
            </a:r>
            <a:r>
              <a:rPr lang="en-US" sz="900" dirty="0" err="1" smtClean="0"/>
              <a:t>ortaklaşa</a:t>
            </a:r>
            <a:r>
              <a:rPr lang="en-US" sz="900" dirty="0" smtClean="0"/>
              <a:t> </a:t>
            </a:r>
            <a:r>
              <a:rPr lang="en-US" sz="900" dirty="0" err="1" smtClean="0"/>
              <a:t>finanse</a:t>
            </a:r>
            <a:r>
              <a:rPr lang="en-US" sz="900" dirty="0" smtClean="0"/>
              <a:t> </a:t>
            </a:r>
            <a:r>
              <a:rPr lang="en-US" sz="900" dirty="0" err="1" smtClean="0"/>
              <a:t>edilmektedir</a:t>
            </a:r>
            <a:endParaRPr lang="en-GB" sz="900"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85491" y="1"/>
            <a:ext cx="1346628" cy="1586997"/>
          </a:xfrm>
          <a:prstGeom prst="rect">
            <a:avLst/>
          </a:prstGeom>
        </p:spPr>
      </p:pic>
      <p:sp>
        <p:nvSpPr>
          <p:cNvPr id="11" name="Rectangle 3"/>
          <p:cNvSpPr txBox="1">
            <a:spLocks noChangeArrowheads="1"/>
          </p:cNvSpPr>
          <p:nvPr/>
        </p:nvSpPr>
        <p:spPr>
          <a:xfrm>
            <a:off x="0" y="1556792"/>
            <a:ext cx="9144000" cy="5301208"/>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90000"/>
              </a:lnSpc>
              <a:spcBef>
                <a:spcPct val="20000"/>
              </a:spcBef>
              <a:spcAft>
                <a:spcPts val="0"/>
              </a:spcAft>
              <a:buClrTx/>
              <a:buSzTx/>
              <a:buFont typeface="Wingdings" pitchFamily="2" charset="2"/>
              <a:buNone/>
              <a:tabLst/>
              <a:defRPr/>
            </a:pPr>
            <a:endParaRPr kumimoji="0" lang="tr-TR" sz="3200" b="0" i="0" u="none" strike="noStrike" kern="1200" cap="none" spc="0" normalizeH="0" baseline="0" noProof="0" dirty="0" smtClean="0">
              <a:ln>
                <a:noFill/>
              </a:ln>
              <a:solidFill>
                <a:schemeClr val="tx1">
                  <a:tint val="75000"/>
                </a:schemeClr>
              </a:solidFill>
              <a:effectLst/>
              <a:uLnTx/>
              <a:uFillTx/>
              <a:latin typeface="+mn-lt"/>
              <a:ea typeface="+mn-ea"/>
              <a:cs typeface="Times New Roman" pitchFamily="18" charset="0"/>
            </a:endParaRPr>
          </a:p>
        </p:txBody>
      </p:sp>
      <p:sp>
        <p:nvSpPr>
          <p:cNvPr id="9" name="Rectangle 2"/>
          <p:cNvSpPr txBox="1">
            <a:spLocks noChangeArrowheads="1"/>
          </p:cNvSpPr>
          <p:nvPr/>
        </p:nvSpPr>
        <p:spPr>
          <a:xfrm>
            <a:off x="457200" y="2746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2600" b="1" i="0" u="none" strike="noStrike" kern="1200" cap="none" spc="0" normalizeH="0" baseline="0" noProof="0" dirty="0" smtClean="0">
                <a:ln>
                  <a:noFill/>
                </a:ln>
                <a:effectLst/>
                <a:uLnTx/>
                <a:uFillTx/>
                <a:latin typeface="Times New Roman" pitchFamily="18" charset="0"/>
                <a:ea typeface="+mj-ea"/>
                <a:cs typeface="Times New Roman" pitchFamily="18" charset="0"/>
              </a:rPr>
              <a:t>AB’YE GİDEN YOL</a:t>
            </a:r>
            <a:br>
              <a:rPr kumimoji="0" lang="tr-TR" sz="2600" b="1" i="0" u="none" strike="noStrike" kern="1200" cap="none" spc="0" normalizeH="0" baseline="0" noProof="0" dirty="0" smtClean="0">
                <a:ln>
                  <a:noFill/>
                </a:ln>
                <a:effectLst/>
                <a:uLnTx/>
                <a:uFillTx/>
                <a:latin typeface="Times New Roman" pitchFamily="18" charset="0"/>
                <a:ea typeface="+mj-ea"/>
                <a:cs typeface="Times New Roman" pitchFamily="18" charset="0"/>
              </a:rPr>
            </a:br>
            <a:r>
              <a:rPr kumimoji="0" lang="tr-TR" sz="2600" b="1" i="0" u="none" strike="noStrike" kern="1200" cap="none" spc="0" normalizeH="0" baseline="0" noProof="0" dirty="0" smtClean="0">
                <a:ln>
                  <a:noFill/>
                </a:ln>
                <a:effectLst/>
                <a:uLnTx/>
                <a:uFillTx/>
                <a:latin typeface="Times New Roman" pitchFamily="18" charset="0"/>
                <a:ea typeface="+mj-ea"/>
                <a:cs typeface="Times New Roman" pitchFamily="18" charset="0"/>
              </a:rPr>
              <a:t> DERİNLEŞMENİN AŞAMALARI</a:t>
            </a:r>
          </a:p>
        </p:txBody>
      </p:sp>
      <p:sp>
        <p:nvSpPr>
          <p:cNvPr id="10" name="Rectangle 3"/>
          <p:cNvSpPr txBox="1">
            <a:spLocks noChangeArrowheads="1"/>
          </p:cNvSpPr>
          <p:nvPr/>
        </p:nvSpPr>
        <p:spPr>
          <a:xfrm>
            <a:off x="457200" y="1600200"/>
            <a:ext cx="8229600" cy="4525963"/>
          </a:xfrm>
          <a:prstGeom prst="rect">
            <a:avLst/>
          </a:prstGeom>
        </p:spPr>
        <p:txBody>
          <a:bodyPr vert="horz" lIns="91440" tIns="45720" rIns="91440" bIns="45720" rtlCol="0">
            <a:normAutofit/>
          </a:bodyPr>
          <a:lstStyle/>
          <a:p>
            <a:pPr marL="0" marR="0" lvl="0" indent="0" algn="just" defTabSz="914400" rtl="0" eaLnBrk="1" fontAlgn="auto" latinLnBrk="0" hangingPunct="1">
              <a:lnSpc>
                <a:spcPct val="100000"/>
              </a:lnSpc>
              <a:spcBef>
                <a:spcPct val="20000"/>
              </a:spcBef>
              <a:spcAft>
                <a:spcPts val="0"/>
              </a:spcAft>
              <a:buClrTx/>
              <a:buSzTx/>
              <a:buFont typeface="Wingdings" pitchFamily="2" charset="2"/>
              <a:buNone/>
              <a:tabLst/>
              <a:defRPr/>
            </a:pPr>
            <a:r>
              <a:rPr kumimoji="0" lang="tr-TR" sz="2400" b="1" i="0" u="sng" strike="noStrike" kern="1200" cap="none" spc="0" normalizeH="0" baseline="0" noProof="0" dirty="0" smtClean="0">
                <a:ln>
                  <a:noFill/>
                </a:ln>
                <a:effectLst/>
                <a:uLnTx/>
                <a:uFillTx/>
                <a:latin typeface="+mn-lt"/>
                <a:ea typeface="+mn-ea"/>
                <a:cs typeface="Times New Roman" pitchFamily="18" charset="0"/>
              </a:rPr>
              <a:t>2- Politika Alanındaki Değişiklikler (DEVAM)</a:t>
            </a:r>
          </a:p>
          <a:p>
            <a:pPr marL="609600" marR="0" lvl="0" indent="-609600" algn="just" defTabSz="914400" rtl="0" eaLnBrk="1" fontAlgn="auto" latinLnBrk="0" hangingPunct="1">
              <a:lnSpc>
                <a:spcPct val="100000"/>
              </a:lnSpc>
              <a:spcBef>
                <a:spcPct val="20000"/>
              </a:spcBef>
              <a:spcAft>
                <a:spcPts val="0"/>
              </a:spcAft>
              <a:buClrTx/>
              <a:buSzTx/>
              <a:buFontTx/>
              <a:buAutoNum type="alphaLcParenR"/>
              <a:tabLst/>
              <a:defRPr/>
            </a:pPr>
            <a:r>
              <a:rPr kumimoji="0" lang="tr-TR" sz="2400" b="1" i="0" u="none" strike="noStrike" kern="1200" cap="none" spc="0" normalizeH="0" baseline="0" noProof="0" dirty="0" smtClean="0">
                <a:ln>
                  <a:noFill/>
                </a:ln>
                <a:effectLst/>
                <a:uLnTx/>
                <a:uFillTx/>
                <a:latin typeface="+mn-lt"/>
                <a:ea typeface="+mn-ea"/>
                <a:cs typeface="Times New Roman" pitchFamily="18" charset="0"/>
              </a:rPr>
              <a:t>AVRUPA VATANDAŞLIĞI: Tüm üye ülkelerde oturma ve seyahat hakkı, Avrupa Parlamentosu ve belediye seçimlerinde seçme ve seçilme hakkı, üçüncü ülkelerde diplomatik temsilcilikleri bulunmayan üye ülke vatandaşlarının, o ülkede diğer üye ülkelerin korumasından yararlanması, Birlikle ilgili konularda Avrupa Parlamentosuna dilekçe verme hakkı.</a:t>
            </a:r>
          </a:p>
          <a:p>
            <a:pPr marL="609600" marR="0" lvl="0" indent="-609600" algn="just" defTabSz="914400" rtl="0" eaLnBrk="1" fontAlgn="auto" latinLnBrk="0" hangingPunct="1">
              <a:lnSpc>
                <a:spcPct val="100000"/>
              </a:lnSpc>
              <a:spcBef>
                <a:spcPct val="20000"/>
              </a:spcBef>
              <a:spcAft>
                <a:spcPts val="0"/>
              </a:spcAft>
              <a:buClrTx/>
              <a:buSzTx/>
              <a:buFontTx/>
              <a:buAutoNum type="alphaLcParenR"/>
              <a:tabLst/>
              <a:defRPr/>
            </a:pPr>
            <a:r>
              <a:rPr kumimoji="0" lang="tr-TR" sz="2400" b="1" i="0" u="none" strike="noStrike" kern="1200" cap="none" spc="0" normalizeH="0" baseline="0" noProof="0" dirty="0" smtClean="0">
                <a:ln>
                  <a:noFill/>
                </a:ln>
                <a:effectLst/>
                <a:uLnTx/>
                <a:uFillTx/>
                <a:latin typeface="+mn-lt"/>
                <a:ea typeface="+mn-ea"/>
                <a:cs typeface="Times New Roman" pitchFamily="18" charset="0"/>
              </a:rPr>
              <a:t>EĞİTİM, KÜLTÜR, HALK SAĞLIĞI, TÜKETİCİNİN KORUNMASI gibi yeni yetki alanlarının AB’ye devri</a:t>
            </a:r>
          </a:p>
          <a:p>
            <a:pPr marL="609600" marR="0" lvl="0" indent="-60960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tr-TR" sz="3200" b="0" i="0" u="none" strike="noStrike" kern="1200" cap="none" spc="0" normalizeH="0" baseline="0" noProof="0" dirty="0" smtClean="0">
              <a:ln>
                <a:noFill/>
              </a:ln>
              <a:solidFill>
                <a:schemeClr val="tx1">
                  <a:tint val="75000"/>
                </a:schemeClr>
              </a:solidFill>
              <a:effectLst/>
              <a:uLnTx/>
              <a:uFillTx/>
              <a:latin typeface="+mn-lt"/>
              <a:ea typeface="+mn-ea"/>
              <a:cs typeface="Times New Roman" pitchFamily="18" charset="0"/>
            </a:endParaRPr>
          </a:p>
        </p:txBody>
      </p:sp>
      <p:sp>
        <p:nvSpPr>
          <p:cNvPr id="12" name="5 Slayt Numarası Yer Tutucusu"/>
          <p:cNvSpPr>
            <a:spLocks noGrp="1"/>
          </p:cNvSpPr>
          <p:nvPr>
            <p:ph type="sldNum" sz="quarter" idx="12"/>
          </p:nvPr>
        </p:nvSpPr>
        <p:spPr>
          <a:xfrm>
            <a:off x="6553200" y="6356350"/>
            <a:ext cx="2133600" cy="365125"/>
          </a:xfrm>
          <a:noFill/>
        </p:spPr>
        <p:txBody>
          <a:bodyPr/>
          <a:lstStyle/>
          <a:p>
            <a:fld id="{80FD6C6C-C1C1-48EB-B841-8EFF5A48E339}" type="slidenum">
              <a:rPr lang="tr-TR" smtClean="0"/>
              <a:pPr/>
              <a:t>20</a:t>
            </a:fld>
            <a:endParaRPr lang="tr-TR" smtClean="0"/>
          </a:p>
        </p:txBody>
      </p:sp>
    </p:spTree>
    <p:extLst>
      <p:ext uri="{BB962C8B-B14F-4D97-AF65-F5344CB8AC3E}">
        <p14:creationId xmlns:p14="http://schemas.microsoft.com/office/powerpoint/2010/main" val="132218632"/>
      </p:ext>
    </p:extLst>
  </p:cSld>
  <p:clrMapOvr>
    <a:masterClrMapping/>
  </p:clrMapOvr>
  <p:transition spd="slow">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AutoShape 3"/>
          <p:cNvSpPr>
            <a:spLocks noChangeAspect="1" noChangeArrowheads="1" noTextEdit="1"/>
          </p:cNvSpPr>
          <p:nvPr/>
        </p:nvSpPr>
        <p:spPr bwMode="auto">
          <a:xfrm>
            <a:off x="-20637" y="1503629"/>
            <a:ext cx="9201150" cy="4257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1040" name="Line 39"/>
          <p:cNvSpPr>
            <a:spLocks noChangeShapeType="1"/>
          </p:cNvSpPr>
          <p:nvPr/>
        </p:nvSpPr>
        <p:spPr bwMode="auto">
          <a:xfrm>
            <a:off x="-19050" y="1509668"/>
            <a:ext cx="9193213" cy="0"/>
          </a:xfrm>
          <a:prstGeom prst="line">
            <a:avLst/>
          </a:prstGeom>
          <a:noFill/>
          <a:ln w="1270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91" name="Rectangle 1"/>
          <p:cNvSpPr>
            <a:spLocks noChangeArrowheads="1"/>
          </p:cNvSpPr>
          <p:nvPr/>
        </p:nvSpPr>
        <p:spPr bwMode="auto">
          <a:xfrm>
            <a:off x="-148395" y="1"/>
            <a:ext cx="9180514" cy="1509712"/>
          </a:xfrm>
          <a:prstGeom prst="rect">
            <a:avLst/>
          </a:prstGeom>
          <a:solidFill>
            <a:schemeClr val="bg1"/>
          </a:solidFill>
          <a:ln>
            <a:noFill/>
          </a:ln>
          <a:extLst/>
        </p:spPr>
        <p:txBody>
          <a:bodyPr/>
          <a:lstStyle>
            <a:lvl1pPr eaLnBrk="0" hangingPunct="0">
              <a:defRPr sz="1000">
                <a:solidFill>
                  <a:srgbClr val="00005A"/>
                </a:solidFill>
                <a:latin typeface="Arial Narrow" pitchFamily="34" charset="0"/>
                <a:cs typeface="Arial" charset="0"/>
              </a:defRPr>
            </a:lvl1pPr>
            <a:lvl2pPr marL="742950" indent="-285750" eaLnBrk="0" hangingPunct="0">
              <a:defRPr sz="1000">
                <a:solidFill>
                  <a:srgbClr val="00005A"/>
                </a:solidFill>
                <a:latin typeface="Arial Narrow" pitchFamily="34" charset="0"/>
                <a:cs typeface="Arial" charset="0"/>
              </a:defRPr>
            </a:lvl2pPr>
            <a:lvl3pPr marL="1143000" indent="-228600" eaLnBrk="0" hangingPunct="0">
              <a:defRPr sz="1000">
                <a:solidFill>
                  <a:srgbClr val="00005A"/>
                </a:solidFill>
                <a:latin typeface="Arial Narrow" pitchFamily="34" charset="0"/>
                <a:cs typeface="Arial" charset="0"/>
              </a:defRPr>
            </a:lvl3pPr>
            <a:lvl4pPr marL="1600200" indent="-228600" eaLnBrk="0" hangingPunct="0">
              <a:defRPr sz="1000">
                <a:solidFill>
                  <a:srgbClr val="00005A"/>
                </a:solidFill>
                <a:latin typeface="Arial Narrow" pitchFamily="34" charset="0"/>
                <a:cs typeface="Arial" charset="0"/>
              </a:defRPr>
            </a:lvl4pPr>
            <a:lvl5pPr marL="2057400" indent="-228600" eaLnBrk="0" hangingPunct="0">
              <a:defRPr sz="1000">
                <a:solidFill>
                  <a:srgbClr val="00005A"/>
                </a:solidFill>
                <a:latin typeface="Arial Narrow" pitchFamily="34" charset="0"/>
                <a:cs typeface="Arial" charset="0"/>
              </a:defRPr>
            </a:lvl5pPr>
            <a:lvl6pPr marL="2514600" indent="-228600" eaLnBrk="0" fontAlgn="base" hangingPunct="0">
              <a:spcBef>
                <a:spcPct val="0"/>
              </a:spcBef>
              <a:spcAft>
                <a:spcPct val="0"/>
              </a:spcAft>
              <a:defRPr sz="1000">
                <a:solidFill>
                  <a:srgbClr val="00005A"/>
                </a:solidFill>
                <a:latin typeface="Arial Narrow" pitchFamily="34" charset="0"/>
                <a:cs typeface="Arial" charset="0"/>
              </a:defRPr>
            </a:lvl6pPr>
            <a:lvl7pPr marL="2971800" indent="-228600" eaLnBrk="0" fontAlgn="base" hangingPunct="0">
              <a:spcBef>
                <a:spcPct val="0"/>
              </a:spcBef>
              <a:spcAft>
                <a:spcPct val="0"/>
              </a:spcAft>
              <a:defRPr sz="1000">
                <a:solidFill>
                  <a:srgbClr val="00005A"/>
                </a:solidFill>
                <a:latin typeface="Arial Narrow" pitchFamily="34" charset="0"/>
                <a:cs typeface="Arial" charset="0"/>
              </a:defRPr>
            </a:lvl7pPr>
            <a:lvl8pPr marL="3429000" indent="-228600" eaLnBrk="0" fontAlgn="base" hangingPunct="0">
              <a:spcBef>
                <a:spcPct val="0"/>
              </a:spcBef>
              <a:spcAft>
                <a:spcPct val="0"/>
              </a:spcAft>
              <a:defRPr sz="1000">
                <a:solidFill>
                  <a:srgbClr val="00005A"/>
                </a:solidFill>
                <a:latin typeface="Arial Narrow" pitchFamily="34" charset="0"/>
                <a:cs typeface="Arial" charset="0"/>
              </a:defRPr>
            </a:lvl8pPr>
            <a:lvl9pPr marL="3886200" indent="-228600" eaLnBrk="0" fontAlgn="base" hangingPunct="0">
              <a:spcBef>
                <a:spcPct val="0"/>
              </a:spcBef>
              <a:spcAft>
                <a:spcPct val="0"/>
              </a:spcAft>
              <a:defRPr sz="1000">
                <a:solidFill>
                  <a:srgbClr val="00005A"/>
                </a:solidFill>
                <a:latin typeface="Arial Narrow" pitchFamily="34" charset="0"/>
                <a:cs typeface="Arial" charset="0"/>
              </a:defRPr>
            </a:lvl9pPr>
          </a:lstStyle>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dirty="0">
              <a:solidFill>
                <a:prstClr val="white"/>
              </a:solidFill>
            </a:endParaRPr>
          </a:p>
          <a:p>
            <a:pPr algn="ctr" eaLnBrk="1" hangingPunct="1"/>
            <a:endParaRPr lang="en-GB" altLang="tr-TR" sz="1800" b="1" dirty="0">
              <a:solidFill>
                <a:prstClr val="white"/>
              </a:solidFill>
            </a:endParaRPr>
          </a:p>
          <a:p>
            <a:pPr eaLnBrk="1" hangingPunct="1"/>
            <a:endParaRPr lang="tr-TR" altLang="tr-TR" sz="1800" b="1" dirty="0">
              <a:solidFill>
                <a:prstClr val="white"/>
              </a:solidFill>
            </a:endParaRPr>
          </a:p>
        </p:txBody>
      </p:sp>
      <p:pic>
        <p:nvPicPr>
          <p:cNvPr id="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3824" y="280411"/>
            <a:ext cx="1689217" cy="6729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7" name="TextBox 46"/>
          <p:cNvSpPr txBox="1"/>
          <p:nvPr/>
        </p:nvSpPr>
        <p:spPr>
          <a:xfrm>
            <a:off x="-143696" y="984889"/>
            <a:ext cx="2304256" cy="507831"/>
          </a:xfrm>
          <a:prstGeom prst="rect">
            <a:avLst/>
          </a:prstGeom>
          <a:noFill/>
        </p:spPr>
        <p:txBody>
          <a:bodyPr wrap="square" rtlCol="0">
            <a:spAutoFit/>
          </a:bodyPr>
          <a:lstStyle/>
          <a:p>
            <a:pPr algn="ctr"/>
            <a:r>
              <a:rPr lang="en-US" sz="900" dirty="0" smtClean="0"/>
              <a:t>Bu </a:t>
            </a:r>
            <a:r>
              <a:rPr lang="en-US" sz="900" dirty="0" err="1" smtClean="0"/>
              <a:t>Proje</a:t>
            </a:r>
            <a:r>
              <a:rPr lang="en-US" sz="900" dirty="0" smtClean="0"/>
              <a:t> </a:t>
            </a:r>
            <a:r>
              <a:rPr lang="en-US" sz="900" dirty="0" err="1" smtClean="0"/>
              <a:t>Avrupa</a:t>
            </a:r>
            <a:r>
              <a:rPr lang="en-US" sz="900" dirty="0" smtClean="0"/>
              <a:t> </a:t>
            </a:r>
            <a:r>
              <a:rPr lang="en-US" sz="900" dirty="0" err="1" smtClean="0"/>
              <a:t>Birliği</a:t>
            </a:r>
            <a:r>
              <a:rPr lang="en-US" sz="900" dirty="0" smtClean="0"/>
              <a:t> </a:t>
            </a:r>
            <a:r>
              <a:rPr lang="en-US" sz="900" dirty="0" err="1" smtClean="0"/>
              <a:t>ve</a:t>
            </a:r>
            <a:r>
              <a:rPr lang="en-US" sz="900" dirty="0" smtClean="0"/>
              <a:t> </a:t>
            </a:r>
            <a:r>
              <a:rPr lang="en-US" sz="900" dirty="0" err="1" smtClean="0"/>
              <a:t>Türkiye</a:t>
            </a:r>
            <a:r>
              <a:rPr lang="en-US" sz="900" dirty="0" smtClean="0"/>
              <a:t> </a:t>
            </a:r>
            <a:r>
              <a:rPr lang="en-US" sz="900" dirty="0" err="1" smtClean="0"/>
              <a:t>Cumhuriyeti</a:t>
            </a:r>
            <a:r>
              <a:rPr lang="en-US" sz="900" dirty="0" smtClean="0"/>
              <a:t> </a:t>
            </a:r>
            <a:r>
              <a:rPr lang="en-US" sz="900" dirty="0" err="1" smtClean="0"/>
              <a:t>tarafından</a:t>
            </a:r>
            <a:r>
              <a:rPr lang="en-US" sz="900" dirty="0" smtClean="0"/>
              <a:t> </a:t>
            </a:r>
            <a:r>
              <a:rPr lang="en-US" sz="900" dirty="0" err="1" smtClean="0"/>
              <a:t>ortaklaşa</a:t>
            </a:r>
            <a:r>
              <a:rPr lang="en-US" sz="900" dirty="0" smtClean="0"/>
              <a:t> </a:t>
            </a:r>
            <a:r>
              <a:rPr lang="en-US" sz="900" dirty="0" err="1" smtClean="0"/>
              <a:t>finanse</a:t>
            </a:r>
            <a:r>
              <a:rPr lang="en-US" sz="900" dirty="0" smtClean="0"/>
              <a:t> </a:t>
            </a:r>
            <a:r>
              <a:rPr lang="en-US" sz="900" dirty="0" err="1" smtClean="0"/>
              <a:t>edilmektedir</a:t>
            </a:r>
            <a:endParaRPr lang="en-GB" sz="900"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85491" y="1"/>
            <a:ext cx="1346628" cy="1586997"/>
          </a:xfrm>
          <a:prstGeom prst="rect">
            <a:avLst/>
          </a:prstGeom>
        </p:spPr>
      </p:pic>
      <p:sp>
        <p:nvSpPr>
          <p:cNvPr id="11" name="Rectangle 3"/>
          <p:cNvSpPr txBox="1">
            <a:spLocks noChangeArrowheads="1"/>
          </p:cNvSpPr>
          <p:nvPr/>
        </p:nvSpPr>
        <p:spPr>
          <a:xfrm>
            <a:off x="451484" y="1844824"/>
            <a:ext cx="9144000" cy="5301208"/>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90000"/>
              </a:lnSpc>
              <a:spcBef>
                <a:spcPct val="20000"/>
              </a:spcBef>
              <a:spcAft>
                <a:spcPts val="0"/>
              </a:spcAft>
              <a:buClrTx/>
              <a:buSzTx/>
              <a:buFont typeface="Wingdings" pitchFamily="2" charset="2"/>
              <a:buNone/>
              <a:tabLst/>
              <a:defRPr/>
            </a:pPr>
            <a:endParaRPr kumimoji="0" lang="tr-TR" sz="3200" b="0" i="0" u="none" strike="noStrike" kern="1200" cap="none" spc="0" normalizeH="0" baseline="0" noProof="0" dirty="0" smtClean="0">
              <a:ln>
                <a:noFill/>
              </a:ln>
              <a:solidFill>
                <a:schemeClr val="tx1">
                  <a:tint val="75000"/>
                </a:schemeClr>
              </a:solidFill>
              <a:effectLst/>
              <a:uLnTx/>
              <a:uFillTx/>
              <a:latin typeface="+mn-lt"/>
              <a:ea typeface="+mn-ea"/>
              <a:cs typeface="Times New Roman" pitchFamily="18" charset="0"/>
            </a:endParaRPr>
          </a:p>
        </p:txBody>
      </p:sp>
      <p:sp>
        <p:nvSpPr>
          <p:cNvPr id="9" name="Rectangle 2"/>
          <p:cNvSpPr txBox="1">
            <a:spLocks noChangeArrowheads="1"/>
          </p:cNvSpPr>
          <p:nvPr/>
        </p:nvSpPr>
        <p:spPr>
          <a:xfrm>
            <a:off x="457200" y="2746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2600" b="1" i="0" u="none" strike="noStrike" kern="1200" cap="none" spc="0" normalizeH="0" baseline="0" noProof="0" dirty="0" smtClean="0">
                <a:ln>
                  <a:noFill/>
                </a:ln>
                <a:effectLst/>
                <a:uLnTx/>
                <a:uFillTx/>
                <a:latin typeface="Times New Roman" pitchFamily="18" charset="0"/>
                <a:ea typeface="+mj-ea"/>
                <a:cs typeface="Times New Roman" pitchFamily="18" charset="0"/>
              </a:rPr>
              <a:t>AB’YE GİDEN YOL</a:t>
            </a:r>
            <a:br>
              <a:rPr kumimoji="0" lang="tr-TR" sz="2600" b="1" i="0" u="none" strike="noStrike" kern="1200" cap="none" spc="0" normalizeH="0" baseline="0" noProof="0" dirty="0" smtClean="0">
                <a:ln>
                  <a:noFill/>
                </a:ln>
                <a:effectLst/>
                <a:uLnTx/>
                <a:uFillTx/>
                <a:latin typeface="Times New Roman" pitchFamily="18" charset="0"/>
                <a:ea typeface="+mj-ea"/>
                <a:cs typeface="Times New Roman" pitchFamily="18" charset="0"/>
              </a:rPr>
            </a:br>
            <a:r>
              <a:rPr kumimoji="0" lang="tr-TR" sz="2600" b="1" i="0" u="none" strike="noStrike" kern="1200" cap="none" spc="0" normalizeH="0" baseline="0" noProof="0" dirty="0" smtClean="0">
                <a:ln>
                  <a:noFill/>
                </a:ln>
                <a:effectLst/>
                <a:uLnTx/>
                <a:uFillTx/>
                <a:latin typeface="Times New Roman" pitchFamily="18" charset="0"/>
                <a:ea typeface="+mj-ea"/>
                <a:cs typeface="Times New Roman" pitchFamily="18" charset="0"/>
              </a:rPr>
              <a:t> DERİNLEŞMENİN AŞAMALARI</a:t>
            </a:r>
          </a:p>
        </p:txBody>
      </p:sp>
      <p:sp>
        <p:nvSpPr>
          <p:cNvPr id="10" name="Rectangle 3"/>
          <p:cNvSpPr txBox="1">
            <a:spLocks noChangeArrowheads="1"/>
          </p:cNvSpPr>
          <p:nvPr/>
        </p:nvSpPr>
        <p:spPr>
          <a:xfrm>
            <a:off x="457200" y="1600200"/>
            <a:ext cx="8229600" cy="4525963"/>
          </a:xfrm>
          <a:prstGeom prst="rect">
            <a:avLst/>
          </a:prstGeom>
        </p:spPr>
        <p:txBody>
          <a:bodyPr vert="horz" lIns="91440" tIns="45720" rIns="91440" bIns="45720" rtlCol="0">
            <a:normAutofit/>
          </a:bodyPr>
          <a:lstStyle/>
          <a:p>
            <a:pPr marL="0" marR="0" lvl="0" indent="0" algn="just" defTabSz="914400" rtl="0" eaLnBrk="1" fontAlgn="auto" latinLnBrk="0" hangingPunct="1">
              <a:lnSpc>
                <a:spcPct val="100000"/>
              </a:lnSpc>
              <a:spcBef>
                <a:spcPct val="20000"/>
              </a:spcBef>
              <a:spcAft>
                <a:spcPts val="0"/>
              </a:spcAft>
              <a:buClrTx/>
              <a:buSzTx/>
              <a:buFont typeface="Wingdings" pitchFamily="2" charset="2"/>
              <a:buNone/>
              <a:tabLst/>
              <a:defRPr/>
            </a:pPr>
            <a:r>
              <a:rPr kumimoji="0" lang="tr-TR" sz="2400" b="1" i="0" u="sng" strike="noStrike" kern="1200" cap="none" spc="0" normalizeH="0" baseline="0" noProof="0" dirty="0" smtClean="0">
                <a:ln>
                  <a:noFill/>
                </a:ln>
                <a:effectLst/>
                <a:uLnTx/>
                <a:uFillTx/>
                <a:latin typeface="+mn-lt"/>
                <a:ea typeface="+mn-ea"/>
                <a:cs typeface="Times New Roman" pitchFamily="18" charset="0"/>
              </a:rPr>
              <a:t>2- Politika Alanındaki Değişiklikler (DEVAM)</a:t>
            </a:r>
          </a:p>
          <a:p>
            <a:pPr marL="609600" marR="0" lvl="0" indent="-609600" algn="just" defTabSz="914400" rtl="0" eaLnBrk="1" fontAlgn="auto" latinLnBrk="0" hangingPunct="1">
              <a:lnSpc>
                <a:spcPct val="100000"/>
              </a:lnSpc>
              <a:spcBef>
                <a:spcPct val="20000"/>
              </a:spcBef>
              <a:spcAft>
                <a:spcPts val="0"/>
              </a:spcAft>
              <a:buClrTx/>
              <a:buSzTx/>
              <a:buFontTx/>
              <a:buAutoNum type="alphaLcParenR"/>
              <a:tabLst/>
              <a:defRPr/>
            </a:pPr>
            <a:r>
              <a:rPr kumimoji="0" lang="tr-TR" sz="2400" b="1" i="0" u="none" strike="noStrike" kern="1200" cap="none" spc="0" normalizeH="0" baseline="0" noProof="0" dirty="0" smtClean="0">
                <a:ln>
                  <a:noFill/>
                </a:ln>
                <a:effectLst/>
                <a:uLnTx/>
                <a:uFillTx/>
                <a:latin typeface="+mn-lt"/>
                <a:ea typeface="+mn-ea"/>
                <a:cs typeface="Times New Roman" pitchFamily="18" charset="0"/>
              </a:rPr>
              <a:t>AVRUPA VATANDAŞLIĞI: Tüm üye ülkelerde oturma ve seyahat hakkı, Avrupa Parlamentosu ve belediye seçimlerinde seçme ve seçilme hakkı, üçüncü ülkelerde diplomatik temsilcilikleri bulunmayan üye ülke vatandaşlarının, o ülkede diğer üye ülkelerin korumasından yararlanması, Birlikle ilgili konularda Avrupa Parlamentosuna dilekçe verme hakkı.</a:t>
            </a:r>
          </a:p>
          <a:p>
            <a:pPr marL="609600" marR="0" lvl="0" indent="-609600" algn="just" defTabSz="914400" rtl="0" eaLnBrk="1" fontAlgn="auto" latinLnBrk="0" hangingPunct="1">
              <a:lnSpc>
                <a:spcPct val="100000"/>
              </a:lnSpc>
              <a:spcBef>
                <a:spcPct val="20000"/>
              </a:spcBef>
              <a:spcAft>
                <a:spcPts val="0"/>
              </a:spcAft>
              <a:buClrTx/>
              <a:buSzTx/>
              <a:buFontTx/>
              <a:buAutoNum type="alphaLcParenR"/>
              <a:tabLst/>
              <a:defRPr/>
            </a:pPr>
            <a:r>
              <a:rPr kumimoji="0" lang="tr-TR" sz="2400" b="1" i="0" u="none" strike="noStrike" kern="1200" cap="none" spc="0" normalizeH="0" baseline="0" noProof="0" dirty="0" smtClean="0">
                <a:ln>
                  <a:noFill/>
                </a:ln>
                <a:effectLst/>
                <a:uLnTx/>
                <a:uFillTx/>
                <a:latin typeface="+mn-lt"/>
                <a:ea typeface="+mn-ea"/>
                <a:cs typeface="Times New Roman" pitchFamily="18" charset="0"/>
              </a:rPr>
              <a:t>EĞİTİM, KÜLTÜR, HALK SAĞLIĞI, TÜKETİCİNİN KORUNMASI gibi yeni yetki alanlarının AB’ye devri</a:t>
            </a:r>
          </a:p>
          <a:p>
            <a:pPr marL="609600" marR="0" lvl="0" indent="-60960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tr-TR" sz="3200" b="0" i="0" u="none" strike="noStrike" kern="1200" cap="none" spc="0" normalizeH="0" baseline="0" noProof="0" dirty="0" smtClean="0">
              <a:ln>
                <a:noFill/>
              </a:ln>
              <a:solidFill>
                <a:schemeClr val="tx1">
                  <a:tint val="75000"/>
                </a:schemeClr>
              </a:solidFill>
              <a:effectLst/>
              <a:uLnTx/>
              <a:uFillTx/>
              <a:latin typeface="+mn-lt"/>
              <a:ea typeface="+mn-ea"/>
              <a:cs typeface="Times New Roman" pitchFamily="18" charset="0"/>
            </a:endParaRPr>
          </a:p>
        </p:txBody>
      </p:sp>
      <p:sp>
        <p:nvSpPr>
          <p:cNvPr id="12" name="5 Slayt Numarası Yer Tutucusu"/>
          <p:cNvSpPr>
            <a:spLocks noGrp="1"/>
          </p:cNvSpPr>
          <p:nvPr>
            <p:ph type="sldNum" sz="quarter" idx="12"/>
          </p:nvPr>
        </p:nvSpPr>
        <p:spPr>
          <a:xfrm>
            <a:off x="6553200" y="6356350"/>
            <a:ext cx="2133600" cy="365125"/>
          </a:xfrm>
          <a:noFill/>
        </p:spPr>
        <p:txBody>
          <a:bodyPr/>
          <a:lstStyle/>
          <a:p>
            <a:fld id="{80FD6C6C-C1C1-48EB-B841-8EFF5A48E339}" type="slidenum">
              <a:rPr lang="tr-TR" smtClean="0"/>
              <a:pPr/>
              <a:t>21</a:t>
            </a:fld>
            <a:endParaRPr lang="tr-TR" smtClean="0"/>
          </a:p>
        </p:txBody>
      </p:sp>
    </p:spTree>
    <p:extLst>
      <p:ext uri="{BB962C8B-B14F-4D97-AF65-F5344CB8AC3E}">
        <p14:creationId xmlns:p14="http://schemas.microsoft.com/office/powerpoint/2010/main" val="132218632"/>
      </p:ext>
    </p:extLst>
  </p:cSld>
  <p:clrMapOvr>
    <a:masterClrMapping/>
  </p:clrMapOvr>
  <p:transition spd="slow">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AutoShape 3"/>
          <p:cNvSpPr>
            <a:spLocks noChangeAspect="1" noChangeArrowheads="1" noTextEdit="1"/>
          </p:cNvSpPr>
          <p:nvPr/>
        </p:nvSpPr>
        <p:spPr bwMode="auto">
          <a:xfrm>
            <a:off x="-20637" y="1503629"/>
            <a:ext cx="9201150" cy="4257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1040" name="Line 39"/>
          <p:cNvSpPr>
            <a:spLocks noChangeShapeType="1"/>
          </p:cNvSpPr>
          <p:nvPr/>
        </p:nvSpPr>
        <p:spPr bwMode="auto">
          <a:xfrm>
            <a:off x="-19050" y="1509668"/>
            <a:ext cx="9193213" cy="0"/>
          </a:xfrm>
          <a:prstGeom prst="line">
            <a:avLst/>
          </a:prstGeom>
          <a:noFill/>
          <a:ln w="1270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91" name="Rectangle 1"/>
          <p:cNvSpPr>
            <a:spLocks noChangeArrowheads="1"/>
          </p:cNvSpPr>
          <p:nvPr/>
        </p:nvSpPr>
        <p:spPr bwMode="auto">
          <a:xfrm>
            <a:off x="0" y="0"/>
            <a:ext cx="9180514" cy="1509712"/>
          </a:xfrm>
          <a:prstGeom prst="rect">
            <a:avLst/>
          </a:prstGeom>
          <a:solidFill>
            <a:schemeClr val="bg1"/>
          </a:solidFill>
          <a:ln>
            <a:noFill/>
          </a:ln>
          <a:extLst/>
        </p:spPr>
        <p:txBody>
          <a:bodyPr/>
          <a:lstStyle>
            <a:lvl1pPr eaLnBrk="0" hangingPunct="0">
              <a:defRPr sz="1000">
                <a:solidFill>
                  <a:srgbClr val="00005A"/>
                </a:solidFill>
                <a:latin typeface="Arial Narrow" pitchFamily="34" charset="0"/>
                <a:cs typeface="Arial" charset="0"/>
              </a:defRPr>
            </a:lvl1pPr>
            <a:lvl2pPr marL="742950" indent="-285750" eaLnBrk="0" hangingPunct="0">
              <a:defRPr sz="1000">
                <a:solidFill>
                  <a:srgbClr val="00005A"/>
                </a:solidFill>
                <a:latin typeface="Arial Narrow" pitchFamily="34" charset="0"/>
                <a:cs typeface="Arial" charset="0"/>
              </a:defRPr>
            </a:lvl2pPr>
            <a:lvl3pPr marL="1143000" indent="-228600" eaLnBrk="0" hangingPunct="0">
              <a:defRPr sz="1000">
                <a:solidFill>
                  <a:srgbClr val="00005A"/>
                </a:solidFill>
                <a:latin typeface="Arial Narrow" pitchFamily="34" charset="0"/>
                <a:cs typeface="Arial" charset="0"/>
              </a:defRPr>
            </a:lvl3pPr>
            <a:lvl4pPr marL="1600200" indent="-228600" eaLnBrk="0" hangingPunct="0">
              <a:defRPr sz="1000">
                <a:solidFill>
                  <a:srgbClr val="00005A"/>
                </a:solidFill>
                <a:latin typeface="Arial Narrow" pitchFamily="34" charset="0"/>
                <a:cs typeface="Arial" charset="0"/>
              </a:defRPr>
            </a:lvl4pPr>
            <a:lvl5pPr marL="2057400" indent="-228600" eaLnBrk="0" hangingPunct="0">
              <a:defRPr sz="1000">
                <a:solidFill>
                  <a:srgbClr val="00005A"/>
                </a:solidFill>
                <a:latin typeface="Arial Narrow" pitchFamily="34" charset="0"/>
                <a:cs typeface="Arial" charset="0"/>
              </a:defRPr>
            </a:lvl5pPr>
            <a:lvl6pPr marL="2514600" indent="-228600" eaLnBrk="0" fontAlgn="base" hangingPunct="0">
              <a:spcBef>
                <a:spcPct val="0"/>
              </a:spcBef>
              <a:spcAft>
                <a:spcPct val="0"/>
              </a:spcAft>
              <a:defRPr sz="1000">
                <a:solidFill>
                  <a:srgbClr val="00005A"/>
                </a:solidFill>
                <a:latin typeface="Arial Narrow" pitchFamily="34" charset="0"/>
                <a:cs typeface="Arial" charset="0"/>
              </a:defRPr>
            </a:lvl6pPr>
            <a:lvl7pPr marL="2971800" indent="-228600" eaLnBrk="0" fontAlgn="base" hangingPunct="0">
              <a:spcBef>
                <a:spcPct val="0"/>
              </a:spcBef>
              <a:spcAft>
                <a:spcPct val="0"/>
              </a:spcAft>
              <a:defRPr sz="1000">
                <a:solidFill>
                  <a:srgbClr val="00005A"/>
                </a:solidFill>
                <a:latin typeface="Arial Narrow" pitchFamily="34" charset="0"/>
                <a:cs typeface="Arial" charset="0"/>
              </a:defRPr>
            </a:lvl7pPr>
            <a:lvl8pPr marL="3429000" indent="-228600" eaLnBrk="0" fontAlgn="base" hangingPunct="0">
              <a:spcBef>
                <a:spcPct val="0"/>
              </a:spcBef>
              <a:spcAft>
                <a:spcPct val="0"/>
              </a:spcAft>
              <a:defRPr sz="1000">
                <a:solidFill>
                  <a:srgbClr val="00005A"/>
                </a:solidFill>
                <a:latin typeface="Arial Narrow" pitchFamily="34" charset="0"/>
                <a:cs typeface="Arial" charset="0"/>
              </a:defRPr>
            </a:lvl8pPr>
            <a:lvl9pPr marL="3886200" indent="-228600" eaLnBrk="0" fontAlgn="base" hangingPunct="0">
              <a:spcBef>
                <a:spcPct val="0"/>
              </a:spcBef>
              <a:spcAft>
                <a:spcPct val="0"/>
              </a:spcAft>
              <a:defRPr sz="1000">
                <a:solidFill>
                  <a:srgbClr val="00005A"/>
                </a:solidFill>
                <a:latin typeface="Arial Narrow" pitchFamily="34" charset="0"/>
                <a:cs typeface="Arial" charset="0"/>
              </a:defRPr>
            </a:lvl9pPr>
          </a:lstStyle>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dirty="0">
              <a:solidFill>
                <a:prstClr val="white"/>
              </a:solidFill>
            </a:endParaRPr>
          </a:p>
          <a:p>
            <a:pPr algn="ctr" eaLnBrk="1" hangingPunct="1"/>
            <a:endParaRPr lang="en-GB" altLang="tr-TR" sz="1800" b="1" dirty="0">
              <a:solidFill>
                <a:prstClr val="white"/>
              </a:solidFill>
            </a:endParaRPr>
          </a:p>
          <a:p>
            <a:pPr eaLnBrk="1" hangingPunct="1"/>
            <a:endParaRPr lang="tr-TR" altLang="tr-TR" sz="1800" b="1" dirty="0">
              <a:solidFill>
                <a:prstClr val="white"/>
              </a:solidFill>
            </a:endParaRPr>
          </a:p>
        </p:txBody>
      </p:sp>
      <p:pic>
        <p:nvPicPr>
          <p:cNvPr id="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3824" y="280411"/>
            <a:ext cx="1689217" cy="6729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7" name="TextBox 46"/>
          <p:cNvSpPr txBox="1"/>
          <p:nvPr/>
        </p:nvSpPr>
        <p:spPr>
          <a:xfrm>
            <a:off x="-143696" y="984889"/>
            <a:ext cx="2304256" cy="507831"/>
          </a:xfrm>
          <a:prstGeom prst="rect">
            <a:avLst/>
          </a:prstGeom>
          <a:noFill/>
        </p:spPr>
        <p:txBody>
          <a:bodyPr wrap="square" rtlCol="0">
            <a:spAutoFit/>
          </a:bodyPr>
          <a:lstStyle/>
          <a:p>
            <a:pPr algn="ctr"/>
            <a:r>
              <a:rPr lang="en-US" sz="900" dirty="0" smtClean="0"/>
              <a:t>Bu </a:t>
            </a:r>
            <a:r>
              <a:rPr lang="en-US" sz="900" dirty="0" err="1" smtClean="0"/>
              <a:t>Proje</a:t>
            </a:r>
            <a:r>
              <a:rPr lang="en-US" sz="900" dirty="0" smtClean="0"/>
              <a:t> </a:t>
            </a:r>
            <a:r>
              <a:rPr lang="en-US" sz="900" dirty="0" err="1" smtClean="0"/>
              <a:t>Avrupa</a:t>
            </a:r>
            <a:r>
              <a:rPr lang="en-US" sz="900" dirty="0" smtClean="0"/>
              <a:t> </a:t>
            </a:r>
            <a:r>
              <a:rPr lang="en-US" sz="900" dirty="0" err="1" smtClean="0"/>
              <a:t>Birliği</a:t>
            </a:r>
            <a:r>
              <a:rPr lang="en-US" sz="900" dirty="0" smtClean="0"/>
              <a:t> </a:t>
            </a:r>
            <a:r>
              <a:rPr lang="en-US" sz="900" dirty="0" err="1" smtClean="0"/>
              <a:t>ve</a:t>
            </a:r>
            <a:r>
              <a:rPr lang="en-US" sz="900" dirty="0" smtClean="0"/>
              <a:t> </a:t>
            </a:r>
            <a:r>
              <a:rPr lang="en-US" sz="900" dirty="0" err="1" smtClean="0"/>
              <a:t>Türkiye</a:t>
            </a:r>
            <a:r>
              <a:rPr lang="en-US" sz="900" dirty="0" smtClean="0"/>
              <a:t> </a:t>
            </a:r>
            <a:r>
              <a:rPr lang="en-US" sz="900" dirty="0" err="1" smtClean="0"/>
              <a:t>Cumhuriyeti</a:t>
            </a:r>
            <a:r>
              <a:rPr lang="en-US" sz="900" dirty="0" smtClean="0"/>
              <a:t> </a:t>
            </a:r>
            <a:r>
              <a:rPr lang="en-US" sz="900" dirty="0" err="1" smtClean="0"/>
              <a:t>tarafından</a:t>
            </a:r>
            <a:r>
              <a:rPr lang="en-US" sz="900" dirty="0" smtClean="0"/>
              <a:t> </a:t>
            </a:r>
            <a:r>
              <a:rPr lang="en-US" sz="900" dirty="0" err="1" smtClean="0"/>
              <a:t>ortaklaşa</a:t>
            </a:r>
            <a:r>
              <a:rPr lang="en-US" sz="900" dirty="0" smtClean="0"/>
              <a:t> </a:t>
            </a:r>
            <a:r>
              <a:rPr lang="en-US" sz="900" dirty="0" err="1" smtClean="0"/>
              <a:t>finanse</a:t>
            </a:r>
            <a:r>
              <a:rPr lang="en-US" sz="900" dirty="0" smtClean="0"/>
              <a:t> </a:t>
            </a:r>
            <a:r>
              <a:rPr lang="en-US" sz="900" dirty="0" err="1" smtClean="0"/>
              <a:t>edilmektedir</a:t>
            </a:r>
            <a:endParaRPr lang="en-GB" sz="900"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85491" y="1"/>
            <a:ext cx="1346628" cy="1586997"/>
          </a:xfrm>
          <a:prstGeom prst="rect">
            <a:avLst/>
          </a:prstGeom>
        </p:spPr>
      </p:pic>
      <p:sp>
        <p:nvSpPr>
          <p:cNvPr id="11" name="Rectangle 3"/>
          <p:cNvSpPr txBox="1">
            <a:spLocks noChangeArrowheads="1"/>
          </p:cNvSpPr>
          <p:nvPr/>
        </p:nvSpPr>
        <p:spPr>
          <a:xfrm>
            <a:off x="0" y="1556792"/>
            <a:ext cx="9144000" cy="5301208"/>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90000"/>
              </a:lnSpc>
              <a:spcBef>
                <a:spcPct val="20000"/>
              </a:spcBef>
              <a:spcAft>
                <a:spcPts val="0"/>
              </a:spcAft>
              <a:buClrTx/>
              <a:buSzTx/>
              <a:buFont typeface="Wingdings" pitchFamily="2" charset="2"/>
              <a:buNone/>
              <a:tabLst/>
              <a:defRPr/>
            </a:pPr>
            <a:endParaRPr kumimoji="0" lang="tr-TR" sz="3200" b="0" i="0" u="none" strike="noStrike" kern="1200" cap="none" spc="0" normalizeH="0" baseline="0" noProof="0" dirty="0" smtClean="0">
              <a:ln>
                <a:noFill/>
              </a:ln>
              <a:solidFill>
                <a:schemeClr val="tx1">
                  <a:tint val="75000"/>
                </a:schemeClr>
              </a:solidFill>
              <a:effectLst/>
              <a:uLnTx/>
              <a:uFillTx/>
              <a:latin typeface="+mn-lt"/>
              <a:ea typeface="+mn-ea"/>
              <a:cs typeface="Times New Roman" pitchFamily="18" charset="0"/>
            </a:endParaRPr>
          </a:p>
        </p:txBody>
      </p:sp>
      <p:sp>
        <p:nvSpPr>
          <p:cNvPr id="9" name="Rectangle 2"/>
          <p:cNvSpPr txBox="1">
            <a:spLocks noChangeArrowheads="1"/>
          </p:cNvSpPr>
          <p:nvPr/>
        </p:nvSpPr>
        <p:spPr>
          <a:xfrm>
            <a:off x="685800" y="293688"/>
            <a:ext cx="7772400" cy="822325"/>
          </a:xfrm>
          <a:prstGeom prst="rect">
            <a:avLst/>
          </a:prstGeom>
        </p:spPr>
        <p:txBody>
          <a:bodyPr vert="horz" lIns="91440" tIns="45720" rIns="91440" bIns="45720" rtlCol="0" anchor="ctr">
            <a:noAutofit/>
          </a:bodyPr>
          <a:lstStyle/>
          <a:p>
            <a:pPr algn="ctr">
              <a:spcBef>
                <a:spcPct val="0"/>
              </a:spcBef>
              <a:defRPr/>
            </a:pPr>
            <a:endParaRPr lang="tr-TR" sz="2800" b="1" dirty="0" smtClean="0">
              <a:latin typeface="Times New Roman" pitchFamily="18" charset="0"/>
              <a:cs typeface="Times New Roman" pitchFamily="18" charset="0"/>
            </a:endParaRPr>
          </a:p>
          <a:p>
            <a:pPr algn="ctr">
              <a:spcBef>
                <a:spcPct val="0"/>
              </a:spcBef>
              <a:defRPr/>
            </a:pPr>
            <a:endParaRPr lang="tr-TR" sz="2800" b="1" dirty="0">
              <a:latin typeface="Times New Roman" pitchFamily="18" charset="0"/>
              <a:cs typeface="Times New Roman" pitchFamily="18" charset="0"/>
            </a:endParaRPr>
          </a:p>
          <a:p>
            <a:pPr algn="ctr">
              <a:spcBef>
                <a:spcPct val="0"/>
              </a:spcBef>
              <a:defRPr/>
            </a:pPr>
            <a:r>
              <a:rPr lang="tr-TR" sz="2800" b="1" dirty="0" smtClean="0">
                <a:latin typeface="Times New Roman" pitchFamily="18" charset="0"/>
                <a:cs typeface="Times New Roman" pitchFamily="18" charset="0"/>
              </a:rPr>
              <a:t>AB’YE </a:t>
            </a:r>
            <a:r>
              <a:rPr lang="tr-TR" sz="2800" b="1" dirty="0">
                <a:latin typeface="Times New Roman" pitchFamily="18" charset="0"/>
                <a:cs typeface="Times New Roman" pitchFamily="18" charset="0"/>
              </a:rPr>
              <a:t>GİDEN YOL</a:t>
            </a:r>
            <a:br>
              <a:rPr lang="tr-TR" sz="2800" b="1" dirty="0">
                <a:latin typeface="Times New Roman" pitchFamily="18" charset="0"/>
                <a:cs typeface="Times New Roman" pitchFamily="18" charset="0"/>
              </a:rPr>
            </a:br>
            <a:r>
              <a:rPr lang="tr-TR" sz="2800" b="1" dirty="0">
                <a:latin typeface="Times New Roman" pitchFamily="18" charset="0"/>
                <a:cs typeface="Times New Roman" pitchFamily="18" charset="0"/>
              </a:rPr>
              <a:t> DERİNLEŞMENİN AŞAMALARI</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28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r>
            <a:br>
              <a:rPr kumimoji="0" lang="tr-TR" sz="28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br>
            <a:endParaRPr kumimoji="0" lang="tr-TR" sz="28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10" name="Rectangle 3"/>
          <p:cNvSpPr txBox="1">
            <a:spLocks noChangeArrowheads="1"/>
          </p:cNvSpPr>
          <p:nvPr/>
        </p:nvSpPr>
        <p:spPr>
          <a:xfrm>
            <a:off x="685800" y="990600"/>
            <a:ext cx="7772400" cy="5867400"/>
          </a:xfrm>
          <a:prstGeom prst="rect">
            <a:avLst/>
          </a:prstGeom>
        </p:spPr>
        <p:txBody>
          <a:bodyPr vert="horz" lIns="91440" tIns="45720" rIns="91440" bIns="45720" rtlCol="0">
            <a:normAutofit/>
          </a:bodyPr>
          <a:lstStyle/>
          <a:p>
            <a:pPr marR="0" lvl="0" algn="ctr" defTabSz="914400" rtl="0" eaLnBrk="1" fontAlgn="auto" latinLnBrk="0" hangingPunct="1">
              <a:lnSpc>
                <a:spcPct val="100000"/>
              </a:lnSpc>
              <a:spcBef>
                <a:spcPct val="20000"/>
              </a:spcBef>
              <a:spcAft>
                <a:spcPts val="0"/>
              </a:spcAft>
              <a:buClrTx/>
              <a:buSzTx/>
              <a:tabLst/>
              <a:defRPr/>
            </a:pPr>
            <a:endParaRPr lang="tr-TR" sz="2400" b="1" u="sng" dirty="0">
              <a:solidFill>
                <a:schemeClr val="folHlink"/>
              </a:solidFill>
              <a:cs typeface="Times New Roman" pitchFamily="18" charset="0"/>
            </a:endParaRPr>
          </a:p>
          <a:p>
            <a:pPr marR="0" lvl="0" defTabSz="914400" rtl="0" eaLnBrk="1" fontAlgn="auto" latinLnBrk="0" hangingPunct="1">
              <a:lnSpc>
                <a:spcPct val="100000"/>
              </a:lnSpc>
              <a:spcBef>
                <a:spcPct val="20000"/>
              </a:spcBef>
              <a:spcAft>
                <a:spcPts val="0"/>
              </a:spcAft>
              <a:buClrTx/>
              <a:buSzTx/>
              <a:tabLst/>
              <a:defRPr/>
            </a:pPr>
            <a:r>
              <a:rPr lang="tr-TR" sz="2800" b="1" u="sng" dirty="0" smtClean="0">
                <a:cs typeface="Times New Roman" pitchFamily="18" charset="0"/>
              </a:rPr>
              <a:t>6. Amsterdam Antlaşması (1997-1999)</a:t>
            </a:r>
          </a:p>
          <a:p>
            <a:pPr marR="0" lvl="0" defTabSz="914400" rtl="0" eaLnBrk="1" fontAlgn="auto" latinLnBrk="0" hangingPunct="1">
              <a:lnSpc>
                <a:spcPct val="100000"/>
              </a:lnSpc>
              <a:spcBef>
                <a:spcPct val="20000"/>
              </a:spcBef>
              <a:spcAft>
                <a:spcPts val="0"/>
              </a:spcAft>
              <a:buClrTx/>
              <a:buSzTx/>
              <a:tabLst/>
              <a:defRPr/>
            </a:pPr>
            <a:r>
              <a:rPr kumimoji="0" lang="tr-TR" sz="2800" b="1" i="0" u="sng" strike="noStrike" kern="1200" cap="none" spc="0" normalizeH="0" baseline="0" noProof="0" dirty="0" smtClean="0">
                <a:ln>
                  <a:noFill/>
                </a:ln>
                <a:effectLst/>
                <a:uLnTx/>
                <a:uFillTx/>
                <a:cs typeface="Times New Roman" pitchFamily="18" charset="0"/>
              </a:rPr>
              <a:t>Temel</a:t>
            </a:r>
            <a:r>
              <a:rPr kumimoji="0" lang="tr-TR" sz="2800" b="1" i="0" u="sng" strike="noStrike" kern="1200" cap="none" spc="0" normalizeH="0" noProof="0" dirty="0" smtClean="0">
                <a:ln>
                  <a:noFill/>
                </a:ln>
                <a:effectLst/>
                <a:uLnTx/>
                <a:uFillTx/>
                <a:cs typeface="Times New Roman" pitchFamily="18" charset="0"/>
              </a:rPr>
              <a:t> </a:t>
            </a:r>
            <a:r>
              <a:rPr kumimoji="0" lang="tr-TR" sz="2800" b="1" i="0" u="sng" strike="noStrike" kern="1200" cap="none" spc="0" normalizeH="0" baseline="0" noProof="0" dirty="0" smtClean="0">
                <a:ln>
                  <a:noFill/>
                </a:ln>
                <a:effectLst/>
                <a:uLnTx/>
                <a:uFillTx/>
                <a:cs typeface="Times New Roman" pitchFamily="18" charset="0"/>
              </a:rPr>
              <a:t>Değişiklikler</a:t>
            </a:r>
          </a:p>
          <a:p>
            <a:pPr marL="609600" marR="0" lvl="0" indent="-609600" algn="ctr" defTabSz="914400" rtl="0" eaLnBrk="1" fontAlgn="auto" latinLnBrk="0" hangingPunct="1">
              <a:lnSpc>
                <a:spcPct val="100000"/>
              </a:lnSpc>
              <a:spcBef>
                <a:spcPct val="20000"/>
              </a:spcBef>
              <a:spcAft>
                <a:spcPts val="0"/>
              </a:spcAft>
              <a:buClrTx/>
              <a:buSzTx/>
              <a:buFontTx/>
              <a:buAutoNum type="alphaLcParenR"/>
              <a:tabLst/>
              <a:defRPr/>
            </a:pPr>
            <a:r>
              <a:rPr kumimoji="0" lang="tr-TR" sz="2400" b="1" i="0" u="none" strike="noStrike" kern="1200" cap="none" spc="0" normalizeH="0" baseline="0" noProof="0" dirty="0" smtClean="0">
                <a:ln>
                  <a:noFill/>
                </a:ln>
                <a:effectLst/>
                <a:uLnTx/>
                <a:uFillTx/>
                <a:latin typeface="+mn-lt"/>
                <a:ea typeface="+mn-ea"/>
                <a:cs typeface="Times New Roman" pitchFamily="18" charset="0"/>
              </a:rPr>
              <a:t>AVRUPA BİRLİĞİNİN TEMEL DEĞERLERİNİN İLK DEFA AÇIKÇA ANTLAŞMALARA GEÇİRİLMESİ: Özgürlük, Demokrasi, İnsan Hakları ve Hukukun Üstünlüğü</a:t>
            </a:r>
          </a:p>
          <a:p>
            <a:pPr marL="609600" marR="0" lvl="0" indent="-609600" algn="ctr" defTabSz="914400" rtl="0" eaLnBrk="1" fontAlgn="auto" latinLnBrk="0" hangingPunct="1">
              <a:lnSpc>
                <a:spcPct val="100000"/>
              </a:lnSpc>
              <a:spcBef>
                <a:spcPct val="20000"/>
              </a:spcBef>
              <a:spcAft>
                <a:spcPts val="0"/>
              </a:spcAft>
              <a:buClrTx/>
              <a:buSzTx/>
              <a:buFontTx/>
              <a:buAutoNum type="alphaLcParenR"/>
              <a:tabLst/>
              <a:defRPr/>
            </a:pPr>
            <a:r>
              <a:rPr kumimoji="0" lang="tr-TR" sz="2400" b="1" i="0" u="none" strike="noStrike" kern="1200" cap="none" spc="0" normalizeH="0" baseline="0" noProof="0" dirty="0" smtClean="0">
                <a:ln>
                  <a:noFill/>
                </a:ln>
                <a:effectLst/>
                <a:uLnTx/>
                <a:uFillTx/>
                <a:latin typeface="+mn-lt"/>
                <a:ea typeface="+mn-ea"/>
                <a:cs typeface="Times New Roman" pitchFamily="18" charset="0"/>
              </a:rPr>
              <a:t>TEMEL HAKLAR VE AB DÜZEYİNDE KORUNMALARI İLE İLGİLİ MEKANİZMANIN OLUŞTURULMASI </a:t>
            </a:r>
          </a:p>
          <a:p>
            <a:pPr marL="609600" marR="0" lvl="0" indent="-609600" algn="ctr" defTabSz="914400" rtl="0" eaLnBrk="1" fontAlgn="auto" latinLnBrk="0" hangingPunct="1">
              <a:lnSpc>
                <a:spcPct val="100000"/>
              </a:lnSpc>
              <a:spcBef>
                <a:spcPct val="20000"/>
              </a:spcBef>
              <a:spcAft>
                <a:spcPts val="0"/>
              </a:spcAft>
              <a:buClrTx/>
              <a:buSzTx/>
              <a:buFontTx/>
              <a:buAutoNum type="alphaLcParenR"/>
              <a:tabLst/>
              <a:defRPr/>
            </a:pPr>
            <a:r>
              <a:rPr kumimoji="0" lang="tr-TR" sz="2400" b="1" i="0" u="none" strike="noStrike" kern="1200" cap="none" spc="0" normalizeH="0" baseline="0" noProof="0" dirty="0" smtClean="0">
                <a:ln>
                  <a:noFill/>
                </a:ln>
                <a:effectLst/>
                <a:uLnTx/>
                <a:uFillTx/>
                <a:latin typeface="+mn-lt"/>
                <a:ea typeface="+mn-ea"/>
                <a:cs typeface="Times New Roman" pitchFamily="18" charset="0"/>
              </a:rPr>
              <a:t>VİZE, SIĞINMA, GÖÇ VE KİŞİLERİN SERBEST DOLAŞIMI İLE İLGİLİ BAZI 3. SÜTUN KONULARININ BİRİNCİ SÜTUNA DAHİL EDİLMESİ VE SCHENGEN PROTOKOLÜ </a:t>
            </a:r>
          </a:p>
          <a:p>
            <a:pPr marL="609600" marR="0" lvl="0" indent="-609600" algn="ctr" defTabSz="914400" rtl="0" eaLnBrk="1" fontAlgn="auto" latinLnBrk="0" hangingPunct="1">
              <a:lnSpc>
                <a:spcPct val="100000"/>
              </a:lnSpc>
              <a:spcBef>
                <a:spcPct val="20000"/>
              </a:spcBef>
              <a:spcAft>
                <a:spcPts val="0"/>
              </a:spcAft>
              <a:buClrTx/>
              <a:buSzTx/>
              <a:buFontTx/>
              <a:buAutoNum type="alphaLcParenR"/>
              <a:tabLst/>
              <a:defRPr/>
            </a:pPr>
            <a:r>
              <a:rPr kumimoji="0" lang="tr-TR" sz="2400" b="1" i="0" u="none" strike="noStrike" kern="1200" cap="none" spc="0" normalizeH="0" baseline="0" noProof="0" dirty="0" smtClean="0">
                <a:ln>
                  <a:noFill/>
                </a:ln>
                <a:effectLst/>
                <a:uLnTx/>
                <a:uFillTx/>
                <a:latin typeface="+mn-lt"/>
                <a:ea typeface="+mn-ea"/>
                <a:cs typeface="Times New Roman" pitchFamily="18" charset="0"/>
              </a:rPr>
              <a:t>SOSYAL POLİTİKA VE İSTİHDAM</a:t>
            </a:r>
          </a:p>
        </p:txBody>
      </p:sp>
      <p:sp>
        <p:nvSpPr>
          <p:cNvPr id="12" name="5 Slayt Numarası Yer Tutucusu"/>
          <p:cNvSpPr>
            <a:spLocks noGrp="1"/>
          </p:cNvSpPr>
          <p:nvPr>
            <p:ph type="sldNum" sz="quarter" idx="12"/>
          </p:nvPr>
        </p:nvSpPr>
        <p:spPr>
          <a:xfrm>
            <a:off x="6553200" y="6356350"/>
            <a:ext cx="2133600" cy="365125"/>
          </a:xfrm>
          <a:noFill/>
        </p:spPr>
        <p:txBody>
          <a:bodyPr/>
          <a:lstStyle/>
          <a:p>
            <a:fld id="{05B81929-B076-4CD2-A543-8A7C42F5DA66}" type="slidenum">
              <a:rPr lang="tr-TR" smtClean="0"/>
              <a:pPr/>
              <a:t>22</a:t>
            </a:fld>
            <a:endParaRPr lang="tr-TR" smtClean="0"/>
          </a:p>
        </p:txBody>
      </p:sp>
    </p:spTree>
    <p:extLst>
      <p:ext uri="{BB962C8B-B14F-4D97-AF65-F5344CB8AC3E}">
        <p14:creationId xmlns:p14="http://schemas.microsoft.com/office/powerpoint/2010/main" val="13221863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0-#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blinds(horizontal)">
                                      <p:cBhvr>
                                        <p:cTn id="1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utoUpdateAnimBg="0"/>
      <p:bldP spid="10"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AutoShape 3"/>
          <p:cNvSpPr>
            <a:spLocks noChangeAspect="1" noChangeArrowheads="1" noTextEdit="1"/>
          </p:cNvSpPr>
          <p:nvPr/>
        </p:nvSpPr>
        <p:spPr bwMode="auto">
          <a:xfrm>
            <a:off x="-20637" y="1503629"/>
            <a:ext cx="9201150" cy="4257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1040" name="Line 39"/>
          <p:cNvSpPr>
            <a:spLocks noChangeShapeType="1"/>
          </p:cNvSpPr>
          <p:nvPr/>
        </p:nvSpPr>
        <p:spPr bwMode="auto">
          <a:xfrm>
            <a:off x="-19050" y="1509668"/>
            <a:ext cx="9193213" cy="0"/>
          </a:xfrm>
          <a:prstGeom prst="line">
            <a:avLst/>
          </a:prstGeom>
          <a:noFill/>
          <a:ln w="1270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91" name="Rectangle 1"/>
          <p:cNvSpPr>
            <a:spLocks noChangeArrowheads="1"/>
          </p:cNvSpPr>
          <p:nvPr/>
        </p:nvSpPr>
        <p:spPr bwMode="auto">
          <a:xfrm>
            <a:off x="0" y="0"/>
            <a:ext cx="9180514" cy="1509712"/>
          </a:xfrm>
          <a:prstGeom prst="rect">
            <a:avLst/>
          </a:prstGeom>
          <a:solidFill>
            <a:schemeClr val="bg1"/>
          </a:solidFill>
          <a:ln>
            <a:noFill/>
          </a:ln>
          <a:extLst/>
        </p:spPr>
        <p:txBody>
          <a:bodyPr/>
          <a:lstStyle>
            <a:lvl1pPr eaLnBrk="0" hangingPunct="0">
              <a:defRPr sz="1000">
                <a:solidFill>
                  <a:srgbClr val="00005A"/>
                </a:solidFill>
                <a:latin typeface="Arial Narrow" pitchFamily="34" charset="0"/>
                <a:cs typeface="Arial" charset="0"/>
              </a:defRPr>
            </a:lvl1pPr>
            <a:lvl2pPr marL="742950" indent="-285750" eaLnBrk="0" hangingPunct="0">
              <a:defRPr sz="1000">
                <a:solidFill>
                  <a:srgbClr val="00005A"/>
                </a:solidFill>
                <a:latin typeface="Arial Narrow" pitchFamily="34" charset="0"/>
                <a:cs typeface="Arial" charset="0"/>
              </a:defRPr>
            </a:lvl2pPr>
            <a:lvl3pPr marL="1143000" indent="-228600" eaLnBrk="0" hangingPunct="0">
              <a:defRPr sz="1000">
                <a:solidFill>
                  <a:srgbClr val="00005A"/>
                </a:solidFill>
                <a:latin typeface="Arial Narrow" pitchFamily="34" charset="0"/>
                <a:cs typeface="Arial" charset="0"/>
              </a:defRPr>
            </a:lvl3pPr>
            <a:lvl4pPr marL="1600200" indent="-228600" eaLnBrk="0" hangingPunct="0">
              <a:defRPr sz="1000">
                <a:solidFill>
                  <a:srgbClr val="00005A"/>
                </a:solidFill>
                <a:latin typeface="Arial Narrow" pitchFamily="34" charset="0"/>
                <a:cs typeface="Arial" charset="0"/>
              </a:defRPr>
            </a:lvl4pPr>
            <a:lvl5pPr marL="2057400" indent="-228600" eaLnBrk="0" hangingPunct="0">
              <a:defRPr sz="1000">
                <a:solidFill>
                  <a:srgbClr val="00005A"/>
                </a:solidFill>
                <a:latin typeface="Arial Narrow" pitchFamily="34" charset="0"/>
                <a:cs typeface="Arial" charset="0"/>
              </a:defRPr>
            </a:lvl5pPr>
            <a:lvl6pPr marL="2514600" indent="-228600" eaLnBrk="0" fontAlgn="base" hangingPunct="0">
              <a:spcBef>
                <a:spcPct val="0"/>
              </a:spcBef>
              <a:spcAft>
                <a:spcPct val="0"/>
              </a:spcAft>
              <a:defRPr sz="1000">
                <a:solidFill>
                  <a:srgbClr val="00005A"/>
                </a:solidFill>
                <a:latin typeface="Arial Narrow" pitchFamily="34" charset="0"/>
                <a:cs typeface="Arial" charset="0"/>
              </a:defRPr>
            </a:lvl6pPr>
            <a:lvl7pPr marL="2971800" indent="-228600" eaLnBrk="0" fontAlgn="base" hangingPunct="0">
              <a:spcBef>
                <a:spcPct val="0"/>
              </a:spcBef>
              <a:spcAft>
                <a:spcPct val="0"/>
              </a:spcAft>
              <a:defRPr sz="1000">
                <a:solidFill>
                  <a:srgbClr val="00005A"/>
                </a:solidFill>
                <a:latin typeface="Arial Narrow" pitchFamily="34" charset="0"/>
                <a:cs typeface="Arial" charset="0"/>
              </a:defRPr>
            </a:lvl7pPr>
            <a:lvl8pPr marL="3429000" indent="-228600" eaLnBrk="0" fontAlgn="base" hangingPunct="0">
              <a:spcBef>
                <a:spcPct val="0"/>
              </a:spcBef>
              <a:spcAft>
                <a:spcPct val="0"/>
              </a:spcAft>
              <a:defRPr sz="1000">
                <a:solidFill>
                  <a:srgbClr val="00005A"/>
                </a:solidFill>
                <a:latin typeface="Arial Narrow" pitchFamily="34" charset="0"/>
                <a:cs typeface="Arial" charset="0"/>
              </a:defRPr>
            </a:lvl8pPr>
            <a:lvl9pPr marL="3886200" indent="-228600" eaLnBrk="0" fontAlgn="base" hangingPunct="0">
              <a:spcBef>
                <a:spcPct val="0"/>
              </a:spcBef>
              <a:spcAft>
                <a:spcPct val="0"/>
              </a:spcAft>
              <a:defRPr sz="1000">
                <a:solidFill>
                  <a:srgbClr val="00005A"/>
                </a:solidFill>
                <a:latin typeface="Arial Narrow" pitchFamily="34" charset="0"/>
                <a:cs typeface="Arial" charset="0"/>
              </a:defRPr>
            </a:lvl9pPr>
          </a:lstStyle>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dirty="0">
              <a:solidFill>
                <a:prstClr val="white"/>
              </a:solidFill>
            </a:endParaRPr>
          </a:p>
          <a:p>
            <a:pPr algn="ctr" eaLnBrk="1" hangingPunct="1"/>
            <a:endParaRPr lang="en-GB" altLang="tr-TR" sz="1800" b="1" dirty="0">
              <a:solidFill>
                <a:prstClr val="white"/>
              </a:solidFill>
            </a:endParaRPr>
          </a:p>
          <a:p>
            <a:pPr eaLnBrk="1" hangingPunct="1"/>
            <a:endParaRPr lang="tr-TR" altLang="tr-TR" sz="1800" b="1" dirty="0">
              <a:solidFill>
                <a:prstClr val="white"/>
              </a:solidFill>
            </a:endParaRPr>
          </a:p>
        </p:txBody>
      </p:sp>
      <p:pic>
        <p:nvPicPr>
          <p:cNvPr id="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3824" y="280411"/>
            <a:ext cx="1689217" cy="6729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7" name="TextBox 46"/>
          <p:cNvSpPr txBox="1"/>
          <p:nvPr/>
        </p:nvSpPr>
        <p:spPr>
          <a:xfrm>
            <a:off x="-143696" y="984889"/>
            <a:ext cx="2304256" cy="507831"/>
          </a:xfrm>
          <a:prstGeom prst="rect">
            <a:avLst/>
          </a:prstGeom>
          <a:noFill/>
        </p:spPr>
        <p:txBody>
          <a:bodyPr wrap="square" rtlCol="0">
            <a:spAutoFit/>
          </a:bodyPr>
          <a:lstStyle/>
          <a:p>
            <a:pPr algn="ctr"/>
            <a:r>
              <a:rPr lang="en-US" sz="900" dirty="0" smtClean="0"/>
              <a:t>Bu </a:t>
            </a:r>
            <a:r>
              <a:rPr lang="en-US" sz="900" dirty="0" err="1" smtClean="0"/>
              <a:t>Proje</a:t>
            </a:r>
            <a:r>
              <a:rPr lang="en-US" sz="900" dirty="0" smtClean="0"/>
              <a:t> </a:t>
            </a:r>
            <a:r>
              <a:rPr lang="en-US" sz="900" dirty="0" err="1" smtClean="0"/>
              <a:t>Avrupa</a:t>
            </a:r>
            <a:r>
              <a:rPr lang="en-US" sz="900" dirty="0" smtClean="0"/>
              <a:t> </a:t>
            </a:r>
            <a:r>
              <a:rPr lang="en-US" sz="900" dirty="0" err="1" smtClean="0"/>
              <a:t>Birliği</a:t>
            </a:r>
            <a:r>
              <a:rPr lang="en-US" sz="900" dirty="0" smtClean="0"/>
              <a:t> </a:t>
            </a:r>
            <a:r>
              <a:rPr lang="en-US" sz="900" dirty="0" err="1" smtClean="0"/>
              <a:t>ve</a:t>
            </a:r>
            <a:r>
              <a:rPr lang="en-US" sz="900" dirty="0" smtClean="0"/>
              <a:t> </a:t>
            </a:r>
            <a:r>
              <a:rPr lang="en-US" sz="900" dirty="0" err="1" smtClean="0"/>
              <a:t>Türkiye</a:t>
            </a:r>
            <a:r>
              <a:rPr lang="en-US" sz="900" dirty="0" smtClean="0"/>
              <a:t> </a:t>
            </a:r>
            <a:r>
              <a:rPr lang="en-US" sz="900" dirty="0" err="1" smtClean="0"/>
              <a:t>Cumhuriyeti</a:t>
            </a:r>
            <a:r>
              <a:rPr lang="en-US" sz="900" dirty="0" smtClean="0"/>
              <a:t> </a:t>
            </a:r>
            <a:r>
              <a:rPr lang="en-US" sz="900" dirty="0" err="1" smtClean="0"/>
              <a:t>tarafından</a:t>
            </a:r>
            <a:r>
              <a:rPr lang="en-US" sz="900" dirty="0" smtClean="0"/>
              <a:t> </a:t>
            </a:r>
            <a:r>
              <a:rPr lang="en-US" sz="900" dirty="0" err="1" smtClean="0"/>
              <a:t>ortaklaşa</a:t>
            </a:r>
            <a:r>
              <a:rPr lang="en-US" sz="900" dirty="0" smtClean="0"/>
              <a:t> </a:t>
            </a:r>
            <a:r>
              <a:rPr lang="en-US" sz="900" dirty="0" err="1" smtClean="0"/>
              <a:t>finanse</a:t>
            </a:r>
            <a:r>
              <a:rPr lang="en-US" sz="900" dirty="0" smtClean="0"/>
              <a:t> </a:t>
            </a:r>
            <a:r>
              <a:rPr lang="en-US" sz="900" dirty="0" err="1" smtClean="0"/>
              <a:t>edilmektedir</a:t>
            </a:r>
            <a:endParaRPr lang="en-GB" sz="900"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85491" y="1"/>
            <a:ext cx="1346628" cy="1586997"/>
          </a:xfrm>
          <a:prstGeom prst="rect">
            <a:avLst/>
          </a:prstGeom>
        </p:spPr>
      </p:pic>
      <p:sp>
        <p:nvSpPr>
          <p:cNvPr id="11" name="Rectangle 3"/>
          <p:cNvSpPr txBox="1">
            <a:spLocks noChangeArrowheads="1"/>
          </p:cNvSpPr>
          <p:nvPr/>
        </p:nvSpPr>
        <p:spPr>
          <a:xfrm>
            <a:off x="0" y="1556792"/>
            <a:ext cx="9144000" cy="5301208"/>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90000"/>
              </a:lnSpc>
              <a:spcBef>
                <a:spcPct val="20000"/>
              </a:spcBef>
              <a:spcAft>
                <a:spcPts val="0"/>
              </a:spcAft>
              <a:buClrTx/>
              <a:buSzTx/>
              <a:buFont typeface="Wingdings" pitchFamily="2" charset="2"/>
              <a:buNone/>
              <a:tabLst/>
              <a:defRPr/>
            </a:pPr>
            <a:endParaRPr kumimoji="0" lang="tr-TR" sz="3200" b="0" i="0" u="none" strike="noStrike" kern="1200" cap="none" spc="0" normalizeH="0" baseline="0" noProof="0" dirty="0" smtClean="0">
              <a:ln>
                <a:noFill/>
              </a:ln>
              <a:solidFill>
                <a:schemeClr val="tx1">
                  <a:tint val="75000"/>
                </a:schemeClr>
              </a:solidFill>
              <a:effectLst/>
              <a:uLnTx/>
              <a:uFillTx/>
              <a:latin typeface="+mn-lt"/>
              <a:ea typeface="+mn-ea"/>
              <a:cs typeface="Times New Roman" pitchFamily="18" charset="0"/>
            </a:endParaRPr>
          </a:p>
        </p:txBody>
      </p:sp>
      <p:sp>
        <p:nvSpPr>
          <p:cNvPr id="9" name="Rectangle 2"/>
          <p:cNvSpPr txBox="1">
            <a:spLocks noChangeArrowheads="1"/>
          </p:cNvSpPr>
          <p:nvPr/>
        </p:nvSpPr>
        <p:spPr>
          <a:xfrm>
            <a:off x="457200" y="274638"/>
            <a:ext cx="8229600" cy="1143000"/>
          </a:xfrm>
          <a:prstGeom prst="rect">
            <a:avLst/>
          </a:prstGeom>
        </p:spPr>
        <p:txBody>
          <a:bodyPr vert="horz" lIns="91440" tIns="45720" rIns="91440" bIns="45720" rtlCol="0" anchor="ctr">
            <a:normAutofit/>
          </a:bodyPr>
          <a:lstStyle/>
          <a:p>
            <a:pPr algn="ctr">
              <a:spcBef>
                <a:spcPct val="0"/>
              </a:spcBef>
              <a:defRPr/>
            </a:pPr>
            <a:r>
              <a:rPr lang="tr-TR" sz="2400" b="1" dirty="0">
                <a:latin typeface="Times New Roman" pitchFamily="18" charset="0"/>
                <a:cs typeface="Times New Roman" pitchFamily="18" charset="0"/>
              </a:rPr>
              <a:t>AB’YE GİDEN YOL</a:t>
            </a:r>
            <a:br>
              <a:rPr lang="tr-TR" sz="2400" b="1" dirty="0">
                <a:latin typeface="Times New Roman" pitchFamily="18" charset="0"/>
                <a:cs typeface="Times New Roman" pitchFamily="18" charset="0"/>
              </a:rPr>
            </a:br>
            <a:r>
              <a:rPr lang="tr-TR" sz="2400" b="1" dirty="0">
                <a:latin typeface="Times New Roman" pitchFamily="18" charset="0"/>
                <a:cs typeface="Times New Roman" pitchFamily="18" charset="0"/>
              </a:rPr>
              <a:t> DERİNLEŞMENİN AŞAMALARI</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4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10" name="Rectangle 3"/>
          <p:cNvSpPr txBox="1">
            <a:spLocks noChangeArrowheads="1"/>
          </p:cNvSpPr>
          <p:nvPr/>
        </p:nvSpPr>
        <p:spPr>
          <a:xfrm>
            <a:off x="457200" y="1600200"/>
            <a:ext cx="8229600" cy="4525963"/>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tr-TR" sz="2800" b="1" dirty="0" smtClean="0">
                <a:cs typeface="Times New Roman" pitchFamily="18" charset="0"/>
              </a:rPr>
              <a:t>e) </a:t>
            </a:r>
            <a:r>
              <a:rPr kumimoji="0" lang="tr-TR" sz="2800" b="1" i="0" u="none" strike="noStrike" kern="1200" cap="none" spc="0" normalizeH="0" baseline="0" noProof="0" dirty="0" smtClean="0">
                <a:ln>
                  <a:noFill/>
                </a:ln>
                <a:effectLst/>
                <a:uLnTx/>
                <a:uFillTx/>
                <a:latin typeface="+mn-lt"/>
                <a:ea typeface="+mn-ea"/>
                <a:cs typeface="Times New Roman" pitchFamily="18" charset="0"/>
              </a:rPr>
              <a:t>AVRUPA VATANDAŞLIĞI: Avrupa vatandaşlığı tamamlayıcı mahiyettedir ve ulusal vatandaşlığa halel getirmeyecektir; AB vatandaşları Birliğin resmi dillerinden birinde AB kurum ve organlarıyla yazışabilme ve cevap alma hakkına sahiptir.</a:t>
            </a:r>
          </a:p>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tr-TR" sz="2800" b="1" dirty="0" smtClean="0">
                <a:cs typeface="Times New Roman" pitchFamily="18" charset="0"/>
              </a:rPr>
              <a:t>f) Antlaşmaların konsolidasyonu</a:t>
            </a:r>
          </a:p>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tr-TR" sz="2800" b="1" dirty="0" smtClean="0">
                <a:cs typeface="Times New Roman" pitchFamily="18" charset="0"/>
              </a:rPr>
              <a:t>g) Kurumsal yapıda Parlamentonun rolü güçlendirici ve karar almayı kolaylaştırıcı düzenlemeler yapılmasına devam edilmesi</a:t>
            </a:r>
            <a:endParaRPr kumimoji="0" lang="tr-TR" sz="2800" b="1" i="0" u="none" strike="noStrike" kern="1200" cap="none" spc="0" normalizeH="0" baseline="0" noProof="0" dirty="0" smtClean="0">
              <a:ln>
                <a:noFill/>
              </a:ln>
              <a:effectLst/>
              <a:uLnTx/>
              <a:uFillTx/>
              <a:latin typeface="+mn-lt"/>
              <a:ea typeface="+mn-ea"/>
              <a:cs typeface="Times New Roman" pitchFamily="18" charset="0"/>
            </a:endParaRPr>
          </a:p>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tr-TR" sz="2800" b="0" i="0" u="none" strike="noStrike" kern="1200" cap="none" spc="0" normalizeH="0" baseline="0" noProof="0" dirty="0" smtClean="0">
              <a:ln>
                <a:noFill/>
              </a:ln>
              <a:solidFill>
                <a:schemeClr val="tx1">
                  <a:tint val="75000"/>
                </a:schemeClr>
              </a:solidFill>
              <a:effectLst/>
              <a:uLnTx/>
              <a:uFillTx/>
              <a:latin typeface="+mn-lt"/>
              <a:ea typeface="+mn-ea"/>
              <a:cs typeface="Times New Roman" pitchFamily="18" charset="0"/>
            </a:endParaRPr>
          </a:p>
        </p:txBody>
      </p:sp>
      <p:sp>
        <p:nvSpPr>
          <p:cNvPr id="12" name="5 Slayt Numarası Yer Tutucusu"/>
          <p:cNvSpPr>
            <a:spLocks noGrp="1"/>
          </p:cNvSpPr>
          <p:nvPr>
            <p:ph type="sldNum" sz="quarter" idx="12"/>
          </p:nvPr>
        </p:nvSpPr>
        <p:spPr>
          <a:xfrm>
            <a:off x="6553200" y="6356350"/>
            <a:ext cx="2133600" cy="365125"/>
          </a:xfrm>
          <a:noFill/>
        </p:spPr>
        <p:txBody>
          <a:bodyPr/>
          <a:lstStyle/>
          <a:p>
            <a:fld id="{963EE9E4-3852-4B8A-982B-EA75B94AFFF2}" type="slidenum">
              <a:rPr lang="tr-TR" smtClean="0"/>
              <a:pPr/>
              <a:t>23</a:t>
            </a:fld>
            <a:endParaRPr lang="tr-TR" smtClean="0"/>
          </a:p>
        </p:txBody>
      </p:sp>
    </p:spTree>
    <p:extLst>
      <p:ext uri="{BB962C8B-B14F-4D97-AF65-F5344CB8AC3E}">
        <p14:creationId xmlns:p14="http://schemas.microsoft.com/office/powerpoint/2010/main" val="132218632"/>
      </p:ext>
    </p:extLst>
  </p:cSld>
  <p:clrMapOvr>
    <a:masterClrMapping/>
  </p:clrMapOvr>
  <p:transition spd="slow">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AutoShape 3"/>
          <p:cNvSpPr>
            <a:spLocks noChangeAspect="1" noChangeArrowheads="1" noTextEdit="1"/>
          </p:cNvSpPr>
          <p:nvPr/>
        </p:nvSpPr>
        <p:spPr bwMode="auto">
          <a:xfrm>
            <a:off x="-20637" y="1503629"/>
            <a:ext cx="9201150" cy="4257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1040" name="Line 39"/>
          <p:cNvSpPr>
            <a:spLocks noChangeShapeType="1"/>
          </p:cNvSpPr>
          <p:nvPr/>
        </p:nvSpPr>
        <p:spPr bwMode="auto">
          <a:xfrm>
            <a:off x="-19050" y="1509668"/>
            <a:ext cx="9193213" cy="0"/>
          </a:xfrm>
          <a:prstGeom prst="line">
            <a:avLst/>
          </a:prstGeom>
          <a:noFill/>
          <a:ln w="1270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91" name="Rectangle 1"/>
          <p:cNvSpPr>
            <a:spLocks noChangeArrowheads="1"/>
          </p:cNvSpPr>
          <p:nvPr/>
        </p:nvSpPr>
        <p:spPr bwMode="auto">
          <a:xfrm>
            <a:off x="0" y="0"/>
            <a:ext cx="9180514" cy="1509712"/>
          </a:xfrm>
          <a:prstGeom prst="rect">
            <a:avLst/>
          </a:prstGeom>
          <a:solidFill>
            <a:schemeClr val="bg1"/>
          </a:solidFill>
          <a:ln>
            <a:noFill/>
          </a:ln>
          <a:extLst/>
        </p:spPr>
        <p:txBody>
          <a:bodyPr/>
          <a:lstStyle>
            <a:lvl1pPr eaLnBrk="0" hangingPunct="0">
              <a:defRPr sz="1000">
                <a:solidFill>
                  <a:srgbClr val="00005A"/>
                </a:solidFill>
                <a:latin typeface="Arial Narrow" pitchFamily="34" charset="0"/>
                <a:cs typeface="Arial" charset="0"/>
              </a:defRPr>
            </a:lvl1pPr>
            <a:lvl2pPr marL="742950" indent="-285750" eaLnBrk="0" hangingPunct="0">
              <a:defRPr sz="1000">
                <a:solidFill>
                  <a:srgbClr val="00005A"/>
                </a:solidFill>
                <a:latin typeface="Arial Narrow" pitchFamily="34" charset="0"/>
                <a:cs typeface="Arial" charset="0"/>
              </a:defRPr>
            </a:lvl2pPr>
            <a:lvl3pPr marL="1143000" indent="-228600" eaLnBrk="0" hangingPunct="0">
              <a:defRPr sz="1000">
                <a:solidFill>
                  <a:srgbClr val="00005A"/>
                </a:solidFill>
                <a:latin typeface="Arial Narrow" pitchFamily="34" charset="0"/>
                <a:cs typeface="Arial" charset="0"/>
              </a:defRPr>
            </a:lvl3pPr>
            <a:lvl4pPr marL="1600200" indent="-228600" eaLnBrk="0" hangingPunct="0">
              <a:defRPr sz="1000">
                <a:solidFill>
                  <a:srgbClr val="00005A"/>
                </a:solidFill>
                <a:latin typeface="Arial Narrow" pitchFamily="34" charset="0"/>
                <a:cs typeface="Arial" charset="0"/>
              </a:defRPr>
            </a:lvl4pPr>
            <a:lvl5pPr marL="2057400" indent="-228600" eaLnBrk="0" hangingPunct="0">
              <a:defRPr sz="1000">
                <a:solidFill>
                  <a:srgbClr val="00005A"/>
                </a:solidFill>
                <a:latin typeface="Arial Narrow" pitchFamily="34" charset="0"/>
                <a:cs typeface="Arial" charset="0"/>
              </a:defRPr>
            </a:lvl5pPr>
            <a:lvl6pPr marL="2514600" indent="-228600" eaLnBrk="0" fontAlgn="base" hangingPunct="0">
              <a:spcBef>
                <a:spcPct val="0"/>
              </a:spcBef>
              <a:spcAft>
                <a:spcPct val="0"/>
              </a:spcAft>
              <a:defRPr sz="1000">
                <a:solidFill>
                  <a:srgbClr val="00005A"/>
                </a:solidFill>
                <a:latin typeface="Arial Narrow" pitchFamily="34" charset="0"/>
                <a:cs typeface="Arial" charset="0"/>
              </a:defRPr>
            </a:lvl6pPr>
            <a:lvl7pPr marL="2971800" indent="-228600" eaLnBrk="0" fontAlgn="base" hangingPunct="0">
              <a:spcBef>
                <a:spcPct val="0"/>
              </a:spcBef>
              <a:spcAft>
                <a:spcPct val="0"/>
              </a:spcAft>
              <a:defRPr sz="1000">
                <a:solidFill>
                  <a:srgbClr val="00005A"/>
                </a:solidFill>
                <a:latin typeface="Arial Narrow" pitchFamily="34" charset="0"/>
                <a:cs typeface="Arial" charset="0"/>
              </a:defRPr>
            </a:lvl7pPr>
            <a:lvl8pPr marL="3429000" indent="-228600" eaLnBrk="0" fontAlgn="base" hangingPunct="0">
              <a:spcBef>
                <a:spcPct val="0"/>
              </a:spcBef>
              <a:spcAft>
                <a:spcPct val="0"/>
              </a:spcAft>
              <a:defRPr sz="1000">
                <a:solidFill>
                  <a:srgbClr val="00005A"/>
                </a:solidFill>
                <a:latin typeface="Arial Narrow" pitchFamily="34" charset="0"/>
                <a:cs typeface="Arial" charset="0"/>
              </a:defRPr>
            </a:lvl8pPr>
            <a:lvl9pPr marL="3886200" indent="-228600" eaLnBrk="0" fontAlgn="base" hangingPunct="0">
              <a:spcBef>
                <a:spcPct val="0"/>
              </a:spcBef>
              <a:spcAft>
                <a:spcPct val="0"/>
              </a:spcAft>
              <a:defRPr sz="1000">
                <a:solidFill>
                  <a:srgbClr val="00005A"/>
                </a:solidFill>
                <a:latin typeface="Arial Narrow" pitchFamily="34" charset="0"/>
                <a:cs typeface="Arial" charset="0"/>
              </a:defRPr>
            </a:lvl9pPr>
          </a:lstStyle>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dirty="0">
              <a:solidFill>
                <a:prstClr val="white"/>
              </a:solidFill>
            </a:endParaRPr>
          </a:p>
          <a:p>
            <a:pPr algn="ctr" eaLnBrk="1" hangingPunct="1"/>
            <a:endParaRPr lang="en-GB" altLang="tr-TR" sz="1800" b="1" dirty="0">
              <a:solidFill>
                <a:prstClr val="white"/>
              </a:solidFill>
            </a:endParaRPr>
          </a:p>
          <a:p>
            <a:pPr eaLnBrk="1" hangingPunct="1"/>
            <a:endParaRPr lang="tr-TR" altLang="tr-TR" sz="1800" b="1" dirty="0">
              <a:solidFill>
                <a:prstClr val="white"/>
              </a:solidFill>
            </a:endParaRPr>
          </a:p>
        </p:txBody>
      </p:sp>
      <p:pic>
        <p:nvPicPr>
          <p:cNvPr id="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3824" y="280411"/>
            <a:ext cx="1689217" cy="6729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7" name="TextBox 46"/>
          <p:cNvSpPr txBox="1"/>
          <p:nvPr/>
        </p:nvSpPr>
        <p:spPr>
          <a:xfrm>
            <a:off x="-143696" y="984889"/>
            <a:ext cx="2304256" cy="507831"/>
          </a:xfrm>
          <a:prstGeom prst="rect">
            <a:avLst/>
          </a:prstGeom>
          <a:noFill/>
        </p:spPr>
        <p:txBody>
          <a:bodyPr wrap="square" rtlCol="0">
            <a:spAutoFit/>
          </a:bodyPr>
          <a:lstStyle/>
          <a:p>
            <a:pPr algn="ctr"/>
            <a:r>
              <a:rPr lang="en-US" sz="900" dirty="0" smtClean="0"/>
              <a:t>Bu </a:t>
            </a:r>
            <a:r>
              <a:rPr lang="en-US" sz="900" dirty="0" err="1" smtClean="0"/>
              <a:t>Proje</a:t>
            </a:r>
            <a:r>
              <a:rPr lang="en-US" sz="900" dirty="0" smtClean="0"/>
              <a:t> </a:t>
            </a:r>
            <a:r>
              <a:rPr lang="en-US" sz="900" dirty="0" err="1" smtClean="0"/>
              <a:t>Avrupa</a:t>
            </a:r>
            <a:r>
              <a:rPr lang="en-US" sz="900" dirty="0" smtClean="0"/>
              <a:t> </a:t>
            </a:r>
            <a:r>
              <a:rPr lang="en-US" sz="900" dirty="0" err="1" smtClean="0"/>
              <a:t>Birliği</a:t>
            </a:r>
            <a:r>
              <a:rPr lang="en-US" sz="900" dirty="0" smtClean="0"/>
              <a:t> </a:t>
            </a:r>
            <a:r>
              <a:rPr lang="en-US" sz="900" dirty="0" err="1" smtClean="0"/>
              <a:t>ve</a:t>
            </a:r>
            <a:r>
              <a:rPr lang="en-US" sz="900" dirty="0" smtClean="0"/>
              <a:t> </a:t>
            </a:r>
            <a:r>
              <a:rPr lang="en-US" sz="900" dirty="0" err="1" smtClean="0"/>
              <a:t>Türkiye</a:t>
            </a:r>
            <a:r>
              <a:rPr lang="en-US" sz="900" dirty="0" smtClean="0"/>
              <a:t> </a:t>
            </a:r>
            <a:r>
              <a:rPr lang="en-US" sz="900" dirty="0" err="1" smtClean="0"/>
              <a:t>Cumhuriyeti</a:t>
            </a:r>
            <a:r>
              <a:rPr lang="en-US" sz="900" dirty="0" smtClean="0"/>
              <a:t> </a:t>
            </a:r>
            <a:r>
              <a:rPr lang="en-US" sz="900" dirty="0" err="1" smtClean="0"/>
              <a:t>tarafından</a:t>
            </a:r>
            <a:r>
              <a:rPr lang="en-US" sz="900" dirty="0" smtClean="0"/>
              <a:t> </a:t>
            </a:r>
            <a:r>
              <a:rPr lang="en-US" sz="900" dirty="0" err="1" smtClean="0"/>
              <a:t>ortaklaşa</a:t>
            </a:r>
            <a:r>
              <a:rPr lang="en-US" sz="900" dirty="0" smtClean="0"/>
              <a:t> </a:t>
            </a:r>
            <a:r>
              <a:rPr lang="en-US" sz="900" dirty="0" err="1" smtClean="0"/>
              <a:t>finanse</a:t>
            </a:r>
            <a:r>
              <a:rPr lang="en-US" sz="900" dirty="0" smtClean="0"/>
              <a:t> </a:t>
            </a:r>
            <a:r>
              <a:rPr lang="en-US" sz="900" dirty="0" err="1" smtClean="0"/>
              <a:t>edilmektedir</a:t>
            </a:r>
            <a:endParaRPr lang="en-GB" sz="900"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85491" y="1"/>
            <a:ext cx="1346628" cy="1586997"/>
          </a:xfrm>
          <a:prstGeom prst="rect">
            <a:avLst/>
          </a:prstGeom>
        </p:spPr>
      </p:pic>
      <p:sp>
        <p:nvSpPr>
          <p:cNvPr id="11" name="Rectangle 3"/>
          <p:cNvSpPr txBox="1">
            <a:spLocks noChangeArrowheads="1"/>
          </p:cNvSpPr>
          <p:nvPr/>
        </p:nvSpPr>
        <p:spPr>
          <a:xfrm>
            <a:off x="0" y="1556792"/>
            <a:ext cx="9144000" cy="5301208"/>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90000"/>
              </a:lnSpc>
              <a:spcBef>
                <a:spcPct val="20000"/>
              </a:spcBef>
              <a:spcAft>
                <a:spcPts val="0"/>
              </a:spcAft>
              <a:buClrTx/>
              <a:buSzTx/>
              <a:buFont typeface="Wingdings" pitchFamily="2" charset="2"/>
              <a:buNone/>
              <a:tabLst/>
              <a:defRPr/>
            </a:pPr>
            <a:endParaRPr kumimoji="0" lang="tr-TR" sz="3200" b="0" i="0" u="none" strike="noStrike" kern="1200" cap="none" spc="0" normalizeH="0" baseline="0" noProof="0" dirty="0" smtClean="0">
              <a:ln>
                <a:noFill/>
              </a:ln>
              <a:solidFill>
                <a:schemeClr val="tx1">
                  <a:tint val="75000"/>
                </a:schemeClr>
              </a:solidFill>
              <a:effectLst/>
              <a:uLnTx/>
              <a:uFillTx/>
              <a:latin typeface="+mn-lt"/>
              <a:ea typeface="+mn-ea"/>
              <a:cs typeface="Times New Roman" pitchFamily="18" charset="0"/>
            </a:endParaRPr>
          </a:p>
        </p:txBody>
      </p:sp>
      <p:sp>
        <p:nvSpPr>
          <p:cNvPr id="9" name="Rectangle 2"/>
          <p:cNvSpPr txBox="1">
            <a:spLocks noChangeArrowheads="1"/>
          </p:cNvSpPr>
          <p:nvPr/>
        </p:nvSpPr>
        <p:spPr>
          <a:xfrm>
            <a:off x="1321296" y="476672"/>
            <a:ext cx="6995120" cy="864096"/>
          </a:xfrm>
          <a:prstGeom prst="rect">
            <a:avLst/>
          </a:prstGeom>
        </p:spPr>
        <p:txBody>
          <a:bodyPr vert="horz" lIns="91440" tIns="45720" rIns="91440" bIns="45720" rtlCol="0" anchor="ctr">
            <a:normAutofit fontScale="70000" lnSpcReduction="20000"/>
          </a:bodyPr>
          <a:lstStyle/>
          <a:p>
            <a:pPr algn="ctr">
              <a:spcBef>
                <a:spcPct val="0"/>
              </a:spcBef>
              <a:defRPr/>
            </a:pPr>
            <a:r>
              <a:rPr lang="tr-TR" sz="4400" b="1" dirty="0">
                <a:latin typeface="Times New Roman" pitchFamily="18" charset="0"/>
                <a:cs typeface="Times New Roman" pitchFamily="18" charset="0"/>
              </a:rPr>
              <a:t>AB’YE GİDEN YOL</a:t>
            </a:r>
            <a:br>
              <a:rPr lang="tr-TR" sz="4400" b="1" dirty="0">
                <a:latin typeface="Times New Roman" pitchFamily="18" charset="0"/>
                <a:cs typeface="Times New Roman" pitchFamily="18" charset="0"/>
              </a:rPr>
            </a:br>
            <a:r>
              <a:rPr lang="tr-TR" sz="4400" b="1" dirty="0">
                <a:latin typeface="Times New Roman" pitchFamily="18" charset="0"/>
                <a:cs typeface="Times New Roman" pitchFamily="18" charset="0"/>
              </a:rPr>
              <a:t> DERİNLEŞMENİN AŞAMALARI</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44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10" name="Rectangle 3"/>
          <p:cNvSpPr txBox="1">
            <a:spLocks noChangeArrowheads="1"/>
          </p:cNvSpPr>
          <p:nvPr/>
        </p:nvSpPr>
        <p:spPr>
          <a:xfrm>
            <a:off x="457200" y="1600200"/>
            <a:ext cx="8229600" cy="4525963"/>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90000"/>
              </a:lnSpc>
              <a:spcBef>
                <a:spcPct val="20000"/>
              </a:spcBef>
              <a:spcAft>
                <a:spcPts val="0"/>
              </a:spcAft>
              <a:buClrTx/>
              <a:buSzTx/>
              <a:buFont typeface="Arial" panose="020B0604020202020204" pitchFamily="34" charset="0"/>
              <a:buNone/>
              <a:tabLst/>
              <a:defRPr/>
            </a:pPr>
            <a:r>
              <a:rPr kumimoji="0" lang="tr-TR" sz="3200" b="1" i="0" u="none" strike="noStrike" kern="1200" cap="none" spc="0" normalizeH="0" baseline="0" noProof="0" dirty="0" smtClean="0">
                <a:ln>
                  <a:noFill/>
                </a:ln>
                <a:effectLst/>
                <a:uLnTx/>
                <a:uFillTx/>
                <a:latin typeface="+mn-lt"/>
                <a:ea typeface="+mn-ea"/>
                <a:cs typeface="Times New Roman" pitchFamily="18" charset="0"/>
              </a:rPr>
              <a:t>Roma Antlaşması’ndaki; “Her Avrupa devleti Birliğe üyelik için başvurabilir” şeklindeki hüküm yeniden düzenlendi. Birliğin temellerini oluşturduğu ifade edilen, özgürlük, demokrasi, hukuk devleti ve insan hakları ile temel özgürlüklere saygı ilkelerine bağlı her Avrupa devletinin üyelik için başvurabileceği hükmü getirilmiştir.</a:t>
            </a:r>
          </a:p>
        </p:txBody>
      </p:sp>
      <p:sp>
        <p:nvSpPr>
          <p:cNvPr id="12" name="5 Slayt Numarası Yer Tutucusu"/>
          <p:cNvSpPr>
            <a:spLocks noGrp="1"/>
          </p:cNvSpPr>
          <p:nvPr>
            <p:ph type="sldNum" sz="quarter" idx="12"/>
          </p:nvPr>
        </p:nvSpPr>
        <p:spPr>
          <a:xfrm>
            <a:off x="6553200" y="6356350"/>
            <a:ext cx="2133600" cy="365125"/>
          </a:xfrm>
          <a:noFill/>
        </p:spPr>
        <p:txBody>
          <a:bodyPr/>
          <a:lstStyle/>
          <a:p>
            <a:fld id="{9FB30490-5E54-4BE2-A0F3-1624ED7E6280}" type="slidenum">
              <a:rPr lang="tr-TR" smtClean="0"/>
              <a:pPr/>
              <a:t>24</a:t>
            </a:fld>
            <a:endParaRPr lang="tr-TR" smtClean="0"/>
          </a:p>
        </p:txBody>
      </p:sp>
    </p:spTree>
    <p:extLst>
      <p:ext uri="{BB962C8B-B14F-4D97-AF65-F5344CB8AC3E}">
        <p14:creationId xmlns:p14="http://schemas.microsoft.com/office/powerpoint/2010/main" val="132218632"/>
      </p:ext>
    </p:extLst>
  </p:cSld>
  <p:clrMapOvr>
    <a:masterClrMapping/>
  </p:clrMapOvr>
  <p:transition spd="slow">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AutoShape 3"/>
          <p:cNvSpPr>
            <a:spLocks noChangeAspect="1" noChangeArrowheads="1" noTextEdit="1"/>
          </p:cNvSpPr>
          <p:nvPr/>
        </p:nvSpPr>
        <p:spPr bwMode="auto">
          <a:xfrm>
            <a:off x="-20637" y="1503629"/>
            <a:ext cx="9201150" cy="4257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1040" name="Line 39"/>
          <p:cNvSpPr>
            <a:spLocks noChangeShapeType="1"/>
          </p:cNvSpPr>
          <p:nvPr/>
        </p:nvSpPr>
        <p:spPr bwMode="auto">
          <a:xfrm>
            <a:off x="-19050" y="1509668"/>
            <a:ext cx="9193213" cy="0"/>
          </a:xfrm>
          <a:prstGeom prst="line">
            <a:avLst/>
          </a:prstGeom>
          <a:noFill/>
          <a:ln w="1270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91" name="Rectangle 1"/>
          <p:cNvSpPr>
            <a:spLocks noChangeArrowheads="1"/>
          </p:cNvSpPr>
          <p:nvPr/>
        </p:nvSpPr>
        <p:spPr bwMode="auto">
          <a:xfrm>
            <a:off x="0" y="0"/>
            <a:ext cx="9180514" cy="1509712"/>
          </a:xfrm>
          <a:prstGeom prst="rect">
            <a:avLst/>
          </a:prstGeom>
          <a:solidFill>
            <a:schemeClr val="bg1"/>
          </a:solidFill>
          <a:ln>
            <a:noFill/>
          </a:ln>
          <a:extLst/>
        </p:spPr>
        <p:txBody>
          <a:bodyPr/>
          <a:lstStyle>
            <a:lvl1pPr eaLnBrk="0" hangingPunct="0">
              <a:defRPr sz="1000">
                <a:solidFill>
                  <a:srgbClr val="00005A"/>
                </a:solidFill>
                <a:latin typeface="Arial Narrow" pitchFamily="34" charset="0"/>
                <a:cs typeface="Arial" charset="0"/>
              </a:defRPr>
            </a:lvl1pPr>
            <a:lvl2pPr marL="742950" indent="-285750" eaLnBrk="0" hangingPunct="0">
              <a:defRPr sz="1000">
                <a:solidFill>
                  <a:srgbClr val="00005A"/>
                </a:solidFill>
                <a:latin typeface="Arial Narrow" pitchFamily="34" charset="0"/>
                <a:cs typeface="Arial" charset="0"/>
              </a:defRPr>
            </a:lvl2pPr>
            <a:lvl3pPr marL="1143000" indent="-228600" eaLnBrk="0" hangingPunct="0">
              <a:defRPr sz="1000">
                <a:solidFill>
                  <a:srgbClr val="00005A"/>
                </a:solidFill>
                <a:latin typeface="Arial Narrow" pitchFamily="34" charset="0"/>
                <a:cs typeface="Arial" charset="0"/>
              </a:defRPr>
            </a:lvl3pPr>
            <a:lvl4pPr marL="1600200" indent="-228600" eaLnBrk="0" hangingPunct="0">
              <a:defRPr sz="1000">
                <a:solidFill>
                  <a:srgbClr val="00005A"/>
                </a:solidFill>
                <a:latin typeface="Arial Narrow" pitchFamily="34" charset="0"/>
                <a:cs typeface="Arial" charset="0"/>
              </a:defRPr>
            </a:lvl4pPr>
            <a:lvl5pPr marL="2057400" indent="-228600" eaLnBrk="0" hangingPunct="0">
              <a:defRPr sz="1000">
                <a:solidFill>
                  <a:srgbClr val="00005A"/>
                </a:solidFill>
                <a:latin typeface="Arial Narrow" pitchFamily="34" charset="0"/>
                <a:cs typeface="Arial" charset="0"/>
              </a:defRPr>
            </a:lvl5pPr>
            <a:lvl6pPr marL="2514600" indent="-228600" eaLnBrk="0" fontAlgn="base" hangingPunct="0">
              <a:spcBef>
                <a:spcPct val="0"/>
              </a:spcBef>
              <a:spcAft>
                <a:spcPct val="0"/>
              </a:spcAft>
              <a:defRPr sz="1000">
                <a:solidFill>
                  <a:srgbClr val="00005A"/>
                </a:solidFill>
                <a:latin typeface="Arial Narrow" pitchFamily="34" charset="0"/>
                <a:cs typeface="Arial" charset="0"/>
              </a:defRPr>
            </a:lvl6pPr>
            <a:lvl7pPr marL="2971800" indent="-228600" eaLnBrk="0" fontAlgn="base" hangingPunct="0">
              <a:spcBef>
                <a:spcPct val="0"/>
              </a:spcBef>
              <a:spcAft>
                <a:spcPct val="0"/>
              </a:spcAft>
              <a:defRPr sz="1000">
                <a:solidFill>
                  <a:srgbClr val="00005A"/>
                </a:solidFill>
                <a:latin typeface="Arial Narrow" pitchFamily="34" charset="0"/>
                <a:cs typeface="Arial" charset="0"/>
              </a:defRPr>
            </a:lvl7pPr>
            <a:lvl8pPr marL="3429000" indent="-228600" eaLnBrk="0" fontAlgn="base" hangingPunct="0">
              <a:spcBef>
                <a:spcPct val="0"/>
              </a:spcBef>
              <a:spcAft>
                <a:spcPct val="0"/>
              </a:spcAft>
              <a:defRPr sz="1000">
                <a:solidFill>
                  <a:srgbClr val="00005A"/>
                </a:solidFill>
                <a:latin typeface="Arial Narrow" pitchFamily="34" charset="0"/>
                <a:cs typeface="Arial" charset="0"/>
              </a:defRPr>
            </a:lvl8pPr>
            <a:lvl9pPr marL="3886200" indent="-228600" eaLnBrk="0" fontAlgn="base" hangingPunct="0">
              <a:spcBef>
                <a:spcPct val="0"/>
              </a:spcBef>
              <a:spcAft>
                <a:spcPct val="0"/>
              </a:spcAft>
              <a:defRPr sz="1000">
                <a:solidFill>
                  <a:srgbClr val="00005A"/>
                </a:solidFill>
                <a:latin typeface="Arial Narrow" pitchFamily="34" charset="0"/>
                <a:cs typeface="Arial" charset="0"/>
              </a:defRPr>
            </a:lvl9pPr>
          </a:lstStyle>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dirty="0">
              <a:solidFill>
                <a:prstClr val="white"/>
              </a:solidFill>
            </a:endParaRPr>
          </a:p>
          <a:p>
            <a:pPr algn="ctr" eaLnBrk="1" hangingPunct="1"/>
            <a:endParaRPr lang="en-GB" altLang="tr-TR" sz="1800" b="1" dirty="0">
              <a:solidFill>
                <a:prstClr val="white"/>
              </a:solidFill>
            </a:endParaRPr>
          </a:p>
          <a:p>
            <a:pPr eaLnBrk="1" hangingPunct="1"/>
            <a:endParaRPr lang="tr-TR" altLang="tr-TR" sz="1800" b="1" dirty="0">
              <a:solidFill>
                <a:prstClr val="white"/>
              </a:solidFill>
            </a:endParaRPr>
          </a:p>
        </p:txBody>
      </p:sp>
      <p:pic>
        <p:nvPicPr>
          <p:cNvPr id="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3824" y="280411"/>
            <a:ext cx="1689217" cy="6729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7" name="TextBox 46"/>
          <p:cNvSpPr txBox="1"/>
          <p:nvPr/>
        </p:nvSpPr>
        <p:spPr>
          <a:xfrm>
            <a:off x="-143696" y="984889"/>
            <a:ext cx="2304256" cy="507831"/>
          </a:xfrm>
          <a:prstGeom prst="rect">
            <a:avLst/>
          </a:prstGeom>
          <a:noFill/>
        </p:spPr>
        <p:txBody>
          <a:bodyPr wrap="square" rtlCol="0">
            <a:spAutoFit/>
          </a:bodyPr>
          <a:lstStyle/>
          <a:p>
            <a:pPr algn="ctr"/>
            <a:r>
              <a:rPr lang="en-US" sz="900" dirty="0" smtClean="0"/>
              <a:t>Bu </a:t>
            </a:r>
            <a:r>
              <a:rPr lang="en-US" sz="900" dirty="0" err="1" smtClean="0"/>
              <a:t>Proje</a:t>
            </a:r>
            <a:r>
              <a:rPr lang="en-US" sz="900" dirty="0" smtClean="0"/>
              <a:t> </a:t>
            </a:r>
            <a:r>
              <a:rPr lang="en-US" sz="900" dirty="0" err="1" smtClean="0"/>
              <a:t>Avrupa</a:t>
            </a:r>
            <a:r>
              <a:rPr lang="en-US" sz="900" dirty="0" smtClean="0"/>
              <a:t> </a:t>
            </a:r>
            <a:r>
              <a:rPr lang="en-US" sz="900" dirty="0" err="1" smtClean="0"/>
              <a:t>Birliği</a:t>
            </a:r>
            <a:r>
              <a:rPr lang="en-US" sz="900" dirty="0" smtClean="0"/>
              <a:t> </a:t>
            </a:r>
            <a:r>
              <a:rPr lang="en-US" sz="900" dirty="0" err="1" smtClean="0"/>
              <a:t>ve</a:t>
            </a:r>
            <a:r>
              <a:rPr lang="en-US" sz="900" dirty="0" smtClean="0"/>
              <a:t> </a:t>
            </a:r>
            <a:r>
              <a:rPr lang="en-US" sz="900" dirty="0" err="1" smtClean="0"/>
              <a:t>Türkiye</a:t>
            </a:r>
            <a:r>
              <a:rPr lang="en-US" sz="900" dirty="0" smtClean="0"/>
              <a:t> </a:t>
            </a:r>
            <a:r>
              <a:rPr lang="en-US" sz="900" dirty="0" err="1" smtClean="0"/>
              <a:t>Cumhuriyeti</a:t>
            </a:r>
            <a:r>
              <a:rPr lang="en-US" sz="900" dirty="0" smtClean="0"/>
              <a:t> </a:t>
            </a:r>
            <a:r>
              <a:rPr lang="en-US" sz="900" dirty="0" err="1" smtClean="0"/>
              <a:t>tarafından</a:t>
            </a:r>
            <a:r>
              <a:rPr lang="en-US" sz="900" dirty="0" smtClean="0"/>
              <a:t> </a:t>
            </a:r>
            <a:r>
              <a:rPr lang="en-US" sz="900" dirty="0" err="1" smtClean="0"/>
              <a:t>ortaklaşa</a:t>
            </a:r>
            <a:r>
              <a:rPr lang="en-US" sz="900" dirty="0" smtClean="0"/>
              <a:t> </a:t>
            </a:r>
            <a:r>
              <a:rPr lang="en-US" sz="900" dirty="0" err="1" smtClean="0"/>
              <a:t>finanse</a:t>
            </a:r>
            <a:r>
              <a:rPr lang="en-US" sz="900" dirty="0" smtClean="0"/>
              <a:t> </a:t>
            </a:r>
            <a:r>
              <a:rPr lang="en-US" sz="900" dirty="0" err="1" smtClean="0"/>
              <a:t>edilmektedir</a:t>
            </a:r>
            <a:endParaRPr lang="en-GB" sz="900"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85491" y="1"/>
            <a:ext cx="1346628" cy="1586997"/>
          </a:xfrm>
          <a:prstGeom prst="rect">
            <a:avLst/>
          </a:prstGeom>
        </p:spPr>
      </p:pic>
      <p:sp>
        <p:nvSpPr>
          <p:cNvPr id="11" name="Rectangle 3"/>
          <p:cNvSpPr txBox="1">
            <a:spLocks noChangeArrowheads="1"/>
          </p:cNvSpPr>
          <p:nvPr/>
        </p:nvSpPr>
        <p:spPr>
          <a:xfrm>
            <a:off x="0" y="1556792"/>
            <a:ext cx="9144000" cy="5301208"/>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90000"/>
              </a:lnSpc>
              <a:spcBef>
                <a:spcPct val="20000"/>
              </a:spcBef>
              <a:spcAft>
                <a:spcPts val="0"/>
              </a:spcAft>
              <a:buClrTx/>
              <a:buSzTx/>
              <a:buFont typeface="Wingdings" pitchFamily="2" charset="2"/>
              <a:buNone/>
              <a:tabLst/>
              <a:defRPr/>
            </a:pPr>
            <a:endParaRPr kumimoji="0" lang="tr-TR" sz="3200" b="0" i="0" u="none" strike="noStrike" kern="1200" cap="none" spc="0" normalizeH="0" baseline="0" noProof="0" dirty="0" smtClean="0">
              <a:ln>
                <a:noFill/>
              </a:ln>
              <a:solidFill>
                <a:schemeClr val="tx1">
                  <a:tint val="75000"/>
                </a:schemeClr>
              </a:solidFill>
              <a:effectLst/>
              <a:uLnTx/>
              <a:uFillTx/>
              <a:latin typeface="+mn-lt"/>
              <a:ea typeface="+mn-ea"/>
              <a:cs typeface="Times New Roman" pitchFamily="18" charset="0"/>
            </a:endParaRPr>
          </a:p>
        </p:txBody>
      </p:sp>
      <p:sp>
        <p:nvSpPr>
          <p:cNvPr id="9" name="Rectangle 2"/>
          <p:cNvSpPr txBox="1">
            <a:spLocks noChangeArrowheads="1"/>
          </p:cNvSpPr>
          <p:nvPr/>
        </p:nvSpPr>
        <p:spPr>
          <a:xfrm>
            <a:off x="685800" y="404664"/>
            <a:ext cx="7772400" cy="881211"/>
          </a:xfrm>
          <a:prstGeom prst="rect">
            <a:avLst/>
          </a:prstGeom>
        </p:spPr>
        <p:txBody>
          <a:bodyPr vert="horz" lIns="91440" tIns="45720" rIns="91440" bIns="45720" rtlCol="0" anchor="ctr">
            <a:normAutofit/>
          </a:bodyPr>
          <a:lstStyle/>
          <a:p>
            <a:pPr marL="838200" indent="-838200" algn="ctr">
              <a:spcBef>
                <a:spcPct val="0"/>
              </a:spcBef>
              <a:defRPr/>
            </a:pPr>
            <a:r>
              <a:rPr lang="tr-TR" sz="2400" b="1" dirty="0">
                <a:latin typeface="Times New Roman" pitchFamily="18" charset="0"/>
                <a:cs typeface="Times New Roman" pitchFamily="18" charset="0"/>
              </a:rPr>
              <a:t>AB’YE GİDEN YOL</a:t>
            </a:r>
            <a:br>
              <a:rPr lang="tr-TR" sz="2400" b="1" dirty="0">
                <a:latin typeface="Times New Roman" pitchFamily="18" charset="0"/>
                <a:cs typeface="Times New Roman" pitchFamily="18" charset="0"/>
              </a:rPr>
            </a:br>
            <a:r>
              <a:rPr lang="tr-TR" sz="2400" b="1" dirty="0">
                <a:latin typeface="Times New Roman" pitchFamily="18" charset="0"/>
                <a:cs typeface="Times New Roman" pitchFamily="18" charset="0"/>
              </a:rPr>
              <a:t> DERİNLEŞMENİN AŞAMALARI</a:t>
            </a:r>
          </a:p>
          <a:p>
            <a:pPr marL="838200" marR="0" lvl="0" indent="-838200" algn="ctr" defTabSz="914400" rtl="0" eaLnBrk="1" fontAlgn="auto" latinLnBrk="0" hangingPunct="1">
              <a:lnSpc>
                <a:spcPct val="100000"/>
              </a:lnSpc>
              <a:spcBef>
                <a:spcPct val="0"/>
              </a:spcBef>
              <a:spcAft>
                <a:spcPts val="0"/>
              </a:spcAft>
              <a:buClrTx/>
              <a:buSzTx/>
              <a:buFontTx/>
              <a:buNone/>
              <a:tabLst/>
              <a:defRPr/>
            </a:pPr>
            <a:endParaRPr kumimoji="0" lang="tr-TR" sz="24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10" name="Rectangle 3"/>
          <p:cNvSpPr txBox="1">
            <a:spLocks noChangeArrowheads="1"/>
          </p:cNvSpPr>
          <p:nvPr/>
        </p:nvSpPr>
        <p:spPr>
          <a:xfrm>
            <a:off x="685800" y="2133600"/>
            <a:ext cx="7772400" cy="304800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90000"/>
              </a:lnSpc>
              <a:spcBef>
                <a:spcPct val="20000"/>
              </a:spcBef>
              <a:spcAft>
                <a:spcPts val="0"/>
              </a:spcAft>
              <a:buClrTx/>
              <a:buSzTx/>
              <a:buFont typeface="Arial" panose="020B0604020202020204" pitchFamily="34" charset="0"/>
              <a:buNone/>
              <a:tabLst/>
              <a:defRPr/>
            </a:pPr>
            <a:r>
              <a:rPr kumimoji="0" lang="tr-TR" sz="2400" b="1" i="0" u="sng" strike="noStrike" kern="1200" cap="none" spc="0" normalizeH="0" baseline="0" noProof="0" dirty="0" smtClean="0">
                <a:ln>
                  <a:noFill/>
                </a:ln>
                <a:effectLst/>
                <a:uLnTx/>
                <a:uFillTx/>
                <a:latin typeface="+mn-lt"/>
                <a:ea typeface="+mn-ea"/>
                <a:cs typeface="Times New Roman" pitchFamily="18" charset="0"/>
              </a:rPr>
              <a:t>NİCE ANTLAŞMASI (</a:t>
            </a:r>
            <a:r>
              <a:rPr lang="tr-TR" sz="2400" b="1" u="sng" dirty="0" smtClean="0">
                <a:cs typeface="Times New Roman" pitchFamily="18" charset="0"/>
              </a:rPr>
              <a:t>2001-2003</a:t>
            </a:r>
            <a:r>
              <a:rPr kumimoji="0" lang="tr-TR" sz="2400" b="1" i="0" u="sng" strike="noStrike" kern="1200" cap="none" spc="0" normalizeH="0" baseline="0" noProof="0" dirty="0" smtClean="0">
                <a:ln>
                  <a:noFill/>
                </a:ln>
                <a:effectLst/>
                <a:uLnTx/>
                <a:uFillTx/>
                <a:latin typeface="+mn-lt"/>
                <a:ea typeface="+mn-ea"/>
              </a:rPr>
              <a:t>)</a:t>
            </a:r>
          </a:p>
          <a:p>
            <a:pPr marL="0" marR="0" lvl="0" indent="0" algn="ctr" defTabSz="914400" rtl="0" eaLnBrk="1" fontAlgn="auto" latinLnBrk="0" hangingPunct="1">
              <a:lnSpc>
                <a:spcPct val="90000"/>
              </a:lnSpc>
              <a:spcBef>
                <a:spcPct val="20000"/>
              </a:spcBef>
              <a:spcAft>
                <a:spcPts val="0"/>
              </a:spcAft>
              <a:buClrTx/>
              <a:buSzTx/>
              <a:buFont typeface="Arial" panose="020B0604020202020204" pitchFamily="34" charset="0"/>
              <a:buNone/>
              <a:tabLst/>
              <a:defRPr/>
            </a:pPr>
            <a:r>
              <a:rPr kumimoji="0" lang="tr-TR" sz="2400" b="1" i="0" u="sng" strike="noStrike" kern="1200" cap="none" spc="0" normalizeH="0" baseline="0" noProof="0" dirty="0" smtClean="0">
                <a:ln>
                  <a:noFill/>
                </a:ln>
                <a:effectLst/>
                <a:uLnTx/>
                <a:uFillTx/>
                <a:latin typeface="+mn-lt"/>
                <a:ea typeface="+mn-ea"/>
                <a:cs typeface="Times New Roman" pitchFamily="18" charset="0"/>
              </a:rPr>
              <a:t>1-Kurumsal Yapıdaki Değişiklikler:</a:t>
            </a:r>
          </a:p>
          <a:p>
            <a:pPr marL="0" marR="0" lvl="0" indent="0" algn="ctr" defTabSz="914400" rtl="0" eaLnBrk="1" fontAlgn="auto" latinLnBrk="0" hangingPunct="1">
              <a:lnSpc>
                <a:spcPct val="90000"/>
              </a:lnSpc>
              <a:spcBef>
                <a:spcPct val="20000"/>
              </a:spcBef>
              <a:spcAft>
                <a:spcPts val="0"/>
              </a:spcAft>
              <a:buClrTx/>
              <a:buSzTx/>
              <a:buFont typeface="Arial" panose="020B0604020202020204" pitchFamily="34" charset="0"/>
              <a:buNone/>
              <a:tabLst/>
              <a:defRPr/>
            </a:pPr>
            <a:r>
              <a:rPr kumimoji="0" lang="tr-TR" sz="2400" b="1" i="0" u="none" strike="noStrike" kern="1200" cap="none" spc="0" normalizeH="0" baseline="0" noProof="0" dirty="0" smtClean="0">
                <a:ln>
                  <a:noFill/>
                </a:ln>
                <a:effectLst/>
                <a:uLnTx/>
                <a:uFillTx/>
                <a:latin typeface="+mn-lt"/>
                <a:ea typeface="+mn-ea"/>
                <a:cs typeface="Times New Roman" pitchFamily="18" charset="0"/>
              </a:rPr>
              <a:t>(27 üyeli bir AB’ye göre)</a:t>
            </a:r>
          </a:p>
          <a:p>
            <a:pPr marL="342900" marR="0" lvl="0" indent="-342900" algn="just"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tr-TR" sz="2400" b="1" i="0" u="none" strike="noStrike" kern="1200" cap="none" spc="0" normalizeH="0" baseline="0" noProof="0" dirty="0" smtClean="0">
                <a:ln>
                  <a:noFill/>
                </a:ln>
                <a:effectLst/>
                <a:uLnTx/>
                <a:uFillTx/>
                <a:latin typeface="+mn-lt"/>
                <a:ea typeface="+mn-ea"/>
                <a:cs typeface="Times New Roman" pitchFamily="18" charset="0"/>
              </a:rPr>
              <a:t>AVRUPA BİRLİĞİ KARAR SÜREÇLERİNİN YENİ GENİŞLEME DALGASINA HAZIRLANMASI</a:t>
            </a:r>
          </a:p>
          <a:p>
            <a:pPr marL="342900" marR="0" lvl="0" indent="-342900" algn="just"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tr-TR" sz="2400" b="1" i="0" u="none" strike="noStrike" kern="1200" cap="none" spc="0" normalizeH="0" baseline="0" noProof="0" dirty="0" smtClean="0">
                <a:ln>
                  <a:noFill/>
                </a:ln>
                <a:effectLst/>
                <a:uLnTx/>
                <a:uFillTx/>
                <a:latin typeface="+mn-lt"/>
                <a:ea typeface="+mn-ea"/>
                <a:cs typeface="Times New Roman" pitchFamily="18" charset="0"/>
              </a:rPr>
              <a:t>AVRUPA BİRLİĞİ KURUMLARININ YENİ GENİŞLEME DALGASINA HAZIRLANMASI</a:t>
            </a:r>
          </a:p>
          <a:p>
            <a:pPr marL="0" marR="0" lvl="0" indent="0" algn="just" defTabSz="914400" rtl="0" eaLnBrk="1" fontAlgn="auto" latinLnBrk="0" hangingPunct="1">
              <a:lnSpc>
                <a:spcPct val="90000"/>
              </a:lnSpc>
              <a:spcBef>
                <a:spcPct val="20000"/>
              </a:spcBef>
              <a:spcAft>
                <a:spcPts val="0"/>
              </a:spcAft>
              <a:buClrTx/>
              <a:buSzTx/>
              <a:buFont typeface="Wingdings" pitchFamily="2" charset="2"/>
              <a:buNone/>
              <a:tabLst/>
              <a:defRPr/>
            </a:pPr>
            <a:endParaRPr kumimoji="0" lang="tr-TR" sz="2000" b="0" i="0" u="none" strike="noStrike" kern="1200" cap="none" spc="0" normalizeH="0" baseline="0" noProof="0" dirty="0" smtClean="0">
              <a:ln>
                <a:noFill/>
              </a:ln>
              <a:solidFill>
                <a:schemeClr val="tx1">
                  <a:tint val="75000"/>
                </a:schemeClr>
              </a:solidFill>
              <a:effectLst/>
              <a:uLnTx/>
              <a:uFillTx/>
              <a:latin typeface="+mn-lt"/>
              <a:ea typeface="+mn-ea"/>
              <a:cs typeface="Times New Roman" pitchFamily="18" charset="0"/>
            </a:endParaRPr>
          </a:p>
          <a:p>
            <a:pPr marL="0" marR="0" lvl="0" indent="0" algn="just" defTabSz="914400" rtl="0" eaLnBrk="1" fontAlgn="auto" latinLnBrk="0" hangingPunct="1">
              <a:lnSpc>
                <a:spcPct val="90000"/>
              </a:lnSpc>
              <a:spcBef>
                <a:spcPct val="20000"/>
              </a:spcBef>
              <a:spcAft>
                <a:spcPts val="0"/>
              </a:spcAft>
              <a:buClrTx/>
              <a:buSzTx/>
              <a:buFont typeface="Wingdings" pitchFamily="2" charset="2"/>
              <a:buNone/>
              <a:tabLst/>
              <a:defRPr/>
            </a:pPr>
            <a:endParaRPr kumimoji="0" lang="tr-TR" sz="2400" b="0" i="0" u="none" strike="noStrike" kern="1200" cap="none" spc="0" normalizeH="0" baseline="0" noProof="0" dirty="0" smtClean="0">
              <a:ln>
                <a:noFill/>
              </a:ln>
              <a:solidFill>
                <a:schemeClr val="tx1">
                  <a:tint val="75000"/>
                </a:schemeClr>
              </a:solidFill>
              <a:effectLst/>
              <a:uLnTx/>
              <a:uFillTx/>
              <a:latin typeface="+mn-lt"/>
              <a:ea typeface="+mn-ea"/>
              <a:cs typeface="Times New Roman" pitchFamily="18" charset="0"/>
            </a:endParaRPr>
          </a:p>
        </p:txBody>
      </p:sp>
      <p:sp>
        <p:nvSpPr>
          <p:cNvPr id="12" name="5 Slayt Numarası Yer Tutucusu"/>
          <p:cNvSpPr>
            <a:spLocks noGrp="1"/>
          </p:cNvSpPr>
          <p:nvPr>
            <p:ph type="sldNum" sz="quarter" idx="12"/>
          </p:nvPr>
        </p:nvSpPr>
        <p:spPr>
          <a:xfrm>
            <a:off x="6553200" y="6356350"/>
            <a:ext cx="2133600" cy="365125"/>
          </a:xfrm>
          <a:noFill/>
        </p:spPr>
        <p:txBody>
          <a:bodyPr/>
          <a:lstStyle/>
          <a:p>
            <a:fld id="{18040FBB-348C-46E8-A828-4A01D15AC1BF}" type="slidenum">
              <a:rPr lang="tr-TR" smtClean="0"/>
              <a:pPr/>
              <a:t>25</a:t>
            </a:fld>
            <a:endParaRPr lang="tr-TR" smtClean="0"/>
          </a:p>
        </p:txBody>
      </p:sp>
    </p:spTree>
    <p:extLst>
      <p:ext uri="{BB962C8B-B14F-4D97-AF65-F5344CB8AC3E}">
        <p14:creationId xmlns:p14="http://schemas.microsoft.com/office/powerpoint/2010/main" val="13221863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0-#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blinds(horizontal)">
                                      <p:cBhvr>
                                        <p:cTn id="1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utoUpdateAnimBg="0"/>
      <p:bldP spid="10"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AutoShape 3"/>
          <p:cNvSpPr>
            <a:spLocks noChangeAspect="1" noChangeArrowheads="1" noTextEdit="1"/>
          </p:cNvSpPr>
          <p:nvPr/>
        </p:nvSpPr>
        <p:spPr bwMode="auto">
          <a:xfrm>
            <a:off x="-20637" y="1503629"/>
            <a:ext cx="9201150" cy="4257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1040" name="Line 39"/>
          <p:cNvSpPr>
            <a:spLocks noChangeShapeType="1"/>
          </p:cNvSpPr>
          <p:nvPr/>
        </p:nvSpPr>
        <p:spPr bwMode="auto">
          <a:xfrm>
            <a:off x="-19050" y="1509668"/>
            <a:ext cx="9193213" cy="0"/>
          </a:xfrm>
          <a:prstGeom prst="line">
            <a:avLst/>
          </a:prstGeom>
          <a:noFill/>
          <a:ln w="1270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91" name="Rectangle 1"/>
          <p:cNvSpPr>
            <a:spLocks noChangeArrowheads="1"/>
          </p:cNvSpPr>
          <p:nvPr/>
        </p:nvSpPr>
        <p:spPr bwMode="auto">
          <a:xfrm>
            <a:off x="0" y="0"/>
            <a:ext cx="9180514" cy="1509712"/>
          </a:xfrm>
          <a:prstGeom prst="rect">
            <a:avLst/>
          </a:prstGeom>
          <a:solidFill>
            <a:schemeClr val="bg1"/>
          </a:solidFill>
          <a:ln>
            <a:noFill/>
          </a:ln>
          <a:extLst/>
        </p:spPr>
        <p:txBody>
          <a:bodyPr/>
          <a:lstStyle>
            <a:lvl1pPr eaLnBrk="0" hangingPunct="0">
              <a:defRPr sz="1000">
                <a:solidFill>
                  <a:srgbClr val="00005A"/>
                </a:solidFill>
                <a:latin typeface="Arial Narrow" pitchFamily="34" charset="0"/>
                <a:cs typeface="Arial" charset="0"/>
              </a:defRPr>
            </a:lvl1pPr>
            <a:lvl2pPr marL="742950" indent="-285750" eaLnBrk="0" hangingPunct="0">
              <a:defRPr sz="1000">
                <a:solidFill>
                  <a:srgbClr val="00005A"/>
                </a:solidFill>
                <a:latin typeface="Arial Narrow" pitchFamily="34" charset="0"/>
                <a:cs typeface="Arial" charset="0"/>
              </a:defRPr>
            </a:lvl2pPr>
            <a:lvl3pPr marL="1143000" indent="-228600" eaLnBrk="0" hangingPunct="0">
              <a:defRPr sz="1000">
                <a:solidFill>
                  <a:srgbClr val="00005A"/>
                </a:solidFill>
                <a:latin typeface="Arial Narrow" pitchFamily="34" charset="0"/>
                <a:cs typeface="Arial" charset="0"/>
              </a:defRPr>
            </a:lvl3pPr>
            <a:lvl4pPr marL="1600200" indent="-228600" eaLnBrk="0" hangingPunct="0">
              <a:defRPr sz="1000">
                <a:solidFill>
                  <a:srgbClr val="00005A"/>
                </a:solidFill>
                <a:latin typeface="Arial Narrow" pitchFamily="34" charset="0"/>
                <a:cs typeface="Arial" charset="0"/>
              </a:defRPr>
            </a:lvl4pPr>
            <a:lvl5pPr marL="2057400" indent="-228600" eaLnBrk="0" hangingPunct="0">
              <a:defRPr sz="1000">
                <a:solidFill>
                  <a:srgbClr val="00005A"/>
                </a:solidFill>
                <a:latin typeface="Arial Narrow" pitchFamily="34" charset="0"/>
                <a:cs typeface="Arial" charset="0"/>
              </a:defRPr>
            </a:lvl5pPr>
            <a:lvl6pPr marL="2514600" indent="-228600" eaLnBrk="0" fontAlgn="base" hangingPunct="0">
              <a:spcBef>
                <a:spcPct val="0"/>
              </a:spcBef>
              <a:spcAft>
                <a:spcPct val="0"/>
              </a:spcAft>
              <a:defRPr sz="1000">
                <a:solidFill>
                  <a:srgbClr val="00005A"/>
                </a:solidFill>
                <a:latin typeface="Arial Narrow" pitchFamily="34" charset="0"/>
                <a:cs typeface="Arial" charset="0"/>
              </a:defRPr>
            </a:lvl6pPr>
            <a:lvl7pPr marL="2971800" indent="-228600" eaLnBrk="0" fontAlgn="base" hangingPunct="0">
              <a:spcBef>
                <a:spcPct val="0"/>
              </a:spcBef>
              <a:spcAft>
                <a:spcPct val="0"/>
              </a:spcAft>
              <a:defRPr sz="1000">
                <a:solidFill>
                  <a:srgbClr val="00005A"/>
                </a:solidFill>
                <a:latin typeface="Arial Narrow" pitchFamily="34" charset="0"/>
                <a:cs typeface="Arial" charset="0"/>
              </a:defRPr>
            </a:lvl7pPr>
            <a:lvl8pPr marL="3429000" indent="-228600" eaLnBrk="0" fontAlgn="base" hangingPunct="0">
              <a:spcBef>
                <a:spcPct val="0"/>
              </a:spcBef>
              <a:spcAft>
                <a:spcPct val="0"/>
              </a:spcAft>
              <a:defRPr sz="1000">
                <a:solidFill>
                  <a:srgbClr val="00005A"/>
                </a:solidFill>
                <a:latin typeface="Arial Narrow" pitchFamily="34" charset="0"/>
                <a:cs typeface="Arial" charset="0"/>
              </a:defRPr>
            </a:lvl8pPr>
            <a:lvl9pPr marL="3886200" indent="-228600" eaLnBrk="0" fontAlgn="base" hangingPunct="0">
              <a:spcBef>
                <a:spcPct val="0"/>
              </a:spcBef>
              <a:spcAft>
                <a:spcPct val="0"/>
              </a:spcAft>
              <a:defRPr sz="1000">
                <a:solidFill>
                  <a:srgbClr val="00005A"/>
                </a:solidFill>
                <a:latin typeface="Arial Narrow" pitchFamily="34" charset="0"/>
                <a:cs typeface="Arial" charset="0"/>
              </a:defRPr>
            </a:lvl9pPr>
          </a:lstStyle>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dirty="0">
              <a:solidFill>
                <a:prstClr val="white"/>
              </a:solidFill>
            </a:endParaRPr>
          </a:p>
          <a:p>
            <a:pPr algn="ctr" eaLnBrk="1" hangingPunct="1"/>
            <a:endParaRPr lang="en-GB" altLang="tr-TR" sz="1800" b="1" dirty="0">
              <a:solidFill>
                <a:prstClr val="white"/>
              </a:solidFill>
            </a:endParaRPr>
          </a:p>
          <a:p>
            <a:pPr eaLnBrk="1" hangingPunct="1"/>
            <a:endParaRPr lang="tr-TR" altLang="tr-TR" sz="1800" b="1" dirty="0">
              <a:solidFill>
                <a:prstClr val="white"/>
              </a:solidFill>
            </a:endParaRPr>
          </a:p>
        </p:txBody>
      </p:sp>
      <p:pic>
        <p:nvPicPr>
          <p:cNvPr id="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3824" y="280411"/>
            <a:ext cx="1689217" cy="6729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7" name="TextBox 46"/>
          <p:cNvSpPr txBox="1"/>
          <p:nvPr/>
        </p:nvSpPr>
        <p:spPr>
          <a:xfrm>
            <a:off x="-143696" y="984889"/>
            <a:ext cx="2304256" cy="507831"/>
          </a:xfrm>
          <a:prstGeom prst="rect">
            <a:avLst/>
          </a:prstGeom>
          <a:noFill/>
        </p:spPr>
        <p:txBody>
          <a:bodyPr wrap="square" rtlCol="0">
            <a:spAutoFit/>
          </a:bodyPr>
          <a:lstStyle/>
          <a:p>
            <a:pPr algn="ctr"/>
            <a:r>
              <a:rPr lang="en-US" sz="900" dirty="0" smtClean="0"/>
              <a:t>Bu </a:t>
            </a:r>
            <a:r>
              <a:rPr lang="en-US" sz="900" dirty="0" err="1" smtClean="0"/>
              <a:t>Proje</a:t>
            </a:r>
            <a:r>
              <a:rPr lang="en-US" sz="900" dirty="0" smtClean="0"/>
              <a:t> </a:t>
            </a:r>
            <a:r>
              <a:rPr lang="en-US" sz="900" dirty="0" err="1" smtClean="0"/>
              <a:t>Avrupa</a:t>
            </a:r>
            <a:r>
              <a:rPr lang="en-US" sz="900" dirty="0" smtClean="0"/>
              <a:t> </a:t>
            </a:r>
            <a:r>
              <a:rPr lang="en-US" sz="900" dirty="0" err="1" smtClean="0"/>
              <a:t>Birliği</a:t>
            </a:r>
            <a:r>
              <a:rPr lang="en-US" sz="900" dirty="0" smtClean="0"/>
              <a:t> </a:t>
            </a:r>
            <a:r>
              <a:rPr lang="en-US" sz="900" dirty="0" err="1" smtClean="0"/>
              <a:t>ve</a:t>
            </a:r>
            <a:r>
              <a:rPr lang="en-US" sz="900" dirty="0" smtClean="0"/>
              <a:t> </a:t>
            </a:r>
            <a:r>
              <a:rPr lang="en-US" sz="900" dirty="0" err="1" smtClean="0"/>
              <a:t>Türkiye</a:t>
            </a:r>
            <a:r>
              <a:rPr lang="en-US" sz="900" dirty="0" smtClean="0"/>
              <a:t> </a:t>
            </a:r>
            <a:r>
              <a:rPr lang="en-US" sz="900" dirty="0" err="1" smtClean="0"/>
              <a:t>Cumhuriyeti</a:t>
            </a:r>
            <a:r>
              <a:rPr lang="en-US" sz="900" dirty="0" smtClean="0"/>
              <a:t> </a:t>
            </a:r>
            <a:r>
              <a:rPr lang="en-US" sz="900" dirty="0" err="1" smtClean="0"/>
              <a:t>tarafından</a:t>
            </a:r>
            <a:r>
              <a:rPr lang="en-US" sz="900" dirty="0" smtClean="0"/>
              <a:t> </a:t>
            </a:r>
            <a:r>
              <a:rPr lang="en-US" sz="900" dirty="0" err="1" smtClean="0"/>
              <a:t>ortaklaşa</a:t>
            </a:r>
            <a:r>
              <a:rPr lang="en-US" sz="900" dirty="0" smtClean="0"/>
              <a:t> </a:t>
            </a:r>
            <a:r>
              <a:rPr lang="en-US" sz="900" dirty="0" err="1" smtClean="0"/>
              <a:t>finanse</a:t>
            </a:r>
            <a:r>
              <a:rPr lang="en-US" sz="900" dirty="0" smtClean="0"/>
              <a:t> </a:t>
            </a:r>
            <a:r>
              <a:rPr lang="en-US" sz="900" dirty="0" err="1" smtClean="0"/>
              <a:t>edilmektedir</a:t>
            </a:r>
            <a:endParaRPr lang="en-GB" sz="900"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85491" y="1"/>
            <a:ext cx="1346628" cy="1586997"/>
          </a:xfrm>
          <a:prstGeom prst="rect">
            <a:avLst/>
          </a:prstGeom>
        </p:spPr>
      </p:pic>
      <p:sp>
        <p:nvSpPr>
          <p:cNvPr id="11" name="Rectangle 3"/>
          <p:cNvSpPr txBox="1">
            <a:spLocks noChangeArrowheads="1"/>
          </p:cNvSpPr>
          <p:nvPr/>
        </p:nvSpPr>
        <p:spPr>
          <a:xfrm>
            <a:off x="0" y="1556792"/>
            <a:ext cx="9144000" cy="5301208"/>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90000"/>
              </a:lnSpc>
              <a:spcBef>
                <a:spcPct val="20000"/>
              </a:spcBef>
              <a:spcAft>
                <a:spcPts val="0"/>
              </a:spcAft>
              <a:buClrTx/>
              <a:buSzTx/>
              <a:buFont typeface="Wingdings" pitchFamily="2" charset="2"/>
              <a:buNone/>
              <a:tabLst/>
              <a:defRPr/>
            </a:pPr>
            <a:endParaRPr kumimoji="0" lang="tr-TR" sz="3200" b="0" i="0" u="none" strike="noStrike" kern="1200" cap="none" spc="0" normalizeH="0" baseline="0" noProof="0" dirty="0" smtClean="0">
              <a:ln>
                <a:noFill/>
              </a:ln>
              <a:solidFill>
                <a:schemeClr val="tx1">
                  <a:tint val="75000"/>
                </a:schemeClr>
              </a:solidFill>
              <a:effectLst/>
              <a:uLnTx/>
              <a:uFillTx/>
              <a:latin typeface="+mn-lt"/>
              <a:ea typeface="+mn-ea"/>
              <a:cs typeface="Times New Roman" pitchFamily="18" charset="0"/>
            </a:endParaRPr>
          </a:p>
        </p:txBody>
      </p:sp>
      <p:sp>
        <p:nvSpPr>
          <p:cNvPr id="9" name="Rectangle 2"/>
          <p:cNvSpPr txBox="1">
            <a:spLocks noChangeArrowheads="1"/>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p>
            <a:pPr algn="ctr">
              <a:spcBef>
                <a:spcPct val="0"/>
              </a:spcBef>
              <a:defRPr/>
            </a:pPr>
            <a:endParaRPr lang="tr-TR" sz="3000" b="1" dirty="0" smtClean="0">
              <a:latin typeface="Times New Roman" pitchFamily="18" charset="0"/>
              <a:cs typeface="Times New Roman" pitchFamily="18" charset="0"/>
            </a:endParaRPr>
          </a:p>
          <a:p>
            <a:pPr algn="ctr">
              <a:spcBef>
                <a:spcPct val="0"/>
              </a:spcBef>
              <a:defRPr/>
            </a:pPr>
            <a:r>
              <a:rPr lang="tr-TR" sz="3000" b="1" dirty="0" smtClean="0">
                <a:latin typeface="Times New Roman" pitchFamily="18" charset="0"/>
                <a:cs typeface="Times New Roman" pitchFamily="18" charset="0"/>
              </a:rPr>
              <a:t>AB’YE </a:t>
            </a:r>
            <a:r>
              <a:rPr lang="tr-TR" sz="3000" b="1" dirty="0">
                <a:latin typeface="Times New Roman" pitchFamily="18" charset="0"/>
                <a:cs typeface="Times New Roman" pitchFamily="18" charset="0"/>
              </a:rPr>
              <a:t>GİDEN YOL</a:t>
            </a:r>
            <a:br>
              <a:rPr lang="tr-TR" sz="3000" b="1" dirty="0">
                <a:latin typeface="Times New Roman" pitchFamily="18" charset="0"/>
                <a:cs typeface="Times New Roman" pitchFamily="18" charset="0"/>
              </a:rPr>
            </a:br>
            <a:r>
              <a:rPr lang="tr-TR" sz="3000" b="1" dirty="0">
                <a:latin typeface="Times New Roman" pitchFamily="18" charset="0"/>
                <a:cs typeface="Times New Roman" pitchFamily="18" charset="0"/>
              </a:rPr>
              <a:t> DERİNLEŞMENİN AŞAMALARI</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10" name="Rectangle 3"/>
          <p:cNvSpPr txBox="1">
            <a:spLocks noChangeArrowheads="1"/>
          </p:cNvSpPr>
          <p:nvPr/>
        </p:nvSpPr>
        <p:spPr>
          <a:xfrm>
            <a:off x="457200" y="1600200"/>
            <a:ext cx="8229600" cy="4525963"/>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tr-TR" sz="2800" b="1" i="0" u="none" strike="noStrike" kern="1200" cap="none" spc="0" normalizeH="0" baseline="0" noProof="0" dirty="0" smtClean="0">
                <a:ln>
                  <a:noFill/>
                </a:ln>
                <a:effectLst/>
                <a:uLnTx/>
                <a:uFillTx/>
                <a:latin typeface="+mn-lt"/>
                <a:ea typeface="+mn-ea"/>
                <a:cs typeface="Times New Roman" pitchFamily="18" charset="0"/>
              </a:rPr>
              <a:t>2-POLİTİKA ALANLARINDAKİ DEĞİŞİKLİKLER</a:t>
            </a:r>
          </a:p>
          <a:p>
            <a:pPr marL="0" marR="0" lvl="0" indent="0" algn="just" defTabSz="914400" rtl="0" eaLnBrk="1" fontAlgn="auto" latinLnBrk="0" hangingPunct="1">
              <a:lnSpc>
                <a:spcPct val="100000"/>
              </a:lnSpc>
              <a:spcBef>
                <a:spcPct val="20000"/>
              </a:spcBef>
              <a:spcAft>
                <a:spcPts val="0"/>
              </a:spcAft>
              <a:buClrTx/>
              <a:buSzTx/>
              <a:buFont typeface="Wingdings" pitchFamily="2" charset="2"/>
              <a:buChar char="§"/>
              <a:tabLst/>
              <a:defRPr/>
            </a:pPr>
            <a:r>
              <a:rPr kumimoji="0" lang="tr-TR" sz="2800" b="1" i="0" u="none" strike="noStrike" kern="1200" cap="none" spc="0" normalizeH="0" baseline="0" noProof="0" dirty="0" smtClean="0">
                <a:ln>
                  <a:noFill/>
                </a:ln>
                <a:effectLst/>
                <a:uLnTx/>
                <a:uFillTx/>
                <a:latin typeface="+mn-lt"/>
                <a:ea typeface="+mn-ea"/>
                <a:cs typeface="Times New Roman" pitchFamily="18" charset="0"/>
              </a:rPr>
              <a:t>AB TEMEL HAKLAR ŞARTININ HAZIRLANMASI VE AB KURUMLARI TARAFINDAN İMZALANMASI</a:t>
            </a:r>
          </a:p>
          <a:p>
            <a:pPr marL="0" marR="0" lvl="0" indent="0" algn="just" defTabSz="914400" rtl="0" eaLnBrk="1" fontAlgn="auto" latinLnBrk="0" hangingPunct="1">
              <a:lnSpc>
                <a:spcPct val="100000"/>
              </a:lnSpc>
              <a:spcBef>
                <a:spcPct val="20000"/>
              </a:spcBef>
              <a:spcAft>
                <a:spcPts val="0"/>
              </a:spcAft>
              <a:buClrTx/>
              <a:buSzTx/>
              <a:buFont typeface="Wingdings" pitchFamily="2" charset="2"/>
              <a:buChar char="§"/>
              <a:tabLst/>
              <a:defRPr/>
            </a:pPr>
            <a:r>
              <a:rPr kumimoji="0" lang="tr-TR" sz="2800" b="1" i="0" u="none" strike="noStrike" kern="1200" cap="none" spc="0" normalizeH="0" baseline="0" noProof="0" dirty="0" smtClean="0">
                <a:ln>
                  <a:noFill/>
                </a:ln>
                <a:effectLst/>
                <a:uLnTx/>
                <a:uFillTx/>
                <a:latin typeface="+mn-lt"/>
                <a:ea typeface="+mn-ea"/>
                <a:cs typeface="Times New Roman" pitchFamily="18" charset="0"/>
              </a:rPr>
              <a:t>MEVCUT POLİTİKA ALANLARININ GELİŞTİRİLMESİ </a:t>
            </a:r>
          </a:p>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tr-TR" sz="3200" b="0" i="0" u="none" strike="noStrike" kern="1200" cap="none" spc="0" normalizeH="0" baseline="0" noProof="0" dirty="0" smtClean="0">
              <a:ln>
                <a:noFill/>
              </a:ln>
              <a:solidFill>
                <a:schemeClr val="folHlink"/>
              </a:solidFill>
              <a:effectLst/>
              <a:uLnTx/>
              <a:uFillTx/>
              <a:latin typeface="+mn-lt"/>
              <a:ea typeface="+mn-ea"/>
              <a:cs typeface="Times New Roman" pitchFamily="18" charset="0"/>
            </a:endParaRPr>
          </a:p>
        </p:txBody>
      </p:sp>
      <p:sp>
        <p:nvSpPr>
          <p:cNvPr id="12" name="5 Slayt Numarası Yer Tutucusu"/>
          <p:cNvSpPr>
            <a:spLocks noGrp="1"/>
          </p:cNvSpPr>
          <p:nvPr>
            <p:ph type="sldNum" sz="quarter" idx="12"/>
          </p:nvPr>
        </p:nvSpPr>
        <p:spPr>
          <a:xfrm>
            <a:off x="6553200" y="6356350"/>
            <a:ext cx="2133600" cy="365125"/>
          </a:xfrm>
          <a:noFill/>
        </p:spPr>
        <p:txBody>
          <a:bodyPr/>
          <a:lstStyle/>
          <a:p>
            <a:fld id="{403EFC27-2542-4668-B6A7-2332859B8951}" type="slidenum">
              <a:rPr lang="tr-TR" smtClean="0"/>
              <a:pPr/>
              <a:t>26</a:t>
            </a:fld>
            <a:endParaRPr lang="tr-TR" smtClean="0"/>
          </a:p>
        </p:txBody>
      </p:sp>
    </p:spTree>
    <p:extLst>
      <p:ext uri="{BB962C8B-B14F-4D97-AF65-F5344CB8AC3E}">
        <p14:creationId xmlns:p14="http://schemas.microsoft.com/office/powerpoint/2010/main" val="132218632"/>
      </p:ext>
    </p:extLst>
  </p:cSld>
  <p:clrMapOvr>
    <a:masterClrMapping/>
  </p:clrMapOvr>
  <p:transition spd="slow">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AutoShape 3"/>
          <p:cNvSpPr>
            <a:spLocks noChangeAspect="1" noChangeArrowheads="1" noTextEdit="1"/>
          </p:cNvSpPr>
          <p:nvPr/>
        </p:nvSpPr>
        <p:spPr bwMode="auto">
          <a:xfrm>
            <a:off x="-20637" y="1503629"/>
            <a:ext cx="9201150" cy="4257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1040" name="Line 39"/>
          <p:cNvSpPr>
            <a:spLocks noChangeShapeType="1"/>
          </p:cNvSpPr>
          <p:nvPr/>
        </p:nvSpPr>
        <p:spPr bwMode="auto">
          <a:xfrm>
            <a:off x="-19050" y="1509668"/>
            <a:ext cx="9193213" cy="0"/>
          </a:xfrm>
          <a:prstGeom prst="line">
            <a:avLst/>
          </a:prstGeom>
          <a:noFill/>
          <a:ln w="1270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91" name="Rectangle 1"/>
          <p:cNvSpPr>
            <a:spLocks noChangeArrowheads="1"/>
          </p:cNvSpPr>
          <p:nvPr/>
        </p:nvSpPr>
        <p:spPr bwMode="auto">
          <a:xfrm>
            <a:off x="0" y="0"/>
            <a:ext cx="9180514" cy="1509712"/>
          </a:xfrm>
          <a:prstGeom prst="rect">
            <a:avLst/>
          </a:prstGeom>
          <a:solidFill>
            <a:schemeClr val="bg1"/>
          </a:solidFill>
          <a:ln>
            <a:noFill/>
          </a:ln>
          <a:extLst/>
        </p:spPr>
        <p:txBody>
          <a:bodyPr/>
          <a:lstStyle>
            <a:lvl1pPr eaLnBrk="0" hangingPunct="0">
              <a:defRPr sz="1000">
                <a:solidFill>
                  <a:srgbClr val="00005A"/>
                </a:solidFill>
                <a:latin typeface="Arial Narrow" pitchFamily="34" charset="0"/>
                <a:cs typeface="Arial" charset="0"/>
              </a:defRPr>
            </a:lvl1pPr>
            <a:lvl2pPr marL="742950" indent="-285750" eaLnBrk="0" hangingPunct="0">
              <a:defRPr sz="1000">
                <a:solidFill>
                  <a:srgbClr val="00005A"/>
                </a:solidFill>
                <a:latin typeface="Arial Narrow" pitchFamily="34" charset="0"/>
                <a:cs typeface="Arial" charset="0"/>
              </a:defRPr>
            </a:lvl2pPr>
            <a:lvl3pPr marL="1143000" indent="-228600" eaLnBrk="0" hangingPunct="0">
              <a:defRPr sz="1000">
                <a:solidFill>
                  <a:srgbClr val="00005A"/>
                </a:solidFill>
                <a:latin typeface="Arial Narrow" pitchFamily="34" charset="0"/>
                <a:cs typeface="Arial" charset="0"/>
              </a:defRPr>
            </a:lvl3pPr>
            <a:lvl4pPr marL="1600200" indent="-228600" eaLnBrk="0" hangingPunct="0">
              <a:defRPr sz="1000">
                <a:solidFill>
                  <a:srgbClr val="00005A"/>
                </a:solidFill>
                <a:latin typeface="Arial Narrow" pitchFamily="34" charset="0"/>
                <a:cs typeface="Arial" charset="0"/>
              </a:defRPr>
            </a:lvl4pPr>
            <a:lvl5pPr marL="2057400" indent="-228600" eaLnBrk="0" hangingPunct="0">
              <a:defRPr sz="1000">
                <a:solidFill>
                  <a:srgbClr val="00005A"/>
                </a:solidFill>
                <a:latin typeface="Arial Narrow" pitchFamily="34" charset="0"/>
                <a:cs typeface="Arial" charset="0"/>
              </a:defRPr>
            </a:lvl5pPr>
            <a:lvl6pPr marL="2514600" indent="-228600" eaLnBrk="0" fontAlgn="base" hangingPunct="0">
              <a:spcBef>
                <a:spcPct val="0"/>
              </a:spcBef>
              <a:spcAft>
                <a:spcPct val="0"/>
              </a:spcAft>
              <a:defRPr sz="1000">
                <a:solidFill>
                  <a:srgbClr val="00005A"/>
                </a:solidFill>
                <a:latin typeface="Arial Narrow" pitchFamily="34" charset="0"/>
                <a:cs typeface="Arial" charset="0"/>
              </a:defRPr>
            </a:lvl6pPr>
            <a:lvl7pPr marL="2971800" indent="-228600" eaLnBrk="0" fontAlgn="base" hangingPunct="0">
              <a:spcBef>
                <a:spcPct val="0"/>
              </a:spcBef>
              <a:spcAft>
                <a:spcPct val="0"/>
              </a:spcAft>
              <a:defRPr sz="1000">
                <a:solidFill>
                  <a:srgbClr val="00005A"/>
                </a:solidFill>
                <a:latin typeface="Arial Narrow" pitchFamily="34" charset="0"/>
                <a:cs typeface="Arial" charset="0"/>
              </a:defRPr>
            </a:lvl7pPr>
            <a:lvl8pPr marL="3429000" indent="-228600" eaLnBrk="0" fontAlgn="base" hangingPunct="0">
              <a:spcBef>
                <a:spcPct val="0"/>
              </a:spcBef>
              <a:spcAft>
                <a:spcPct val="0"/>
              </a:spcAft>
              <a:defRPr sz="1000">
                <a:solidFill>
                  <a:srgbClr val="00005A"/>
                </a:solidFill>
                <a:latin typeface="Arial Narrow" pitchFamily="34" charset="0"/>
                <a:cs typeface="Arial" charset="0"/>
              </a:defRPr>
            </a:lvl8pPr>
            <a:lvl9pPr marL="3886200" indent="-228600" eaLnBrk="0" fontAlgn="base" hangingPunct="0">
              <a:spcBef>
                <a:spcPct val="0"/>
              </a:spcBef>
              <a:spcAft>
                <a:spcPct val="0"/>
              </a:spcAft>
              <a:defRPr sz="1000">
                <a:solidFill>
                  <a:srgbClr val="00005A"/>
                </a:solidFill>
                <a:latin typeface="Arial Narrow" pitchFamily="34" charset="0"/>
                <a:cs typeface="Arial" charset="0"/>
              </a:defRPr>
            </a:lvl9pPr>
          </a:lstStyle>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dirty="0">
              <a:solidFill>
                <a:prstClr val="white"/>
              </a:solidFill>
            </a:endParaRPr>
          </a:p>
          <a:p>
            <a:pPr algn="ctr" eaLnBrk="1" hangingPunct="1"/>
            <a:endParaRPr lang="en-GB" altLang="tr-TR" sz="1800" b="1" dirty="0">
              <a:solidFill>
                <a:prstClr val="white"/>
              </a:solidFill>
            </a:endParaRPr>
          </a:p>
          <a:p>
            <a:pPr eaLnBrk="1" hangingPunct="1"/>
            <a:endParaRPr lang="tr-TR" altLang="tr-TR" sz="1800" b="1" dirty="0">
              <a:solidFill>
                <a:prstClr val="white"/>
              </a:solidFill>
            </a:endParaRPr>
          </a:p>
        </p:txBody>
      </p:sp>
      <p:pic>
        <p:nvPicPr>
          <p:cNvPr id="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3824" y="280411"/>
            <a:ext cx="1689217" cy="6729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7" name="TextBox 46"/>
          <p:cNvSpPr txBox="1"/>
          <p:nvPr/>
        </p:nvSpPr>
        <p:spPr>
          <a:xfrm>
            <a:off x="-143696" y="984889"/>
            <a:ext cx="2304256" cy="507831"/>
          </a:xfrm>
          <a:prstGeom prst="rect">
            <a:avLst/>
          </a:prstGeom>
          <a:noFill/>
        </p:spPr>
        <p:txBody>
          <a:bodyPr wrap="square" rtlCol="0">
            <a:spAutoFit/>
          </a:bodyPr>
          <a:lstStyle/>
          <a:p>
            <a:pPr algn="ctr"/>
            <a:r>
              <a:rPr lang="en-US" sz="900" dirty="0" smtClean="0"/>
              <a:t>Bu </a:t>
            </a:r>
            <a:r>
              <a:rPr lang="en-US" sz="900" dirty="0" err="1" smtClean="0"/>
              <a:t>Proje</a:t>
            </a:r>
            <a:r>
              <a:rPr lang="en-US" sz="900" dirty="0" smtClean="0"/>
              <a:t> </a:t>
            </a:r>
            <a:r>
              <a:rPr lang="en-US" sz="900" dirty="0" err="1" smtClean="0"/>
              <a:t>Avrupa</a:t>
            </a:r>
            <a:r>
              <a:rPr lang="en-US" sz="900" dirty="0" smtClean="0"/>
              <a:t> </a:t>
            </a:r>
            <a:r>
              <a:rPr lang="en-US" sz="900" dirty="0" err="1" smtClean="0"/>
              <a:t>Birliği</a:t>
            </a:r>
            <a:r>
              <a:rPr lang="en-US" sz="900" dirty="0" smtClean="0"/>
              <a:t> </a:t>
            </a:r>
            <a:r>
              <a:rPr lang="en-US" sz="900" dirty="0" err="1" smtClean="0"/>
              <a:t>ve</a:t>
            </a:r>
            <a:r>
              <a:rPr lang="en-US" sz="900" dirty="0" smtClean="0"/>
              <a:t> </a:t>
            </a:r>
            <a:r>
              <a:rPr lang="en-US" sz="900" dirty="0" err="1" smtClean="0"/>
              <a:t>Türkiye</a:t>
            </a:r>
            <a:r>
              <a:rPr lang="en-US" sz="900" dirty="0" smtClean="0"/>
              <a:t> </a:t>
            </a:r>
            <a:r>
              <a:rPr lang="en-US" sz="900" dirty="0" err="1" smtClean="0"/>
              <a:t>Cumhuriyeti</a:t>
            </a:r>
            <a:r>
              <a:rPr lang="en-US" sz="900" dirty="0" smtClean="0"/>
              <a:t> </a:t>
            </a:r>
            <a:r>
              <a:rPr lang="en-US" sz="900" dirty="0" err="1" smtClean="0"/>
              <a:t>tarafından</a:t>
            </a:r>
            <a:r>
              <a:rPr lang="en-US" sz="900" dirty="0" smtClean="0"/>
              <a:t> </a:t>
            </a:r>
            <a:r>
              <a:rPr lang="en-US" sz="900" dirty="0" err="1" smtClean="0"/>
              <a:t>ortaklaşa</a:t>
            </a:r>
            <a:r>
              <a:rPr lang="en-US" sz="900" dirty="0" smtClean="0"/>
              <a:t> </a:t>
            </a:r>
            <a:r>
              <a:rPr lang="en-US" sz="900" dirty="0" err="1" smtClean="0"/>
              <a:t>finanse</a:t>
            </a:r>
            <a:r>
              <a:rPr lang="en-US" sz="900" dirty="0" smtClean="0"/>
              <a:t> </a:t>
            </a:r>
            <a:r>
              <a:rPr lang="en-US" sz="900" dirty="0" err="1" smtClean="0"/>
              <a:t>edilmektedir</a:t>
            </a:r>
            <a:endParaRPr lang="en-GB" sz="900"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85491" y="1"/>
            <a:ext cx="1346628" cy="1586997"/>
          </a:xfrm>
          <a:prstGeom prst="rect">
            <a:avLst/>
          </a:prstGeom>
        </p:spPr>
      </p:pic>
      <p:sp>
        <p:nvSpPr>
          <p:cNvPr id="11" name="Rectangle 3"/>
          <p:cNvSpPr txBox="1">
            <a:spLocks noChangeArrowheads="1"/>
          </p:cNvSpPr>
          <p:nvPr/>
        </p:nvSpPr>
        <p:spPr>
          <a:xfrm>
            <a:off x="0" y="1556792"/>
            <a:ext cx="9144000" cy="5301208"/>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90000"/>
              </a:lnSpc>
              <a:spcBef>
                <a:spcPct val="20000"/>
              </a:spcBef>
              <a:spcAft>
                <a:spcPts val="0"/>
              </a:spcAft>
              <a:buClrTx/>
              <a:buSzTx/>
              <a:buFont typeface="Wingdings" pitchFamily="2" charset="2"/>
              <a:buNone/>
              <a:tabLst/>
              <a:defRPr/>
            </a:pPr>
            <a:endParaRPr kumimoji="0" lang="tr-TR" sz="3200" b="0" i="0" u="none" strike="noStrike" kern="1200" cap="none" spc="0" normalizeH="0" baseline="0" noProof="0" dirty="0" smtClean="0">
              <a:ln>
                <a:noFill/>
              </a:ln>
              <a:solidFill>
                <a:schemeClr val="tx1">
                  <a:tint val="75000"/>
                </a:schemeClr>
              </a:solidFill>
              <a:effectLst/>
              <a:uLnTx/>
              <a:uFillTx/>
              <a:latin typeface="+mn-lt"/>
              <a:ea typeface="+mn-ea"/>
              <a:cs typeface="Times New Roman" pitchFamily="18" charset="0"/>
            </a:endParaRPr>
          </a:p>
        </p:txBody>
      </p:sp>
      <p:sp>
        <p:nvSpPr>
          <p:cNvPr id="9" name="Rectangle 2"/>
          <p:cNvSpPr txBox="1">
            <a:spLocks noChangeArrowheads="1"/>
          </p:cNvSpPr>
          <p:nvPr/>
        </p:nvSpPr>
        <p:spPr>
          <a:xfrm>
            <a:off x="457200" y="2746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200" b="1" i="0" u="none" strike="noStrike" kern="1200" cap="none" spc="0" normalizeH="0" baseline="0" noProof="0" dirty="0" smtClean="0">
                <a:ln>
                  <a:noFill/>
                </a:ln>
                <a:solidFill>
                  <a:schemeClr val="tx1"/>
                </a:solidFill>
                <a:effectLst/>
                <a:uLnTx/>
                <a:uFillTx/>
                <a:latin typeface="+mj-lt"/>
                <a:ea typeface="+mj-ea"/>
                <a:cs typeface="+mj-cs"/>
              </a:rPr>
              <a:t>AVRUPA ANAYASASI: AB ANAYASAL ANTLAŞMASI</a:t>
            </a:r>
            <a:r>
              <a:rPr kumimoji="0" lang="tr-TR" sz="3200" b="0" i="0" u="none" strike="noStrike" kern="1200" cap="none" spc="0" normalizeH="0" baseline="0" noProof="0" dirty="0" smtClean="0">
                <a:ln>
                  <a:noFill/>
                </a:ln>
                <a:solidFill>
                  <a:schemeClr val="tx1"/>
                </a:solidFill>
                <a:effectLst/>
                <a:uLnTx/>
                <a:uFillTx/>
                <a:latin typeface="+mj-lt"/>
                <a:ea typeface="+mj-ea"/>
                <a:cs typeface="+mj-cs"/>
              </a:rPr>
              <a:t> </a:t>
            </a:r>
          </a:p>
        </p:txBody>
      </p:sp>
      <p:sp>
        <p:nvSpPr>
          <p:cNvPr id="10" name="Rectangle 3"/>
          <p:cNvSpPr txBox="1">
            <a:spLocks noChangeArrowheads="1"/>
          </p:cNvSpPr>
          <p:nvPr/>
        </p:nvSpPr>
        <p:spPr>
          <a:xfrm>
            <a:off x="457200" y="1600200"/>
            <a:ext cx="8229600" cy="4525963"/>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tr-TR" sz="32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Wingdings" pitchFamily="2" charset="2"/>
              <a:buNone/>
              <a:tabLst/>
              <a:defRPr/>
            </a:pPr>
            <a:r>
              <a:rPr kumimoji="0" lang="tr-TR" sz="3200" b="1" i="0" u="none" strike="noStrike" kern="1200" cap="none" spc="0" normalizeH="0" baseline="0" noProof="0" dirty="0" smtClean="0">
                <a:ln>
                  <a:noFill/>
                </a:ln>
                <a:solidFill>
                  <a:schemeClr val="tx1">
                    <a:tint val="75000"/>
                  </a:schemeClr>
                </a:solidFill>
                <a:effectLst>
                  <a:outerShdw blurRad="38100" dist="38100" dir="2700000" algn="tl">
                    <a:srgbClr val="000000"/>
                  </a:outerShdw>
                </a:effectLst>
                <a:uLnTx/>
                <a:uFillTx/>
                <a:latin typeface="+mn-lt"/>
                <a:ea typeface="+mn-ea"/>
                <a:cs typeface="+mn-cs"/>
              </a:rPr>
              <a:t>Üye sayısı 2004 Mayıs'ında 15'ten 25'e yükselen ve yakın bir gelecekte 30’a yaklaşacaktı ve AB’nin bu yeni yapı içinde yönetim mekanizmalarının artan yük nedeniyle tıkanmaması için sistemi yeniden düzenlemek gerekiyordu.</a:t>
            </a:r>
          </a:p>
        </p:txBody>
      </p:sp>
      <p:sp>
        <p:nvSpPr>
          <p:cNvPr id="12" name="5 Slayt Numarası Yer Tutucusu"/>
          <p:cNvSpPr>
            <a:spLocks noGrp="1"/>
          </p:cNvSpPr>
          <p:nvPr>
            <p:ph type="sldNum" sz="quarter" idx="12"/>
          </p:nvPr>
        </p:nvSpPr>
        <p:spPr>
          <a:xfrm>
            <a:off x="6553200" y="6356350"/>
            <a:ext cx="2133600" cy="365125"/>
          </a:xfrm>
          <a:noFill/>
        </p:spPr>
        <p:txBody>
          <a:bodyPr/>
          <a:lstStyle/>
          <a:p>
            <a:fld id="{335878C8-6E6C-4944-A09B-90D9F5F33F26}" type="slidenum">
              <a:rPr lang="tr-TR" smtClean="0"/>
              <a:pPr/>
              <a:t>27</a:t>
            </a:fld>
            <a:endParaRPr lang="tr-TR" smtClean="0"/>
          </a:p>
        </p:txBody>
      </p:sp>
    </p:spTree>
    <p:extLst>
      <p:ext uri="{BB962C8B-B14F-4D97-AF65-F5344CB8AC3E}">
        <p14:creationId xmlns:p14="http://schemas.microsoft.com/office/powerpoint/2010/main" val="132218632"/>
      </p:ext>
    </p:extLst>
  </p:cSld>
  <p:clrMapOvr>
    <a:masterClrMapping/>
  </p:clrMapOvr>
  <p:transition spd="slow">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AutoShape 3"/>
          <p:cNvSpPr>
            <a:spLocks noChangeAspect="1" noChangeArrowheads="1" noTextEdit="1"/>
          </p:cNvSpPr>
          <p:nvPr/>
        </p:nvSpPr>
        <p:spPr bwMode="auto">
          <a:xfrm>
            <a:off x="-20637" y="1503629"/>
            <a:ext cx="9201150" cy="4257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1040" name="Line 39"/>
          <p:cNvSpPr>
            <a:spLocks noChangeShapeType="1"/>
          </p:cNvSpPr>
          <p:nvPr/>
        </p:nvSpPr>
        <p:spPr bwMode="auto">
          <a:xfrm>
            <a:off x="-19050" y="1509668"/>
            <a:ext cx="9193213" cy="0"/>
          </a:xfrm>
          <a:prstGeom prst="line">
            <a:avLst/>
          </a:prstGeom>
          <a:noFill/>
          <a:ln w="1270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91" name="Rectangle 1"/>
          <p:cNvSpPr>
            <a:spLocks noChangeArrowheads="1"/>
          </p:cNvSpPr>
          <p:nvPr/>
        </p:nvSpPr>
        <p:spPr bwMode="auto">
          <a:xfrm>
            <a:off x="28974" y="198484"/>
            <a:ext cx="9180514" cy="1509712"/>
          </a:xfrm>
          <a:prstGeom prst="rect">
            <a:avLst/>
          </a:prstGeom>
          <a:solidFill>
            <a:schemeClr val="bg1"/>
          </a:solidFill>
          <a:ln>
            <a:noFill/>
          </a:ln>
          <a:extLst/>
        </p:spPr>
        <p:txBody>
          <a:bodyPr/>
          <a:lstStyle>
            <a:lvl1pPr eaLnBrk="0" hangingPunct="0">
              <a:defRPr sz="1000">
                <a:solidFill>
                  <a:srgbClr val="00005A"/>
                </a:solidFill>
                <a:latin typeface="Arial Narrow" pitchFamily="34" charset="0"/>
                <a:cs typeface="Arial" charset="0"/>
              </a:defRPr>
            </a:lvl1pPr>
            <a:lvl2pPr marL="742950" indent="-285750" eaLnBrk="0" hangingPunct="0">
              <a:defRPr sz="1000">
                <a:solidFill>
                  <a:srgbClr val="00005A"/>
                </a:solidFill>
                <a:latin typeface="Arial Narrow" pitchFamily="34" charset="0"/>
                <a:cs typeface="Arial" charset="0"/>
              </a:defRPr>
            </a:lvl2pPr>
            <a:lvl3pPr marL="1143000" indent="-228600" eaLnBrk="0" hangingPunct="0">
              <a:defRPr sz="1000">
                <a:solidFill>
                  <a:srgbClr val="00005A"/>
                </a:solidFill>
                <a:latin typeface="Arial Narrow" pitchFamily="34" charset="0"/>
                <a:cs typeface="Arial" charset="0"/>
              </a:defRPr>
            </a:lvl3pPr>
            <a:lvl4pPr marL="1600200" indent="-228600" eaLnBrk="0" hangingPunct="0">
              <a:defRPr sz="1000">
                <a:solidFill>
                  <a:srgbClr val="00005A"/>
                </a:solidFill>
                <a:latin typeface="Arial Narrow" pitchFamily="34" charset="0"/>
                <a:cs typeface="Arial" charset="0"/>
              </a:defRPr>
            </a:lvl4pPr>
            <a:lvl5pPr marL="2057400" indent="-228600" eaLnBrk="0" hangingPunct="0">
              <a:defRPr sz="1000">
                <a:solidFill>
                  <a:srgbClr val="00005A"/>
                </a:solidFill>
                <a:latin typeface="Arial Narrow" pitchFamily="34" charset="0"/>
                <a:cs typeface="Arial" charset="0"/>
              </a:defRPr>
            </a:lvl5pPr>
            <a:lvl6pPr marL="2514600" indent="-228600" eaLnBrk="0" fontAlgn="base" hangingPunct="0">
              <a:spcBef>
                <a:spcPct val="0"/>
              </a:spcBef>
              <a:spcAft>
                <a:spcPct val="0"/>
              </a:spcAft>
              <a:defRPr sz="1000">
                <a:solidFill>
                  <a:srgbClr val="00005A"/>
                </a:solidFill>
                <a:latin typeface="Arial Narrow" pitchFamily="34" charset="0"/>
                <a:cs typeface="Arial" charset="0"/>
              </a:defRPr>
            </a:lvl6pPr>
            <a:lvl7pPr marL="2971800" indent="-228600" eaLnBrk="0" fontAlgn="base" hangingPunct="0">
              <a:spcBef>
                <a:spcPct val="0"/>
              </a:spcBef>
              <a:spcAft>
                <a:spcPct val="0"/>
              </a:spcAft>
              <a:defRPr sz="1000">
                <a:solidFill>
                  <a:srgbClr val="00005A"/>
                </a:solidFill>
                <a:latin typeface="Arial Narrow" pitchFamily="34" charset="0"/>
                <a:cs typeface="Arial" charset="0"/>
              </a:defRPr>
            </a:lvl7pPr>
            <a:lvl8pPr marL="3429000" indent="-228600" eaLnBrk="0" fontAlgn="base" hangingPunct="0">
              <a:spcBef>
                <a:spcPct val="0"/>
              </a:spcBef>
              <a:spcAft>
                <a:spcPct val="0"/>
              </a:spcAft>
              <a:defRPr sz="1000">
                <a:solidFill>
                  <a:srgbClr val="00005A"/>
                </a:solidFill>
                <a:latin typeface="Arial Narrow" pitchFamily="34" charset="0"/>
                <a:cs typeface="Arial" charset="0"/>
              </a:defRPr>
            </a:lvl8pPr>
            <a:lvl9pPr marL="3886200" indent="-228600" eaLnBrk="0" fontAlgn="base" hangingPunct="0">
              <a:spcBef>
                <a:spcPct val="0"/>
              </a:spcBef>
              <a:spcAft>
                <a:spcPct val="0"/>
              </a:spcAft>
              <a:defRPr sz="1000">
                <a:solidFill>
                  <a:srgbClr val="00005A"/>
                </a:solidFill>
                <a:latin typeface="Arial Narrow" pitchFamily="34" charset="0"/>
                <a:cs typeface="Arial" charset="0"/>
              </a:defRPr>
            </a:lvl9pPr>
          </a:lstStyle>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dirty="0">
              <a:solidFill>
                <a:prstClr val="white"/>
              </a:solidFill>
            </a:endParaRPr>
          </a:p>
          <a:p>
            <a:pPr algn="ctr" eaLnBrk="1" hangingPunct="1"/>
            <a:endParaRPr lang="en-GB" altLang="tr-TR" sz="1800" b="1" dirty="0">
              <a:solidFill>
                <a:prstClr val="white"/>
              </a:solidFill>
            </a:endParaRPr>
          </a:p>
          <a:p>
            <a:pPr eaLnBrk="1" hangingPunct="1"/>
            <a:endParaRPr lang="tr-TR" altLang="tr-TR" sz="1800" b="1" dirty="0">
              <a:solidFill>
                <a:prstClr val="white"/>
              </a:solidFill>
            </a:endParaRPr>
          </a:p>
        </p:txBody>
      </p:sp>
      <p:pic>
        <p:nvPicPr>
          <p:cNvPr id="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3824" y="280411"/>
            <a:ext cx="1689217" cy="6729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7" name="TextBox 46"/>
          <p:cNvSpPr txBox="1"/>
          <p:nvPr/>
        </p:nvSpPr>
        <p:spPr>
          <a:xfrm>
            <a:off x="-143696" y="984889"/>
            <a:ext cx="2304256" cy="507831"/>
          </a:xfrm>
          <a:prstGeom prst="rect">
            <a:avLst/>
          </a:prstGeom>
          <a:noFill/>
        </p:spPr>
        <p:txBody>
          <a:bodyPr wrap="square" rtlCol="0">
            <a:spAutoFit/>
          </a:bodyPr>
          <a:lstStyle/>
          <a:p>
            <a:pPr algn="ctr"/>
            <a:r>
              <a:rPr lang="en-US" sz="900" dirty="0" smtClean="0"/>
              <a:t>Bu </a:t>
            </a:r>
            <a:r>
              <a:rPr lang="en-US" sz="900" dirty="0" err="1" smtClean="0"/>
              <a:t>Proje</a:t>
            </a:r>
            <a:r>
              <a:rPr lang="en-US" sz="900" dirty="0" smtClean="0"/>
              <a:t> </a:t>
            </a:r>
            <a:r>
              <a:rPr lang="en-US" sz="900" dirty="0" err="1" smtClean="0"/>
              <a:t>Avrupa</a:t>
            </a:r>
            <a:r>
              <a:rPr lang="en-US" sz="900" dirty="0" smtClean="0"/>
              <a:t> </a:t>
            </a:r>
            <a:r>
              <a:rPr lang="en-US" sz="900" dirty="0" err="1" smtClean="0"/>
              <a:t>Birliği</a:t>
            </a:r>
            <a:r>
              <a:rPr lang="en-US" sz="900" dirty="0" smtClean="0"/>
              <a:t> </a:t>
            </a:r>
            <a:r>
              <a:rPr lang="en-US" sz="900" dirty="0" err="1" smtClean="0"/>
              <a:t>ve</a:t>
            </a:r>
            <a:r>
              <a:rPr lang="en-US" sz="900" dirty="0" smtClean="0"/>
              <a:t> </a:t>
            </a:r>
            <a:r>
              <a:rPr lang="en-US" sz="900" dirty="0" err="1" smtClean="0"/>
              <a:t>Türkiye</a:t>
            </a:r>
            <a:r>
              <a:rPr lang="en-US" sz="900" dirty="0" smtClean="0"/>
              <a:t> </a:t>
            </a:r>
            <a:r>
              <a:rPr lang="en-US" sz="900" dirty="0" err="1" smtClean="0"/>
              <a:t>Cumhuriyeti</a:t>
            </a:r>
            <a:r>
              <a:rPr lang="en-US" sz="900" dirty="0" smtClean="0"/>
              <a:t> </a:t>
            </a:r>
            <a:r>
              <a:rPr lang="en-US" sz="900" dirty="0" err="1" smtClean="0"/>
              <a:t>tarafından</a:t>
            </a:r>
            <a:r>
              <a:rPr lang="en-US" sz="900" dirty="0" smtClean="0"/>
              <a:t> </a:t>
            </a:r>
            <a:r>
              <a:rPr lang="en-US" sz="900" dirty="0" err="1" smtClean="0"/>
              <a:t>ortaklaşa</a:t>
            </a:r>
            <a:r>
              <a:rPr lang="en-US" sz="900" dirty="0" smtClean="0"/>
              <a:t> </a:t>
            </a:r>
            <a:r>
              <a:rPr lang="en-US" sz="900" dirty="0" err="1" smtClean="0"/>
              <a:t>finanse</a:t>
            </a:r>
            <a:r>
              <a:rPr lang="en-US" sz="900" dirty="0" smtClean="0"/>
              <a:t> </a:t>
            </a:r>
            <a:r>
              <a:rPr lang="en-US" sz="900" dirty="0" err="1" smtClean="0"/>
              <a:t>edilmektedir</a:t>
            </a:r>
            <a:endParaRPr lang="en-GB" sz="900"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85491" y="1"/>
            <a:ext cx="1346628" cy="1586997"/>
          </a:xfrm>
          <a:prstGeom prst="rect">
            <a:avLst/>
          </a:prstGeom>
        </p:spPr>
      </p:pic>
      <p:sp>
        <p:nvSpPr>
          <p:cNvPr id="11" name="Rectangle 3"/>
          <p:cNvSpPr txBox="1">
            <a:spLocks noChangeArrowheads="1"/>
          </p:cNvSpPr>
          <p:nvPr/>
        </p:nvSpPr>
        <p:spPr>
          <a:xfrm>
            <a:off x="0" y="1556792"/>
            <a:ext cx="9144000" cy="5301208"/>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90000"/>
              </a:lnSpc>
              <a:spcBef>
                <a:spcPct val="20000"/>
              </a:spcBef>
              <a:spcAft>
                <a:spcPts val="0"/>
              </a:spcAft>
              <a:buClrTx/>
              <a:buSzTx/>
              <a:buFont typeface="Wingdings" pitchFamily="2" charset="2"/>
              <a:buNone/>
              <a:tabLst/>
              <a:defRPr/>
            </a:pPr>
            <a:endParaRPr kumimoji="0" lang="tr-TR" sz="3200" b="0" i="0" u="none" strike="noStrike" kern="1200" cap="none" spc="0" normalizeH="0" baseline="0" noProof="0" dirty="0" smtClean="0">
              <a:ln>
                <a:noFill/>
              </a:ln>
              <a:solidFill>
                <a:schemeClr val="tx1">
                  <a:tint val="75000"/>
                </a:schemeClr>
              </a:solidFill>
              <a:effectLst/>
              <a:uLnTx/>
              <a:uFillTx/>
              <a:latin typeface="+mn-lt"/>
              <a:ea typeface="+mn-ea"/>
              <a:cs typeface="Times New Roman" pitchFamily="18" charset="0"/>
            </a:endParaRPr>
          </a:p>
        </p:txBody>
      </p:sp>
      <p:sp>
        <p:nvSpPr>
          <p:cNvPr id="9" name="Rectangle 2"/>
          <p:cNvSpPr txBox="1">
            <a:spLocks noChangeArrowheads="1"/>
          </p:cNvSpPr>
          <p:nvPr/>
        </p:nvSpPr>
        <p:spPr>
          <a:xfrm>
            <a:off x="457200" y="274638"/>
            <a:ext cx="8229600" cy="1143000"/>
          </a:xfrm>
          <a:prstGeom prst="rect">
            <a:avLst/>
          </a:prstGeom>
        </p:spPr>
        <p:txBody>
          <a:bodyPr vert="horz" lIns="91440" tIns="45720" rIns="91440" bIns="45720" rtlCol="0" anchor="ctr">
            <a:normAutofit fontScale="62500" lnSpcReduction="20000"/>
          </a:bodyPr>
          <a:lstStyle/>
          <a:p>
            <a:pPr algn="ctr">
              <a:spcBef>
                <a:spcPct val="0"/>
              </a:spcBef>
              <a:defRPr/>
            </a:pPr>
            <a:endParaRPr lang="tr-TR" sz="4400" b="1" dirty="0" smtClean="0"/>
          </a:p>
          <a:p>
            <a:pPr algn="ctr">
              <a:spcBef>
                <a:spcPct val="0"/>
              </a:spcBef>
              <a:defRPr/>
            </a:pPr>
            <a:r>
              <a:rPr lang="tr-TR" sz="4400" b="1" dirty="0" smtClean="0"/>
              <a:t>AVRUPA </a:t>
            </a:r>
            <a:r>
              <a:rPr lang="tr-TR" sz="4400" b="1" dirty="0"/>
              <a:t>ANAYASASI: </a:t>
            </a:r>
            <a:endParaRPr lang="tr-TR" sz="4400" b="1" dirty="0" smtClean="0"/>
          </a:p>
          <a:p>
            <a:pPr algn="ctr">
              <a:spcBef>
                <a:spcPct val="0"/>
              </a:spcBef>
              <a:defRPr/>
            </a:pPr>
            <a:r>
              <a:rPr lang="tr-TR" sz="4400" b="1" dirty="0" smtClean="0"/>
              <a:t>AB </a:t>
            </a:r>
            <a:r>
              <a:rPr lang="tr-TR" sz="4400" b="1" dirty="0"/>
              <a:t>ANAYASAL ANTLAŞMASI</a:t>
            </a:r>
            <a:r>
              <a:rPr lang="tr-TR" sz="4400" dirty="0"/>
              <a:t> </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44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0" name="Rectangle 3"/>
          <p:cNvSpPr txBox="1">
            <a:spLocks noChangeArrowheads="1"/>
          </p:cNvSpPr>
          <p:nvPr/>
        </p:nvSpPr>
        <p:spPr>
          <a:xfrm>
            <a:off x="457200" y="1600200"/>
            <a:ext cx="8229600" cy="4525963"/>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Wingdings" pitchFamily="2" charset="2"/>
              <a:buNone/>
              <a:tabLst/>
              <a:defRPr/>
            </a:pPr>
            <a:r>
              <a:rPr kumimoji="0" lang="tr-TR" sz="3200" b="1" i="0" u="none" strike="noStrike" kern="1200" cap="none" spc="0" normalizeH="0" baseline="0" noProof="0" dirty="0" smtClean="0">
                <a:ln>
                  <a:noFill/>
                </a:ln>
                <a:solidFill>
                  <a:schemeClr val="tx1">
                    <a:tint val="75000"/>
                  </a:schemeClr>
                </a:solidFill>
                <a:effectLst>
                  <a:outerShdw blurRad="38100" dist="38100" dir="2700000" algn="tl">
                    <a:srgbClr val="000000"/>
                  </a:outerShdw>
                </a:effectLst>
                <a:uLnTx/>
                <a:uFillTx/>
                <a:latin typeface="+mn-lt"/>
                <a:ea typeface="+mn-ea"/>
                <a:cs typeface="+mn-cs"/>
              </a:rPr>
              <a:t>Devlet ve Hükümet Başkanları Nice Zirvesinde Birliğin geleceği üzerine daha geniş ve daha derin bir tartışmanın başlatılması ve kurucu antlaşmaların daha ciddi biçimde revize edilmesi konusunda görüş</a:t>
            </a:r>
            <a:r>
              <a:rPr kumimoji="0" lang="tr-TR" sz="3200" b="0" i="0" u="none" strike="noStrike" kern="1200" cap="none" spc="0" normalizeH="0" baseline="0" noProof="0" dirty="0" smtClean="0">
                <a:ln>
                  <a:noFill/>
                </a:ln>
                <a:solidFill>
                  <a:schemeClr val="tx1">
                    <a:tint val="75000"/>
                  </a:schemeClr>
                </a:solidFill>
                <a:effectLst/>
                <a:uLnTx/>
                <a:uFillTx/>
                <a:latin typeface="+mn-lt"/>
                <a:ea typeface="+mn-ea"/>
                <a:cs typeface="+mn-cs"/>
              </a:rPr>
              <a:t> </a:t>
            </a:r>
            <a:r>
              <a:rPr kumimoji="0" lang="tr-TR" sz="3200" b="1" i="0" u="none" strike="noStrike" kern="1200" cap="none" spc="0" normalizeH="0" baseline="0" noProof="0" dirty="0" smtClean="0">
                <a:ln>
                  <a:noFill/>
                </a:ln>
                <a:solidFill>
                  <a:schemeClr val="tx1">
                    <a:tint val="75000"/>
                  </a:schemeClr>
                </a:solidFill>
                <a:effectLst>
                  <a:outerShdw blurRad="38100" dist="38100" dir="2700000" algn="tl">
                    <a:srgbClr val="000000"/>
                  </a:outerShdw>
                </a:effectLst>
                <a:uLnTx/>
                <a:uFillTx/>
                <a:latin typeface="+mn-lt"/>
                <a:ea typeface="+mn-ea"/>
                <a:cs typeface="+mn-cs"/>
              </a:rPr>
              <a:t>birliğine vardılar</a:t>
            </a:r>
            <a:r>
              <a:rPr kumimoji="0" lang="tr-TR" sz="3200" b="0" i="0" u="none" strike="noStrike" kern="1200" cap="none" spc="0" normalizeH="0" baseline="0" noProof="0" dirty="0" smtClean="0">
                <a:ln>
                  <a:noFill/>
                </a:ln>
                <a:solidFill>
                  <a:schemeClr val="tx1">
                    <a:tint val="75000"/>
                  </a:schemeClr>
                </a:solidFill>
                <a:effectLst/>
                <a:uLnTx/>
                <a:uFillTx/>
                <a:latin typeface="+mn-lt"/>
                <a:ea typeface="+mn-ea"/>
                <a:cs typeface="+mn-cs"/>
              </a:rPr>
              <a:t> </a:t>
            </a:r>
          </a:p>
          <a:p>
            <a:pPr algn="ctr">
              <a:spcBef>
                <a:spcPct val="20000"/>
              </a:spcBef>
              <a:defRPr/>
            </a:pPr>
            <a:r>
              <a:rPr lang="tr-TR" sz="3200" b="1" dirty="0">
                <a:solidFill>
                  <a:schemeClr val="tx1">
                    <a:tint val="75000"/>
                  </a:schemeClr>
                </a:solidFill>
                <a:effectLst>
                  <a:outerShdw blurRad="38100" dist="38100" dir="2700000" algn="tl">
                    <a:srgbClr val="000000"/>
                  </a:outerShdw>
                </a:effectLst>
              </a:rPr>
              <a:t>Nice Antlaşmasına ekli 23 numaralı deklarasyonda bu süreç için 3 aşama öngörüldü </a:t>
            </a:r>
          </a:p>
          <a:p>
            <a:pPr marL="0" marR="0" lvl="0" indent="0" algn="ctr"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tr-TR" sz="32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
        <p:nvSpPr>
          <p:cNvPr id="12" name="5 Slayt Numarası Yer Tutucusu"/>
          <p:cNvSpPr>
            <a:spLocks noGrp="1"/>
          </p:cNvSpPr>
          <p:nvPr>
            <p:ph type="sldNum" sz="quarter" idx="12"/>
          </p:nvPr>
        </p:nvSpPr>
        <p:spPr>
          <a:xfrm>
            <a:off x="6553200" y="6356350"/>
            <a:ext cx="2133600" cy="365125"/>
          </a:xfrm>
          <a:noFill/>
        </p:spPr>
        <p:txBody>
          <a:bodyPr/>
          <a:lstStyle/>
          <a:p>
            <a:fld id="{864E32B5-7DC4-4300-BD10-317EEE674C81}" type="slidenum">
              <a:rPr lang="tr-TR" smtClean="0"/>
              <a:pPr/>
              <a:t>28</a:t>
            </a:fld>
            <a:endParaRPr lang="tr-TR" smtClean="0"/>
          </a:p>
        </p:txBody>
      </p:sp>
    </p:spTree>
    <p:extLst>
      <p:ext uri="{BB962C8B-B14F-4D97-AF65-F5344CB8AC3E}">
        <p14:creationId xmlns:p14="http://schemas.microsoft.com/office/powerpoint/2010/main" val="132218632"/>
      </p:ext>
    </p:extLst>
  </p:cSld>
  <p:clrMapOvr>
    <a:masterClrMapping/>
  </p:clrMapOvr>
  <p:transition spd="slow">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AutoShape 3"/>
          <p:cNvSpPr>
            <a:spLocks noChangeAspect="1" noChangeArrowheads="1" noTextEdit="1"/>
          </p:cNvSpPr>
          <p:nvPr/>
        </p:nvSpPr>
        <p:spPr bwMode="auto">
          <a:xfrm>
            <a:off x="-20637" y="1503629"/>
            <a:ext cx="9201150" cy="4257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1040" name="Line 39"/>
          <p:cNvSpPr>
            <a:spLocks noChangeShapeType="1"/>
          </p:cNvSpPr>
          <p:nvPr/>
        </p:nvSpPr>
        <p:spPr bwMode="auto">
          <a:xfrm>
            <a:off x="-19050" y="1509668"/>
            <a:ext cx="9193213" cy="0"/>
          </a:xfrm>
          <a:prstGeom prst="line">
            <a:avLst/>
          </a:prstGeom>
          <a:noFill/>
          <a:ln w="1270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91" name="Rectangle 1"/>
          <p:cNvSpPr>
            <a:spLocks noChangeArrowheads="1"/>
          </p:cNvSpPr>
          <p:nvPr/>
        </p:nvSpPr>
        <p:spPr bwMode="auto">
          <a:xfrm>
            <a:off x="0" y="0"/>
            <a:ext cx="9180514" cy="1509712"/>
          </a:xfrm>
          <a:prstGeom prst="rect">
            <a:avLst/>
          </a:prstGeom>
          <a:solidFill>
            <a:schemeClr val="bg1"/>
          </a:solidFill>
          <a:ln>
            <a:noFill/>
          </a:ln>
          <a:extLst/>
        </p:spPr>
        <p:txBody>
          <a:bodyPr/>
          <a:lstStyle>
            <a:lvl1pPr eaLnBrk="0" hangingPunct="0">
              <a:defRPr sz="1000">
                <a:solidFill>
                  <a:srgbClr val="00005A"/>
                </a:solidFill>
                <a:latin typeface="Arial Narrow" pitchFamily="34" charset="0"/>
                <a:cs typeface="Arial" charset="0"/>
              </a:defRPr>
            </a:lvl1pPr>
            <a:lvl2pPr marL="742950" indent="-285750" eaLnBrk="0" hangingPunct="0">
              <a:defRPr sz="1000">
                <a:solidFill>
                  <a:srgbClr val="00005A"/>
                </a:solidFill>
                <a:latin typeface="Arial Narrow" pitchFamily="34" charset="0"/>
                <a:cs typeface="Arial" charset="0"/>
              </a:defRPr>
            </a:lvl2pPr>
            <a:lvl3pPr marL="1143000" indent="-228600" eaLnBrk="0" hangingPunct="0">
              <a:defRPr sz="1000">
                <a:solidFill>
                  <a:srgbClr val="00005A"/>
                </a:solidFill>
                <a:latin typeface="Arial Narrow" pitchFamily="34" charset="0"/>
                <a:cs typeface="Arial" charset="0"/>
              </a:defRPr>
            </a:lvl3pPr>
            <a:lvl4pPr marL="1600200" indent="-228600" eaLnBrk="0" hangingPunct="0">
              <a:defRPr sz="1000">
                <a:solidFill>
                  <a:srgbClr val="00005A"/>
                </a:solidFill>
                <a:latin typeface="Arial Narrow" pitchFamily="34" charset="0"/>
                <a:cs typeface="Arial" charset="0"/>
              </a:defRPr>
            </a:lvl4pPr>
            <a:lvl5pPr marL="2057400" indent="-228600" eaLnBrk="0" hangingPunct="0">
              <a:defRPr sz="1000">
                <a:solidFill>
                  <a:srgbClr val="00005A"/>
                </a:solidFill>
                <a:latin typeface="Arial Narrow" pitchFamily="34" charset="0"/>
                <a:cs typeface="Arial" charset="0"/>
              </a:defRPr>
            </a:lvl5pPr>
            <a:lvl6pPr marL="2514600" indent="-228600" eaLnBrk="0" fontAlgn="base" hangingPunct="0">
              <a:spcBef>
                <a:spcPct val="0"/>
              </a:spcBef>
              <a:spcAft>
                <a:spcPct val="0"/>
              </a:spcAft>
              <a:defRPr sz="1000">
                <a:solidFill>
                  <a:srgbClr val="00005A"/>
                </a:solidFill>
                <a:latin typeface="Arial Narrow" pitchFamily="34" charset="0"/>
                <a:cs typeface="Arial" charset="0"/>
              </a:defRPr>
            </a:lvl6pPr>
            <a:lvl7pPr marL="2971800" indent="-228600" eaLnBrk="0" fontAlgn="base" hangingPunct="0">
              <a:spcBef>
                <a:spcPct val="0"/>
              </a:spcBef>
              <a:spcAft>
                <a:spcPct val="0"/>
              </a:spcAft>
              <a:defRPr sz="1000">
                <a:solidFill>
                  <a:srgbClr val="00005A"/>
                </a:solidFill>
                <a:latin typeface="Arial Narrow" pitchFamily="34" charset="0"/>
                <a:cs typeface="Arial" charset="0"/>
              </a:defRPr>
            </a:lvl7pPr>
            <a:lvl8pPr marL="3429000" indent="-228600" eaLnBrk="0" fontAlgn="base" hangingPunct="0">
              <a:spcBef>
                <a:spcPct val="0"/>
              </a:spcBef>
              <a:spcAft>
                <a:spcPct val="0"/>
              </a:spcAft>
              <a:defRPr sz="1000">
                <a:solidFill>
                  <a:srgbClr val="00005A"/>
                </a:solidFill>
                <a:latin typeface="Arial Narrow" pitchFamily="34" charset="0"/>
                <a:cs typeface="Arial" charset="0"/>
              </a:defRPr>
            </a:lvl8pPr>
            <a:lvl9pPr marL="3886200" indent="-228600" eaLnBrk="0" fontAlgn="base" hangingPunct="0">
              <a:spcBef>
                <a:spcPct val="0"/>
              </a:spcBef>
              <a:spcAft>
                <a:spcPct val="0"/>
              </a:spcAft>
              <a:defRPr sz="1000">
                <a:solidFill>
                  <a:srgbClr val="00005A"/>
                </a:solidFill>
                <a:latin typeface="Arial Narrow" pitchFamily="34" charset="0"/>
                <a:cs typeface="Arial" charset="0"/>
              </a:defRPr>
            </a:lvl9pPr>
          </a:lstStyle>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dirty="0">
              <a:solidFill>
                <a:prstClr val="white"/>
              </a:solidFill>
            </a:endParaRPr>
          </a:p>
          <a:p>
            <a:pPr algn="ctr" eaLnBrk="1" hangingPunct="1"/>
            <a:endParaRPr lang="en-GB" altLang="tr-TR" sz="1800" b="1" dirty="0">
              <a:solidFill>
                <a:prstClr val="white"/>
              </a:solidFill>
            </a:endParaRPr>
          </a:p>
          <a:p>
            <a:pPr eaLnBrk="1" hangingPunct="1"/>
            <a:endParaRPr lang="tr-TR" altLang="tr-TR" sz="1800" b="1" dirty="0">
              <a:solidFill>
                <a:prstClr val="white"/>
              </a:solidFill>
            </a:endParaRPr>
          </a:p>
        </p:txBody>
      </p:sp>
      <p:pic>
        <p:nvPicPr>
          <p:cNvPr id="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3824" y="280411"/>
            <a:ext cx="1689217" cy="6729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7" name="TextBox 46"/>
          <p:cNvSpPr txBox="1"/>
          <p:nvPr/>
        </p:nvSpPr>
        <p:spPr>
          <a:xfrm>
            <a:off x="-143696" y="984889"/>
            <a:ext cx="2304256" cy="507831"/>
          </a:xfrm>
          <a:prstGeom prst="rect">
            <a:avLst/>
          </a:prstGeom>
          <a:noFill/>
        </p:spPr>
        <p:txBody>
          <a:bodyPr wrap="square" rtlCol="0">
            <a:spAutoFit/>
          </a:bodyPr>
          <a:lstStyle/>
          <a:p>
            <a:pPr algn="ctr"/>
            <a:r>
              <a:rPr lang="en-US" sz="900" dirty="0" smtClean="0"/>
              <a:t>Bu </a:t>
            </a:r>
            <a:r>
              <a:rPr lang="en-US" sz="900" dirty="0" err="1" smtClean="0"/>
              <a:t>Proje</a:t>
            </a:r>
            <a:r>
              <a:rPr lang="en-US" sz="900" dirty="0" smtClean="0"/>
              <a:t> </a:t>
            </a:r>
            <a:r>
              <a:rPr lang="en-US" sz="900" dirty="0" err="1" smtClean="0"/>
              <a:t>Avrupa</a:t>
            </a:r>
            <a:r>
              <a:rPr lang="en-US" sz="900" dirty="0" smtClean="0"/>
              <a:t> </a:t>
            </a:r>
            <a:r>
              <a:rPr lang="en-US" sz="900" dirty="0" err="1" smtClean="0"/>
              <a:t>Birliği</a:t>
            </a:r>
            <a:r>
              <a:rPr lang="en-US" sz="900" dirty="0" smtClean="0"/>
              <a:t> </a:t>
            </a:r>
            <a:r>
              <a:rPr lang="en-US" sz="900" dirty="0" err="1" smtClean="0"/>
              <a:t>ve</a:t>
            </a:r>
            <a:r>
              <a:rPr lang="en-US" sz="900" dirty="0" smtClean="0"/>
              <a:t> </a:t>
            </a:r>
            <a:r>
              <a:rPr lang="en-US" sz="900" dirty="0" err="1" smtClean="0"/>
              <a:t>Türkiye</a:t>
            </a:r>
            <a:r>
              <a:rPr lang="en-US" sz="900" dirty="0" smtClean="0"/>
              <a:t> </a:t>
            </a:r>
            <a:r>
              <a:rPr lang="en-US" sz="900" dirty="0" err="1" smtClean="0"/>
              <a:t>Cumhuriyeti</a:t>
            </a:r>
            <a:r>
              <a:rPr lang="en-US" sz="900" dirty="0" smtClean="0"/>
              <a:t> </a:t>
            </a:r>
            <a:r>
              <a:rPr lang="en-US" sz="900" dirty="0" err="1" smtClean="0"/>
              <a:t>tarafından</a:t>
            </a:r>
            <a:r>
              <a:rPr lang="en-US" sz="900" dirty="0" smtClean="0"/>
              <a:t> </a:t>
            </a:r>
            <a:r>
              <a:rPr lang="en-US" sz="900" dirty="0" err="1" smtClean="0"/>
              <a:t>ortaklaşa</a:t>
            </a:r>
            <a:r>
              <a:rPr lang="en-US" sz="900" dirty="0" smtClean="0"/>
              <a:t> </a:t>
            </a:r>
            <a:r>
              <a:rPr lang="en-US" sz="900" dirty="0" err="1" smtClean="0"/>
              <a:t>finanse</a:t>
            </a:r>
            <a:r>
              <a:rPr lang="en-US" sz="900" dirty="0" smtClean="0"/>
              <a:t> </a:t>
            </a:r>
            <a:r>
              <a:rPr lang="en-US" sz="900" dirty="0" err="1" smtClean="0"/>
              <a:t>edilmektedir</a:t>
            </a:r>
            <a:endParaRPr lang="en-GB" sz="900"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85491" y="1"/>
            <a:ext cx="1346628" cy="1586997"/>
          </a:xfrm>
          <a:prstGeom prst="rect">
            <a:avLst/>
          </a:prstGeom>
        </p:spPr>
      </p:pic>
      <p:sp>
        <p:nvSpPr>
          <p:cNvPr id="11" name="Rectangle 3"/>
          <p:cNvSpPr txBox="1">
            <a:spLocks noChangeArrowheads="1"/>
          </p:cNvSpPr>
          <p:nvPr/>
        </p:nvSpPr>
        <p:spPr>
          <a:xfrm>
            <a:off x="0" y="1556792"/>
            <a:ext cx="9144000" cy="5301208"/>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90000"/>
              </a:lnSpc>
              <a:spcBef>
                <a:spcPct val="20000"/>
              </a:spcBef>
              <a:spcAft>
                <a:spcPts val="0"/>
              </a:spcAft>
              <a:buClrTx/>
              <a:buSzTx/>
              <a:buFont typeface="Wingdings" pitchFamily="2" charset="2"/>
              <a:buNone/>
              <a:tabLst/>
              <a:defRPr/>
            </a:pPr>
            <a:endParaRPr kumimoji="0" lang="tr-TR" sz="3200" b="0" i="0" u="none" strike="noStrike" kern="1200" cap="none" spc="0" normalizeH="0" baseline="0" noProof="0" dirty="0" smtClean="0">
              <a:ln>
                <a:noFill/>
              </a:ln>
              <a:solidFill>
                <a:schemeClr val="tx1">
                  <a:tint val="75000"/>
                </a:schemeClr>
              </a:solidFill>
              <a:effectLst/>
              <a:uLnTx/>
              <a:uFillTx/>
              <a:latin typeface="+mn-lt"/>
              <a:ea typeface="+mn-ea"/>
              <a:cs typeface="Times New Roman" pitchFamily="18" charset="0"/>
            </a:endParaRPr>
          </a:p>
        </p:txBody>
      </p:sp>
      <p:sp>
        <p:nvSpPr>
          <p:cNvPr id="9" name="Rectangle 2"/>
          <p:cNvSpPr txBox="1">
            <a:spLocks noChangeArrowheads="1"/>
          </p:cNvSpPr>
          <p:nvPr/>
        </p:nvSpPr>
        <p:spPr>
          <a:xfrm>
            <a:off x="457200" y="274638"/>
            <a:ext cx="8229600" cy="1143000"/>
          </a:xfrm>
          <a:prstGeom prst="rect">
            <a:avLst/>
          </a:prstGeom>
        </p:spPr>
        <p:txBody>
          <a:bodyPr vert="horz" lIns="91440" tIns="45720" rIns="91440" bIns="45720" rtlCol="0" anchor="ctr">
            <a:normAutofit fontScale="62500" lnSpcReduction="20000"/>
          </a:bodyPr>
          <a:lstStyle/>
          <a:p>
            <a:pPr algn="ctr">
              <a:spcBef>
                <a:spcPct val="0"/>
              </a:spcBef>
              <a:defRPr/>
            </a:pPr>
            <a:endParaRPr lang="tr-TR" sz="4400" b="1" dirty="0" smtClean="0"/>
          </a:p>
          <a:p>
            <a:pPr algn="ctr">
              <a:spcBef>
                <a:spcPct val="0"/>
              </a:spcBef>
              <a:defRPr/>
            </a:pPr>
            <a:r>
              <a:rPr lang="tr-TR" sz="4400" b="1" dirty="0" smtClean="0"/>
              <a:t>AVRUPA </a:t>
            </a:r>
            <a:r>
              <a:rPr lang="tr-TR" sz="4400" b="1" dirty="0"/>
              <a:t>ANAYASASI: </a:t>
            </a:r>
          </a:p>
          <a:p>
            <a:pPr algn="ctr">
              <a:spcBef>
                <a:spcPct val="0"/>
              </a:spcBef>
              <a:defRPr/>
            </a:pPr>
            <a:r>
              <a:rPr lang="tr-TR" sz="4400" b="1" dirty="0"/>
              <a:t>AB ANAYASAL ANTLAŞMASI</a:t>
            </a:r>
            <a:r>
              <a:rPr lang="tr-TR" sz="4400" dirty="0"/>
              <a:t> </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44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0" name="Rectangle 3"/>
          <p:cNvSpPr txBox="1">
            <a:spLocks noChangeArrowheads="1"/>
          </p:cNvSpPr>
          <p:nvPr/>
        </p:nvSpPr>
        <p:spPr>
          <a:xfrm>
            <a:off x="457200" y="1600200"/>
            <a:ext cx="8229600" cy="4525963"/>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tr-TR" sz="3200" b="1" i="0" u="none" strike="noStrike" kern="1200" cap="none" spc="0" normalizeH="0" baseline="0" noProof="0" dirty="0" smtClean="0">
              <a:ln>
                <a:noFill/>
              </a:ln>
              <a:solidFill>
                <a:schemeClr val="tx1">
                  <a:tint val="75000"/>
                </a:schemeClr>
              </a:solidFill>
              <a:effectLst>
                <a:outerShdw blurRad="38100" dist="38100" dir="2700000" algn="tl">
                  <a:srgbClr val="000000"/>
                </a:outerShdw>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Wingdings" pitchFamily="2" charset="2"/>
              <a:buNone/>
              <a:tabLst/>
              <a:defRPr/>
            </a:pPr>
            <a:r>
              <a:rPr kumimoji="0" lang="tr-TR" sz="3200" b="1" i="0" u="none" strike="noStrike" kern="1200" cap="none" spc="0" normalizeH="0" baseline="0" noProof="0" dirty="0" smtClean="0">
                <a:ln>
                  <a:noFill/>
                </a:ln>
                <a:solidFill>
                  <a:schemeClr val="tx1">
                    <a:tint val="75000"/>
                  </a:schemeClr>
                </a:solidFill>
                <a:effectLst>
                  <a:outerShdw blurRad="38100" dist="38100" dir="2700000" algn="tl">
                    <a:srgbClr val="000000"/>
                  </a:outerShdw>
                </a:effectLst>
                <a:uLnTx/>
                <a:uFillTx/>
                <a:latin typeface="+mn-lt"/>
                <a:ea typeface="+mn-ea"/>
                <a:cs typeface="+mn-cs"/>
              </a:rPr>
              <a:t>Birinci aşamada açık bir tartışma ortamı oluşturulacak ve buna her kesimden kişi ve kuruluşların katılması sağlanacaktı </a:t>
            </a:r>
          </a:p>
        </p:txBody>
      </p:sp>
      <p:sp>
        <p:nvSpPr>
          <p:cNvPr id="12" name="5 Slayt Numarası Yer Tutucusu"/>
          <p:cNvSpPr>
            <a:spLocks noGrp="1"/>
          </p:cNvSpPr>
          <p:nvPr>
            <p:ph type="sldNum" sz="quarter" idx="12"/>
          </p:nvPr>
        </p:nvSpPr>
        <p:spPr>
          <a:xfrm>
            <a:off x="6553200" y="6356350"/>
            <a:ext cx="2133600" cy="365125"/>
          </a:xfrm>
          <a:noFill/>
        </p:spPr>
        <p:txBody>
          <a:bodyPr/>
          <a:lstStyle/>
          <a:p>
            <a:fld id="{32BD4EB0-795D-4924-8F4B-74AF3DAAA455}" type="slidenum">
              <a:rPr lang="tr-TR" smtClean="0"/>
              <a:pPr/>
              <a:t>29</a:t>
            </a:fld>
            <a:endParaRPr lang="tr-TR" smtClean="0"/>
          </a:p>
        </p:txBody>
      </p:sp>
    </p:spTree>
    <p:extLst>
      <p:ext uri="{BB962C8B-B14F-4D97-AF65-F5344CB8AC3E}">
        <p14:creationId xmlns:p14="http://schemas.microsoft.com/office/powerpoint/2010/main" val="132218632"/>
      </p:ext>
    </p:extLst>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AutoShape 3"/>
          <p:cNvSpPr>
            <a:spLocks noChangeAspect="1" noChangeArrowheads="1" noTextEdit="1"/>
          </p:cNvSpPr>
          <p:nvPr/>
        </p:nvSpPr>
        <p:spPr bwMode="auto">
          <a:xfrm>
            <a:off x="-20637" y="1503629"/>
            <a:ext cx="9201150" cy="4257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1040" name="Line 39"/>
          <p:cNvSpPr>
            <a:spLocks noChangeShapeType="1"/>
          </p:cNvSpPr>
          <p:nvPr/>
        </p:nvSpPr>
        <p:spPr bwMode="auto">
          <a:xfrm>
            <a:off x="-19050" y="1509668"/>
            <a:ext cx="9193213" cy="0"/>
          </a:xfrm>
          <a:prstGeom prst="line">
            <a:avLst/>
          </a:prstGeom>
          <a:noFill/>
          <a:ln w="1270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91" name="Rectangle 1"/>
          <p:cNvSpPr>
            <a:spLocks noChangeArrowheads="1"/>
          </p:cNvSpPr>
          <p:nvPr/>
        </p:nvSpPr>
        <p:spPr bwMode="auto">
          <a:xfrm>
            <a:off x="0" y="0"/>
            <a:ext cx="9180514" cy="1509712"/>
          </a:xfrm>
          <a:prstGeom prst="rect">
            <a:avLst/>
          </a:prstGeom>
          <a:solidFill>
            <a:schemeClr val="bg1"/>
          </a:solidFill>
          <a:ln>
            <a:noFill/>
          </a:ln>
          <a:extLst/>
        </p:spPr>
        <p:txBody>
          <a:bodyPr/>
          <a:lstStyle>
            <a:lvl1pPr eaLnBrk="0" hangingPunct="0">
              <a:defRPr sz="1000">
                <a:solidFill>
                  <a:srgbClr val="00005A"/>
                </a:solidFill>
                <a:latin typeface="Arial Narrow" pitchFamily="34" charset="0"/>
                <a:cs typeface="Arial" charset="0"/>
              </a:defRPr>
            </a:lvl1pPr>
            <a:lvl2pPr marL="742950" indent="-285750" eaLnBrk="0" hangingPunct="0">
              <a:defRPr sz="1000">
                <a:solidFill>
                  <a:srgbClr val="00005A"/>
                </a:solidFill>
                <a:latin typeface="Arial Narrow" pitchFamily="34" charset="0"/>
                <a:cs typeface="Arial" charset="0"/>
              </a:defRPr>
            </a:lvl2pPr>
            <a:lvl3pPr marL="1143000" indent="-228600" eaLnBrk="0" hangingPunct="0">
              <a:defRPr sz="1000">
                <a:solidFill>
                  <a:srgbClr val="00005A"/>
                </a:solidFill>
                <a:latin typeface="Arial Narrow" pitchFamily="34" charset="0"/>
                <a:cs typeface="Arial" charset="0"/>
              </a:defRPr>
            </a:lvl3pPr>
            <a:lvl4pPr marL="1600200" indent="-228600" eaLnBrk="0" hangingPunct="0">
              <a:defRPr sz="1000">
                <a:solidFill>
                  <a:srgbClr val="00005A"/>
                </a:solidFill>
                <a:latin typeface="Arial Narrow" pitchFamily="34" charset="0"/>
                <a:cs typeface="Arial" charset="0"/>
              </a:defRPr>
            </a:lvl4pPr>
            <a:lvl5pPr marL="2057400" indent="-228600" eaLnBrk="0" hangingPunct="0">
              <a:defRPr sz="1000">
                <a:solidFill>
                  <a:srgbClr val="00005A"/>
                </a:solidFill>
                <a:latin typeface="Arial Narrow" pitchFamily="34" charset="0"/>
                <a:cs typeface="Arial" charset="0"/>
              </a:defRPr>
            </a:lvl5pPr>
            <a:lvl6pPr marL="2514600" indent="-228600" eaLnBrk="0" fontAlgn="base" hangingPunct="0">
              <a:spcBef>
                <a:spcPct val="0"/>
              </a:spcBef>
              <a:spcAft>
                <a:spcPct val="0"/>
              </a:spcAft>
              <a:defRPr sz="1000">
                <a:solidFill>
                  <a:srgbClr val="00005A"/>
                </a:solidFill>
                <a:latin typeface="Arial Narrow" pitchFamily="34" charset="0"/>
                <a:cs typeface="Arial" charset="0"/>
              </a:defRPr>
            </a:lvl6pPr>
            <a:lvl7pPr marL="2971800" indent="-228600" eaLnBrk="0" fontAlgn="base" hangingPunct="0">
              <a:spcBef>
                <a:spcPct val="0"/>
              </a:spcBef>
              <a:spcAft>
                <a:spcPct val="0"/>
              </a:spcAft>
              <a:defRPr sz="1000">
                <a:solidFill>
                  <a:srgbClr val="00005A"/>
                </a:solidFill>
                <a:latin typeface="Arial Narrow" pitchFamily="34" charset="0"/>
                <a:cs typeface="Arial" charset="0"/>
              </a:defRPr>
            </a:lvl7pPr>
            <a:lvl8pPr marL="3429000" indent="-228600" eaLnBrk="0" fontAlgn="base" hangingPunct="0">
              <a:spcBef>
                <a:spcPct val="0"/>
              </a:spcBef>
              <a:spcAft>
                <a:spcPct val="0"/>
              </a:spcAft>
              <a:defRPr sz="1000">
                <a:solidFill>
                  <a:srgbClr val="00005A"/>
                </a:solidFill>
                <a:latin typeface="Arial Narrow" pitchFamily="34" charset="0"/>
                <a:cs typeface="Arial" charset="0"/>
              </a:defRPr>
            </a:lvl8pPr>
            <a:lvl9pPr marL="3886200" indent="-228600" eaLnBrk="0" fontAlgn="base" hangingPunct="0">
              <a:spcBef>
                <a:spcPct val="0"/>
              </a:spcBef>
              <a:spcAft>
                <a:spcPct val="0"/>
              </a:spcAft>
              <a:defRPr sz="1000">
                <a:solidFill>
                  <a:srgbClr val="00005A"/>
                </a:solidFill>
                <a:latin typeface="Arial Narrow" pitchFamily="34" charset="0"/>
                <a:cs typeface="Arial" charset="0"/>
              </a:defRPr>
            </a:lvl9pPr>
          </a:lstStyle>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dirty="0">
              <a:solidFill>
                <a:prstClr val="white"/>
              </a:solidFill>
            </a:endParaRPr>
          </a:p>
          <a:p>
            <a:pPr algn="ctr" eaLnBrk="1" hangingPunct="1"/>
            <a:endParaRPr lang="en-GB" altLang="tr-TR" sz="1800" b="1" dirty="0">
              <a:solidFill>
                <a:prstClr val="white"/>
              </a:solidFill>
            </a:endParaRPr>
          </a:p>
          <a:p>
            <a:pPr eaLnBrk="1" hangingPunct="1"/>
            <a:endParaRPr lang="tr-TR" altLang="tr-TR" sz="1800" b="1" dirty="0">
              <a:solidFill>
                <a:prstClr val="white"/>
              </a:solidFill>
            </a:endParaRPr>
          </a:p>
        </p:txBody>
      </p:sp>
      <p:pic>
        <p:nvPicPr>
          <p:cNvPr id="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3824" y="280411"/>
            <a:ext cx="1689217" cy="6729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7" name="TextBox 46"/>
          <p:cNvSpPr txBox="1"/>
          <p:nvPr/>
        </p:nvSpPr>
        <p:spPr>
          <a:xfrm>
            <a:off x="-143696" y="984889"/>
            <a:ext cx="2304256" cy="507831"/>
          </a:xfrm>
          <a:prstGeom prst="rect">
            <a:avLst/>
          </a:prstGeom>
          <a:noFill/>
        </p:spPr>
        <p:txBody>
          <a:bodyPr wrap="square" rtlCol="0">
            <a:spAutoFit/>
          </a:bodyPr>
          <a:lstStyle/>
          <a:p>
            <a:pPr algn="ctr"/>
            <a:r>
              <a:rPr lang="en-US" sz="900" dirty="0" smtClean="0"/>
              <a:t>Bu </a:t>
            </a:r>
            <a:r>
              <a:rPr lang="en-US" sz="900" dirty="0" err="1" smtClean="0"/>
              <a:t>Proje</a:t>
            </a:r>
            <a:r>
              <a:rPr lang="en-US" sz="900" dirty="0" smtClean="0"/>
              <a:t> </a:t>
            </a:r>
            <a:r>
              <a:rPr lang="en-US" sz="900" dirty="0" err="1" smtClean="0"/>
              <a:t>Avrupa</a:t>
            </a:r>
            <a:r>
              <a:rPr lang="en-US" sz="900" dirty="0" smtClean="0"/>
              <a:t> </a:t>
            </a:r>
            <a:r>
              <a:rPr lang="en-US" sz="900" dirty="0" err="1" smtClean="0"/>
              <a:t>Birliği</a:t>
            </a:r>
            <a:r>
              <a:rPr lang="en-US" sz="900" dirty="0" smtClean="0"/>
              <a:t> </a:t>
            </a:r>
            <a:r>
              <a:rPr lang="en-US" sz="900" dirty="0" err="1" smtClean="0"/>
              <a:t>ve</a:t>
            </a:r>
            <a:r>
              <a:rPr lang="en-US" sz="900" dirty="0" smtClean="0"/>
              <a:t> </a:t>
            </a:r>
            <a:r>
              <a:rPr lang="en-US" sz="900" dirty="0" err="1" smtClean="0"/>
              <a:t>Türkiye</a:t>
            </a:r>
            <a:r>
              <a:rPr lang="en-US" sz="900" dirty="0" smtClean="0"/>
              <a:t> </a:t>
            </a:r>
            <a:r>
              <a:rPr lang="en-US" sz="900" dirty="0" err="1" smtClean="0"/>
              <a:t>Cumhuriyeti</a:t>
            </a:r>
            <a:r>
              <a:rPr lang="en-US" sz="900" dirty="0" smtClean="0"/>
              <a:t> </a:t>
            </a:r>
            <a:r>
              <a:rPr lang="en-US" sz="900" dirty="0" err="1" smtClean="0"/>
              <a:t>tarafından</a:t>
            </a:r>
            <a:r>
              <a:rPr lang="en-US" sz="900" dirty="0" smtClean="0"/>
              <a:t> </a:t>
            </a:r>
            <a:r>
              <a:rPr lang="en-US" sz="900" dirty="0" err="1" smtClean="0"/>
              <a:t>ortaklaşa</a:t>
            </a:r>
            <a:r>
              <a:rPr lang="en-US" sz="900" dirty="0" smtClean="0"/>
              <a:t> </a:t>
            </a:r>
            <a:r>
              <a:rPr lang="en-US" sz="900" dirty="0" err="1" smtClean="0"/>
              <a:t>finanse</a:t>
            </a:r>
            <a:r>
              <a:rPr lang="en-US" sz="900" dirty="0" smtClean="0"/>
              <a:t> </a:t>
            </a:r>
            <a:r>
              <a:rPr lang="en-US" sz="900" dirty="0" err="1" smtClean="0"/>
              <a:t>edilmektedir</a:t>
            </a:r>
            <a:endParaRPr lang="en-GB" sz="900"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85491" y="1"/>
            <a:ext cx="1346628" cy="1586997"/>
          </a:xfrm>
          <a:prstGeom prst="rect">
            <a:avLst/>
          </a:prstGeom>
        </p:spPr>
      </p:pic>
      <p:sp>
        <p:nvSpPr>
          <p:cNvPr id="10" name="TextBox 18"/>
          <p:cNvSpPr txBox="1"/>
          <p:nvPr/>
        </p:nvSpPr>
        <p:spPr>
          <a:xfrm>
            <a:off x="194318" y="548680"/>
            <a:ext cx="8797008" cy="1015663"/>
          </a:xfrm>
          <a:prstGeom prst="rect">
            <a:avLst/>
          </a:prstGeom>
          <a:noFill/>
        </p:spPr>
        <p:txBody>
          <a:bodyPr wrap="square" rtlCol="0">
            <a:spAutoFit/>
          </a:bodyPr>
          <a:lstStyle/>
          <a:p>
            <a:pPr algn="ctr"/>
            <a:r>
              <a:rPr lang="tr-TR" sz="2000" b="1" dirty="0" smtClean="0">
                <a:latin typeface="Times New Roman" pitchFamily="18" charset="0"/>
                <a:cs typeface="Times New Roman" pitchFamily="18" charset="0"/>
              </a:rPr>
              <a:t>II. DÜNYA SAVAŞI SONRASINDA </a:t>
            </a:r>
          </a:p>
          <a:p>
            <a:pPr algn="ctr"/>
            <a:r>
              <a:rPr lang="tr-TR" sz="2000" b="1" dirty="0" smtClean="0">
                <a:latin typeface="Times New Roman" pitchFamily="18" charset="0"/>
                <a:cs typeface="Times New Roman" pitchFamily="18" charset="0"/>
              </a:rPr>
              <a:t>AVRUPA’DA REFAHI VE BARIŞI TESİS </a:t>
            </a:r>
          </a:p>
          <a:p>
            <a:pPr algn="ctr"/>
            <a:r>
              <a:rPr lang="tr-TR" sz="2000" b="1" dirty="0" smtClean="0">
                <a:latin typeface="Times New Roman" pitchFamily="18" charset="0"/>
                <a:cs typeface="Times New Roman" pitchFamily="18" charset="0"/>
              </a:rPr>
              <a:t>ETME VE KALICI KILMA İHTİYACI (1)</a:t>
            </a:r>
            <a:endParaRPr lang="en-GB" altLang="tr-TR" sz="2000" b="1" dirty="0">
              <a:solidFill>
                <a:srgbClr val="C00000"/>
              </a:solidFill>
            </a:endParaRPr>
          </a:p>
        </p:txBody>
      </p:sp>
      <p:sp>
        <p:nvSpPr>
          <p:cNvPr id="11" name="Rectangle 3"/>
          <p:cNvSpPr txBox="1">
            <a:spLocks noChangeArrowheads="1"/>
          </p:cNvSpPr>
          <p:nvPr/>
        </p:nvSpPr>
        <p:spPr>
          <a:xfrm>
            <a:off x="0" y="1556792"/>
            <a:ext cx="9144000" cy="5301208"/>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90000"/>
              </a:lnSpc>
              <a:spcBef>
                <a:spcPct val="20000"/>
              </a:spcBef>
              <a:spcAft>
                <a:spcPts val="0"/>
              </a:spcAft>
              <a:buClrTx/>
              <a:buSzTx/>
              <a:buFont typeface="Wingdings" pitchFamily="2" charset="2"/>
              <a:buNone/>
              <a:tabLst/>
              <a:defRPr/>
            </a:pPr>
            <a:endParaRPr kumimoji="0" lang="tr-TR" sz="3200" b="0" i="0" u="none" strike="noStrike" kern="1200" cap="none" spc="0" normalizeH="0" baseline="0" noProof="0" dirty="0" smtClean="0">
              <a:ln>
                <a:noFill/>
              </a:ln>
              <a:solidFill>
                <a:schemeClr val="tx1">
                  <a:tint val="75000"/>
                </a:schemeClr>
              </a:solidFill>
              <a:effectLst/>
              <a:uLnTx/>
              <a:uFillTx/>
              <a:latin typeface="+mn-lt"/>
              <a:ea typeface="+mn-ea"/>
              <a:cs typeface="Times New Roman" pitchFamily="18" charset="0"/>
            </a:endParaRPr>
          </a:p>
        </p:txBody>
      </p:sp>
      <p:sp>
        <p:nvSpPr>
          <p:cNvPr id="12" name="Rectangle 4"/>
          <p:cNvSpPr txBox="1">
            <a:spLocks noChangeArrowheads="1"/>
          </p:cNvSpPr>
          <p:nvPr/>
        </p:nvSpPr>
        <p:spPr>
          <a:xfrm>
            <a:off x="533400" y="1676400"/>
            <a:ext cx="7772400" cy="472440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90000"/>
              </a:lnSpc>
              <a:spcBef>
                <a:spcPct val="50000"/>
              </a:spcBef>
              <a:spcAft>
                <a:spcPts val="0"/>
              </a:spcAft>
              <a:buClr>
                <a:schemeClr val="bg1"/>
              </a:buClr>
              <a:buSzTx/>
              <a:buFontTx/>
              <a:buNone/>
              <a:tabLst/>
              <a:defRPr/>
            </a:pPr>
            <a:r>
              <a:rPr kumimoji="0" lang="tr-TR" sz="2400" b="1" i="0" u="none" strike="noStrike" kern="1200" cap="none" spc="0" normalizeH="0" baseline="0" noProof="0" dirty="0" smtClean="0">
                <a:ln>
                  <a:noFill/>
                </a:ln>
                <a:effectLst/>
                <a:uLnTx/>
                <a:uFillTx/>
                <a:latin typeface="+mn-lt"/>
                <a:ea typeface="+mn-ea"/>
                <a:cs typeface="Times New Roman" pitchFamily="18" charset="0"/>
              </a:rPr>
              <a:t>    İKİNCİ DÜNYA SAVAŞI DENEYİMİNDEN ÇIKARILAN DERS: BİR DAHA ASLA!!</a:t>
            </a:r>
          </a:p>
          <a:p>
            <a:pPr marL="0" marR="0" lvl="0" indent="0" algn="ctr" defTabSz="914400" rtl="0" eaLnBrk="1" fontAlgn="auto" latinLnBrk="0" hangingPunct="1">
              <a:lnSpc>
                <a:spcPct val="90000"/>
              </a:lnSpc>
              <a:spcBef>
                <a:spcPct val="50000"/>
              </a:spcBef>
              <a:spcAft>
                <a:spcPts val="0"/>
              </a:spcAft>
              <a:buClr>
                <a:schemeClr val="bg1"/>
              </a:buClr>
              <a:buSzTx/>
              <a:buFontTx/>
              <a:buNone/>
              <a:tabLst/>
              <a:defRPr/>
            </a:pPr>
            <a:r>
              <a:rPr kumimoji="0" lang="tr-TR" sz="2400" b="1" i="0" u="none" strike="noStrike" kern="1200" cap="none" spc="0" normalizeH="0" baseline="0" noProof="0" dirty="0" smtClean="0">
                <a:ln>
                  <a:noFill/>
                </a:ln>
                <a:effectLst/>
                <a:uLnTx/>
                <a:uFillTx/>
                <a:latin typeface="+mn-lt"/>
                <a:ea typeface="+mn-ea"/>
                <a:cs typeface="Times New Roman" pitchFamily="18" charset="0"/>
              </a:rPr>
              <a:t>1. SİYASİ AÇIDAN ALMANYA İLE FRANSA ARASINDAKİ SORUNLARI KALICI BİÇİMDE ÇÖZÜME KAVUŞTURMA İHTİYACI</a:t>
            </a:r>
          </a:p>
          <a:p>
            <a:pPr marL="0" marR="0" lvl="0" indent="0" algn="ctr" defTabSz="914400" rtl="0" eaLnBrk="1" fontAlgn="auto" latinLnBrk="0" hangingPunct="1">
              <a:lnSpc>
                <a:spcPct val="90000"/>
              </a:lnSpc>
              <a:spcBef>
                <a:spcPct val="50000"/>
              </a:spcBef>
              <a:spcAft>
                <a:spcPts val="0"/>
              </a:spcAft>
              <a:buClr>
                <a:schemeClr val="bg1"/>
              </a:buClr>
              <a:buSzTx/>
              <a:buFontTx/>
              <a:buNone/>
              <a:tabLst/>
              <a:defRPr/>
            </a:pPr>
            <a:r>
              <a:rPr kumimoji="0" lang="tr-TR" sz="2400" b="1" i="0" u="none" strike="noStrike" kern="1200" cap="none" spc="0" normalizeH="0" baseline="0" noProof="0" dirty="0" smtClean="0">
                <a:ln>
                  <a:noFill/>
                </a:ln>
                <a:effectLst/>
                <a:uLnTx/>
                <a:uFillTx/>
                <a:latin typeface="+mn-lt"/>
                <a:ea typeface="+mn-ea"/>
                <a:cs typeface="Times New Roman" pitchFamily="18" charset="0"/>
              </a:rPr>
              <a:t>	2. GÜVENLİK AÇISINDAN SOVYET TEHDİDİNE KARŞI KOYABİLECEK BİR BÜTÜNLEŞME OLUŞTURMA İHTİYACI (TRUMAN DOKTRİNİ-BRÜKSEL ANTLAŞMASI-NATO)</a:t>
            </a:r>
          </a:p>
          <a:p>
            <a:pPr marL="0" marR="0" lvl="0" indent="0" algn="ctr" defTabSz="914400" rtl="0" eaLnBrk="1" fontAlgn="auto" latinLnBrk="0" hangingPunct="1">
              <a:lnSpc>
                <a:spcPct val="90000"/>
              </a:lnSpc>
              <a:spcBef>
                <a:spcPct val="50000"/>
              </a:spcBef>
              <a:spcAft>
                <a:spcPts val="0"/>
              </a:spcAft>
              <a:buClr>
                <a:schemeClr val="bg1"/>
              </a:buClr>
              <a:buSzTx/>
              <a:buFontTx/>
              <a:buNone/>
              <a:tabLst/>
              <a:defRPr/>
            </a:pPr>
            <a:r>
              <a:rPr kumimoji="0" lang="tr-TR" sz="2400" b="1" i="0" u="none" strike="noStrike" kern="1200" cap="none" spc="0" normalizeH="0" baseline="0" noProof="0" dirty="0" smtClean="0">
                <a:ln>
                  <a:noFill/>
                </a:ln>
                <a:effectLst/>
                <a:uLnTx/>
                <a:uFillTx/>
                <a:latin typeface="+mn-lt"/>
                <a:ea typeface="+mn-ea"/>
                <a:cs typeface="Times New Roman" pitchFamily="18" charset="0"/>
              </a:rPr>
              <a:t>	3. EKONOMİK AÇIDAN SAVAŞ SONRASI YIKIMI ORTADAN KALDIRARAK REFAHI TESİS ETME VE YAYGINLAŞTIRMA; MARSHALL YARDIMININ ETKİLİ BİÇİMDE DAĞITIMININ VE KULLANILMASININ SAĞLANMASI İHTİYACI</a:t>
            </a:r>
          </a:p>
          <a:p>
            <a:pPr marL="0" marR="0" lvl="0" indent="0" algn="ctr" defTabSz="914400" rtl="0" eaLnBrk="1" fontAlgn="auto" latinLnBrk="0" hangingPunct="1">
              <a:lnSpc>
                <a:spcPct val="90000"/>
              </a:lnSpc>
              <a:spcBef>
                <a:spcPct val="50000"/>
              </a:spcBef>
              <a:spcAft>
                <a:spcPts val="0"/>
              </a:spcAft>
              <a:buClr>
                <a:schemeClr val="bg1"/>
              </a:buClr>
              <a:buSzTx/>
              <a:buFontTx/>
              <a:buNone/>
              <a:tabLst/>
              <a:defRPr/>
            </a:pPr>
            <a:endParaRPr kumimoji="0" lang="tr-TR" sz="2400" b="0" i="0" u="none" strike="noStrike" kern="1200" cap="none" spc="0" normalizeH="0" baseline="0" noProof="0" dirty="0" smtClean="0">
              <a:ln>
                <a:noFill/>
              </a:ln>
              <a:solidFill>
                <a:schemeClr val="tx1">
                  <a:tint val="75000"/>
                </a:schemeClr>
              </a:solidFill>
              <a:effectLst/>
              <a:uLnTx/>
              <a:uFillTx/>
              <a:latin typeface="+mn-lt"/>
              <a:ea typeface="+mn-ea"/>
              <a:cs typeface="Times New Roman" pitchFamily="18" charset="0"/>
            </a:endParaRPr>
          </a:p>
        </p:txBody>
      </p:sp>
    </p:spTree>
    <p:extLst>
      <p:ext uri="{BB962C8B-B14F-4D97-AF65-F5344CB8AC3E}">
        <p14:creationId xmlns:p14="http://schemas.microsoft.com/office/powerpoint/2010/main" val="13221863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AutoShape 3"/>
          <p:cNvSpPr>
            <a:spLocks noChangeAspect="1" noChangeArrowheads="1" noTextEdit="1"/>
          </p:cNvSpPr>
          <p:nvPr/>
        </p:nvSpPr>
        <p:spPr bwMode="auto">
          <a:xfrm>
            <a:off x="-20637" y="1503629"/>
            <a:ext cx="9201150" cy="4257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1040" name="Line 39"/>
          <p:cNvSpPr>
            <a:spLocks noChangeShapeType="1"/>
          </p:cNvSpPr>
          <p:nvPr/>
        </p:nvSpPr>
        <p:spPr bwMode="auto">
          <a:xfrm>
            <a:off x="-19050" y="1509668"/>
            <a:ext cx="9193213" cy="0"/>
          </a:xfrm>
          <a:prstGeom prst="line">
            <a:avLst/>
          </a:prstGeom>
          <a:noFill/>
          <a:ln w="1270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91" name="Rectangle 1"/>
          <p:cNvSpPr>
            <a:spLocks noChangeArrowheads="1"/>
          </p:cNvSpPr>
          <p:nvPr/>
        </p:nvSpPr>
        <p:spPr bwMode="auto">
          <a:xfrm>
            <a:off x="-36514" y="0"/>
            <a:ext cx="9180514" cy="1509712"/>
          </a:xfrm>
          <a:prstGeom prst="rect">
            <a:avLst/>
          </a:prstGeom>
          <a:solidFill>
            <a:schemeClr val="bg1"/>
          </a:solidFill>
          <a:ln>
            <a:noFill/>
          </a:ln>
          <a:extLst/>
        </p:spPr>
        <p:txBody>
          <a:bodyPr/>
          <a:lstStyle>
            <a:lvl1pPr eaLnBrk="0" hangingPunct="0">
              <a:defRPr sz="1000">
                <a:solidFill>
                  <a:srgbClr val="00005A"/>
                </a:solidFill>
                <a:latin typeface="Arial Narrow" pitchFamily="34" charset="0"/>
                <a:cs typeface="Arial" charset="0"/>
              </a:defRPr>
            </a:lvl1pPr>
            <a:lvl2pPr marL="742950" indent="-285750" eaLnBrk="0" hangingPunct="0">
              <a:defRPr sz="1000">
                <a:solidFill>
                  <a:srgbClr val="00005A"/>
                </a:solidFill>
                <a:latin typeface="Arial Narrow" pitchFamily="34" charset="0"/>
                <a:cs typeface="Arial" charset="0"/>
              </a:defRPr>
            </a:lvl2pPr>
            <a:lvl3pPr marL="1143000" indent="-228600" eaLnBrk="0" hangingPunct="0">
              <a:defRPr sz="1000">
                <a:solidFill>
                  <a:srgbClr val="00005A"/>
                </a:solidFill>
                <a:latin typeface="Arial Narrow" pitchFamily="34" charset="0"/>
                <a:cs typeface="Arial" charset="0"/>
              </a:defRPr>
            </a:lvl3pPr>
            <a:lvl4pPr marL="1600200" indent="-228600" eaLnBrk="0" hangingPunct="0">
              <a:defRPr sz="1000">
                <a:solidFill>
                  <a:srgbClr val="00005A"/>
                </a:solidFill>
                <a:latin typeface="Arial Narrow" pitchFamily="34" charset="0"/>
                <a:cs typeface="Arial" charset="0"/>
              </a:defRPr>
            </a:lvl4pPr>
            <a:lvl5pPr marL="2057400" indent="-228600" eaLnBrk="0" hangingPunct="0">
              <a:defRPr sz="1000">
                <a:solidFill>
                  <a:srgbClr val="00005A"/>
                </a:solidFill>
                <a:latin typeface="Arial Narrow" pitchFamily="34" charset="0"/>
                <a:cs typeface="Arial" charset="0"/>
              </a:defRPr>
            </a:lvl5pPr>
            <a:lvl6pPr marL="2514600" indent="-228600" eaLnBrk="0" fontAlgn="base" hangingPunct="0">
              <a:spcBef>
                <a:spcPct val="0"/>
              </a:spcBef>
              <a:spcAft>
                <a:spcPct val="0"/>
              </a:spcAft>
              <a:defRPr sz="1000">
                <a:solidFill>
                  <a:srgbClr val="00005A"/>
                </a:solidFill>
                <a:latin typeface="Arial Narrow" pitchFamily="34" charset="0"/>
                <a:cs typeface="Arial" charset="0"/>
              </a:defRPr>
            </a:lvl6pPr>
            <a:lvl7pPr marL="2971800" indent="-228600" eaLnBrk="0" fontAlgn="base" hangingPunct="0">
              <a:spcBef>
                <a:spcPct val="0"/>
              </a:spcBef>
              <a:spcAft>
                <a:spcPct val="0"/>
              </a:spcAft>
              <a:defRPr sz="1000">
                <a:solidFill>
                  <a:srgbClr val="00005A"/>
                </a:solidFill>
                <a:latin typeface="Arial Narrow" pitchFamily="34" charset="0"/>
                <a:cs typeface="Arial" charset="0"/>
              </a:defRPr>
            </a:lvl7pPr>
            <a:lvl8pPr marL="3429000" indent="-228600" eaLnBrk="0" fontAlgn="base" hangingPunct="0">
              <a:spcBef>
                <a:spcPct val="0"/>
              </a:spcBef>
              <a:spcAft>
                <a:spcPct val="0"/>
              </a:spcAft>
              <a:defRPr sz="1000">
                <a:solidFill>
                  <a:srgbClr val="00005A"/>
                </a:solidFill>
                <a:latin typeface="Arial Narrow" pitchFamily="34" charset="0"/>
                <a:cs typeface="Arial" charset="0"/>
              </a:defRPr>
            </a:lvl8pPr>
            <a:lvl9pPr marL="3886200" indent="-228600" eaLnBrk="0" fontAlgn="base" hangingPunct="0">
              <a:spcBef>
                <a:spcPct val="0"/>
              </a:spcBef>
              <a:spcAft>
                <a:spcPct val="0"/>
              </a:spcAft>
              <a:defRPr sz="1000">
                <a:solidFill>
                  <a:srgbClr val="00005A"/>
                </a:solidFill>
                <a:latin typeface="Arial Narrow" pitchFamily="34" charset="0"/>
                <a:cs typeface="Arial" charset="0"/>
              </a:defRPr>
            </a:lvl9pPr>
          </a:lstStyle>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dirty="0">
              <a:solidFill>
                <a:prstClr val="white"/>
              </a:solidFill>
            </a:endParaRPr>
          </a:p>
          <a:p>
            <a:pPr algn="ctr" eaLnBrk="1" hangingPunct="1"/>
            <a:endParaRPr lang="en-GB" altLang="tr-TR" sz="1800" b="1" dirty="0">
              <a:solidFill>
                <a:prstClr val="white"/>
              </a:solidFill>
            </a:endParaRPr>
          </a:p>
          <a:p>
            <a:pPr eaLnBrk="1" hangingPunct="1"/>
            <a:endParaRPr lang="tr-TR" altLang="tr-TR" sz="1800" b="1" dirty="0">
              <a:solidFill>
                <a:prstClr val="white"/>
              </a:solidFill>
            </a:endParaRPr>
          </a:p>
        </p:txBody>
      </p:sp>
      <p:pic>
        <p:nvPicPr>
          <p:cNvPr id="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3824" y="280411"/>
            <a:ext cx="1689217" cy="6729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7" name="TextBox 46"/>
          <p:cNvSpPr txBox="1"/>
          <p:nvPr/>
        </p:nvSpPr>
        <p:spPr>
          <a:xfrm>
            <a:off x="-143696" y="984889"/>
            <a:ext cx="2304256" cy="507831"/>
          </a:xfrm>
          <a:prstGeom prst="rect">
            <a:avLst/>
          </a:prstGeom>
          <a:noFill/>
        </p:spPr>
        <p:txBody>
          <a:bodyPr wrap="square" rtlCol="0">
            <a:spAutoFit/>
          </a:bodyPr>
          <a:lstStyle/>
          <a:p>
            <a:pPr algn="ctr"/>
            <a:r>
              <a:rPr lang="en-US" sz="900" dirty="0" smtClean="0"/>
              <a:t>Bu </a:t>
            </a:r>
            <a:r>
              <a:rPr lang="en-US" sz="900" dirty="0" err="1" smtClean="0"/>
              <a:t>Proje</a:t>
            </a:r>
            <a:r>
              <a:rPr lang="en-US" sz="900" dirty="0" smtClean="0"/>
              <a:t> </a:t>
            </a:r>
            <a:r>
              <a:rPr lang="en-US" sz="900" dirty="0" err="1" smtClean="0"/>
              <a:t>Avrupa</a:t>
            </a:r>
            <a:r>
              <a:rPr lang="en-US" sz="900" dirty="0" smtClean="0"/>
              <a:t> </a:t>
            </a:r>
            <a:r>
              <a:rPr lang="en-US" sz="900" dirty="0" err="1" smtClean="0"/>
              <a:t>Birliği</a:t>
            </a:r>
            <a:r>
              <a:rPr lang="en-US" sz="900" dirty="0" smtClean="0"/>
              <a:t> </a:t>
            </a:r>
            <a:r>
              <a:rPr lang="en-US" sz="900" dirty="0" err="1" smtClean="0"/>
              <a:t>ve</a:t>
            </a:r>
            <a:r>
              <a:rPr lang="en-US" sz="900" dirty="0" smtClean="0"/>
              <a:t> </a:t>
            </a:r>
            <a:r>
              <a:rPr lang="en-US" sz="900" dirty="0" err="1" smtClean="0"/>
              <a:t>Türkiye</a:t>
            </a:r>
            <a:r>
              <a:rPr lang="en-US" sz="900" dirty="0" smtClean="0"/>
              <a:t> </a:t>
            </a:r>
            <a:r>
              <a:rPr lang="en-US" sz="900" dirty="0" err="1" smtClean="0"/>
              <a:t>Cumhuriyeti</a:t>
            </a:r>
            <a:r>
              <a:rPr lang="en-US" sz="900" dirty="0" smtClean="0"/>
              <a:t> </a:t>
            </a:r>
            <a:r>
              <a:rPr lang="en-US" sz="900" dirty="0" err="1" smtClean="0"/>
              <a:t>tarafından</a:t>
            </a:r>
            <a:r>
              <a:rPr lang="en-US" sz="900" dirty="0" smtClean="0"/>
              <a:t> </a:t>
            </a:r>
            <a:r>
              <a:rPr lang="en-US" sz="900" dirty="0" err="1" smtClean="0"/>
              <a:t>ortaklaşa</a:t>
            </a:r>
            <a:r>
              <a:rPr lang="en-US" sz="900" dirty="0" smtClean="0"/>
              <a:t> </a:t>
            </a:r>
            <a:r>
              <a:rPr lang="en-US" sz="900" dirty="0" err="1" smtClean="0"/>
              <a:t>finanse</a:t>
            </a:r>
            <a:r>
              <a:rPr lang="en-US" sz="900" dirty="0" smtClean="0"/>
              <a:t> </a:t>
            </a:r>
            <a:r>
              <a:rPr lang="en-US" sz="900" dirty="0" err="1" smtClean="0"/>
              <a:t>edilmektedir</a:t>
            </a:r>
            <a:endParaRPr lang="en-GB" sz="900"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85491" y="1"/>
            <a:ext cx="1346628" cy="1586997"/>
          </a:xfrm>
          <a:prstGeom prst="rect">
            <a:avLst/>
          </a:prstGeom>
        </p:spPr>
      </p:pic>
      <p:sp>
        <p:nvSpPr>
          <p:cNvPr id="11" name="Rectangle 3"/>
          <p:cNvSpPr txBox="1">
            <a:spLocks noChangeArrowheads="1"/>
          </p:cNvSpPr>
          <p:nvPr/>
        </p:nvSpPr>
        <p:spPr>
          <a:xfrm>
            <a:off x="0" y="1556792"/>
            <a:ext cx="9144000" cy="5301208"/>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90000"/>
              </a:lnSpc>
              <a:spcBef>
                <a:spcPct val="20000"/>
              </a:spcBef>
              <a:spcAft>
                <a:spcPts val="0"/>
              </a:spcAft>
              <a:buClrTx/>
              <a:buSzTx/>
              <a:buFont typeface="Wingdings" pitchFamily="2" charset="2"/>
              <a:buNone/>
              <a:tabLst/>
              <a:defRPr/>
            </a:pPr>
            <a:endParaRPr kumimoji="0" lang="tr-TR" sz="3200" b="0" i="0" u="none" strike="noStrike" kern="1200" cap="none" spc="0" normalizeH="0" baseline="0" noProof="0" dirty="0" smtClean="0">
              <a:ln>
                <a:noFill/>
              </a:ln>
              <a:solidFill>
                <a:schemeClr val="tx1">
                  <a:tint val="75000"/>
                </a:schemeClr>
              </a:solidFill>
              <a:effectLst/>
              <a:uLnTx/>
              <a:uFillTx/>
              <a:latin typeface="+mn-lt"/>
              <a:ea typeface="+mn-ea"/>
              <a:cs typeface="Times New Roman" pitchFamily="18" charset="0"/>
            </a:endParaRPr>
          </a:p>
        </p:txBody>
      </p:sp>
      <p:sp>
        <p:nvSpPr>
          <p:cNvPr id="9" name="Rectangle 2"/>
          <p:cNvSpPr txBox="1">
            <a:spLocks noChangeArrowheads="1"/>
          </p:cNvSpPr>
          <p:nvPr/>
        </p:nvSpPr>
        <p:spPr>
          <a:xfrm>
            <a:off x="457200" y="274638"/>
            <a:ext cx="8229600" cy="1143000"/>
          </a:xfrm>
          <a:prstGeom prst="rect">
            <a:avLst/>
          </a:prstGeom>
        </p:spPr>
        <p:txBody>
          <a:bodyPr vert="horz" lIns="91440" tIns="45720" rIns="91440" bIns="45720" rtlCol="0" anchor="ctr">
            <a:normAutofit fontScale="62500" lnSpcReduction="20000"/>
          </a:bodyPr>
          <a:lstStyle/>
          <a:p>
            <a:pPr algn="ctr">
              <a:spcBef>
                <a:spcPct val="0"/>
              </a:spcBef>
              <a:defRPr/>
            </a:pPr>
            <a:endParaRPr lang="tr-TR" sz="4400" b="1" dirty="0" smtClean="0"/>
          </a:p>
          <a:p>
            <a:pPr algn="ctr">
              <a:spcBef>
                <a:spcPct val="0"/>
              </a:spcBef>
              <a:defRPr/>
            </a:pPr>
            <a:r>
              <a:rPr lang="tr-TR" sz="4400" b="1" dirty="0" smtClean="0"/>
              <a:t>AVRUPA </a:t>
            </a:r>
            <a:r>
              <a:rPr lang="tr-TR" sz="4400" b="1" dirty="0"/>
              <a:t>ANAYASASI: </a:t>
            </a:r>
          </a:p>
          <a:p>
            <a:pPr algn="ctr">
              <a:spcBef>
                <a:spcPct val="0"/>
              </a:spcBef>
              <a:defRPr/>
            </a:pPr>
            <a:r>
              <a:rPr lang="tr-TR" sz="4400" b="1" dirty="0"/>
              <a:t>AB ANAYASAL ANTLAŞMASI</a:t>
            </a:r>
            <a:r>
              <a:rPr lang="tr-TR" sz="4400" dirty="0"/>
              <a:t> </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44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0" name="Rectangle 3"/>
          <p:cNvSpPr txBox="1">
            <a:spLocks noChangeArrowheads="1"/>
          </p:cNvSpPr>
          <p:nvPr/>
        </p:nvSpPr>
        <p:spPr>
          <a:xfrm>
            <a:off x="457200" y="1600200"/>
            <a:ext cx="8229600" cy="4525963"/>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Wingdings" pitchFamily="2" charset="2"/>
              <a:buNone/>
              <a:tabLst/>
              <a:defRPr/>
            </a:pPr>
            <a:r>
              <a:rPr kumimoji="0" lang="tr-TR" sz="2800" b="1" i="0" u="none" strike="noStrike" kern="1200" cap="none" spc="0" normalizeH="0" baseline="0" noProof="0" dirty="0" smtClean="0">
                <a:ln>
                  <a:noFill/>
                </a:ln>
                <a:solidFill>
                  <a:schemeClr val="tx1">
                    <a:tint val="75000"/>
                  </a:schemeClr>
                </a:solidFill>
                <a:effectLst>
                  <a:outerShdw blurRad="38100" dist="38100" dir="2700000" algn="tl">
                    <a:srgbClr val="000000"/>
                  </a:outerShdw>
                </a:effectLst>
                <a:uLnTx/>
                <a:uFillTx/>
                <a:latin typeface="+mn-lt"/>
                <a:ea typeface="+mn-ea"/>
                <a:cs typeface="+mn-cs"/>
              </a:rPr>
              <a:t>Aralık 2001 tarihli </a:t>
            </a:r>
            <a:r>
              <a:rPr kumimoji="0" lang="tr-TR" sz="2800" b="1" i="0" u="none" strike="noStrike" kern="1200" cap="none" spc="0" normalizeH="0" baseline="0" noProof="0" dirty="0" err="1" smtClean="0">
                <a:ln>
                  <a:noFill/>
                </a:ln>
                <a:solidFill>
                  <a:schemeClr val="tx1">
                    <a:tint val="75000"/>
                  </a:schemeClr>
                </a:solidFill>
                <a:effectLst>
                  <a:outerShdw blurRad="38100" dist="38100" dir="2700000" algn="tl">
                    <a:srgbClr val="000000"/>
                  </a:outerShdw>
                </a:effectLst>
                <a:uLnTx/>
                <a:uFillTx/>
                <a:latin typeface="+mn-lt"/>
                <a:ea typeface="+mn-ea"/>
                <a:cs typeface="+mn-cs"/>
              </a:rPr>
              <a:t>Laeken</a:t>
            </a:r>
            <a:r>
              <a:rPr kumimoji="0" lang="tr-TR" sz="2800" b="1" i="0" u="none" strike="noStrike" kern="1200" cap="none" spc="0" normalizeH="0" baseline="0" noProof="0" dirty="0" smtClean="0">
                <a:ln>
                  <a:noFill/>
                </a:ln>
                <a:solidFill>
                  <a:schemeClr val="tx1">
                    <a:tint val="75000"/>
                  </a:schemeClr>
                </a:solidFill>
                <a:effectLst>
                  <a:outerShdw blurRad="38100" dist="38100" dir="2700000" algn="tl">
                    <a:srgbClr val="000000"/>
                  </a:outerShdw>
                </a:effectLst>
                <a:uLnTx/>
                <a:uFillTx/>
                <a:latin typeface="+mn-lt"/>
                <a:ea typeface="+mn-ea"/>
                <a:cs typeface="+mn-cs"/>
              </a:rPr>
              <a:t> Zirvesi’nde AB'nin geleceğine ilişkin Deklarasyon kabul edildi.</a:t>
            </a:r>
          </a:p>
          <a:p>
            <a:pPr marL="0" marR="0" lvl="0" indent="0" algn="ctr" defTabSz="914400" rtl="0" eaLnBrk="1" fontAlgn="auto" latinLnBrk="0" hangingPunct="1">
              <a:lnSpc>
                <a:spcPct val="100000"/>
              </a:lnSpc>
              <a:spcBef>
                <a:spcPct val="20000"/>
              </a:spcBef>
              <a:spcAft>
                <a:spcPts val="0"/>
              </a:spcAft>
              <a:buClrTx/>
              <a:buSzTx/>
              <a:buFont typeface="Wingdings" pitchFamily="2" charset="2"/>
              <a:buNone/>
              <a:tabLst/>
              <a:defRPr/>
            </a:pPr>
            <a:r>
              <a:rPr kumimoji="0" lang="tr-TR" sz="2800" b="1" i="0" u="none" strike="noStrike" kern="1200" cap="none" spc="0" normalizeH="0" baseline="0" noProof="0" dirty="0" smtClean="0">
                <a:ln>
                  <a:noFill/>
                </a:ln>
                <a:solidFill>
                  <a:schemeClr val="tx1">
                    <a:tint val="75000"/>
                  </a:schemeClr>
                </a:solidFill>
                <a:effectLst>
                  <a:outerShdw blurRad="38100" dist="38100" dir="2700000" algn="tl">
                    <a:srgbClr val="000000"/>
                  </a:outerShdw>
                </a:effectLst>
                <a:uLnTx/>
                <a:uFillTx/>
                <a:latin typeface="+mn-lt"/>
                <a:ea typeface="+mn-ea"/>
                <a:cs typeface="+mn-cs"/>
              </a:rPr>
              <a:t> </a:t>
            </a:r>
          </a:p>
          <a:p>
            <a:pPr marL="0" marR="0" lvl="0" indent="0" algn="ctr" defTabSz="914400" rtl="0" eaLnBrk="1" fontAlgn="auto" latinLnBrk="0" hangingPunct="1">
              <a:lnSpc>
                <a:spcPct val="100000"/>
              </a:lnSpc>
              <a:spcBef>
                <a:spcPct val="20000"/>
              </a:spcBef>
              <a:spcAft>
                <a:spcPts val="0"/>
              </a:spcAft>
              <a:buClrTx/>
              <a:buSzTx/>
              <a:buFont typeface="Wingdings" pitchFamily="2" charset="2"/>
              <a:buNone/>
              <a:tabLst/>
              <a:defRPr/>
            </a:pPr>
            <a:r>
              <a:rPr kumimoji="0" lang="tr-TR" sz="2800" b="1" i="0" u="none" strike="noStrike" kern="1200" cap="none" spc="0" normalizeH="0" baseline="0" noProof="0" dirty="0" smtClean="0">
                <a:ln>
                  <a:noFill/>
                </a:ln>
                <a:solidFill>
                  <a:schemeClr val="tx1">
                    <a:tint val="75000"/>
                  </a:schemeClr>
                </a:solidFill>
                <a:effectLst>
                  <a:outerShdw blurRad="38100" dist="38100" dir="2700000" algn="tl">
                    <a:srgbClr val="000000"/>
                  </a:outerShdw>
                </a:effectLst>
                <a:uLnTx/>
                <a:uFillTx/>
                <a:latin typeface="+mn-lt"/>
                <a:ea typeface="+mn-ea"/>
                <a:cs typeface="+mn-cs"/>
              </a:rPr>
              <a:t>Bu deklarasyonla Birliğin daha demokratik, saydam ve etkin olması ve Avrupa yurttaşları için bir Anayasa hazırlanmasının</a:t>
            </a:r>
            <a:r>
              <a:rPr kumimoji="0" lang="tr-TR" sz="2800" b="1" i="0" u="none" strike="noStrike" kern="1200" cap="none" spc="0" normalizeH="0" noProof="0" dirty="0" smtClean="0">
                <a:ln>
                  <a:noFill/>
                </a:ln>
                <a:solidFill>
                  <a:schemeClr val="tx1">
                    <a:tint val="75000"/>
                  </a:schemeClr>
                </a:solidFill>
                <a:effectLst>
                  <a:outerShdw blurRad="38100" dist="38100" dir="2700000" algn="tl">
                    <a:srgbClr val="000000"/>
                  </a:outerShdw>
                </a:effectLst>
                <a:uLnTx/>
                <a:uFillTx/>
                <a:latin typeface="+mn-lt"/>
                <a:ea typeface="+mn-ea"/>
                <a:cs typeface="+mn-cs"/>
              </a:rPr>
              <a:t> değerlendirilmesi yönünde karar alındı;</a:t>
            </a:r>
            <a:r>
              <a:rPr kumimoji="0" lang="tr-TR" sz="2800" b="1" i="0" u="none" strike="noStrike" kern="1200" cap="none" spc="0" normalizeH="0" baseline="0" noProof="0" dirty="0" smtClean="0">
                <a:ln>
                  <a:noFill/>
                </a:ln>
                <a:solidFill>
                  <a:schemeClr val="tx1">
                    <a:tint val="75000"/>
                  </a:schemeClr>
                </a:solidFill>
                <a:effectLst>
                  <a:outerShdw blurRad="38100" dist="38100" dir="2700000" algn="tl">
                    <a:srgbClr val="000000"/>
                  </a:outerShdw>
                </a:effectLst>
                <a:uLnTx/>
                <a:uFillTx/>
                <a:latin typeface="+mn-lt"/>
                <a:ea typeface="+mn-ea"/>
                <a:cs typeface="+mn-cs"/>
              </a:rPr>
              <a:t> bu</a:t>
            </a:r>
            <a:r>
              <a:rPr kumimoji="0" lang="tr-TR" sz="2800" b="1" i="0" u="none" strike="noStrike" kern="1200" cap="none" spc="0" normalizeH="0" noProof="0" dirty="0" smtClean="0">
                <a:ln>
                  <a:noFill/>
                </a:ln>
                <a:solidFill>
                  <a:schemeClr val="tx1">
                    <a:tint val="75000"/>
                  </a:schemeClr>
                </a:solidFill>
                <a:effectLst>
                  <a:outerShdw blurRad="38100" dist="38100" dir="2700000" algn="tl">
                    <a:srgbClr val="000000"/>
                  </a:outerShdw>
                </a:effectLst>
                <a:uLnTx/>
                <a:uFillTx/>
                <a:latin typeface="+mn-lt"/>
                <a:ea typeface="+mn-ea"/>
                <a:cs typeface="+mn-cs"/>
              </a:rPr>
              <a:t> Anayasal Metnin </a:t>
            </a:r>
            <a:r>
              <a:rPr kumimoji="0" lang="tr-TR" sz="2800" b="1" i="0" u="none" strike="noStrike" kern="1200" cap="none" spc="0" normalizeH="0" baseline="0" noProof="0" dirty="0" smtClean="0">
                <a:ln>
                  <a:noFill/>
                </a:ln>
                <a:solidFill>
                  <a:schemeClr val="tx1">
                    <a:tint val="75000"/>
                  </a:schemeClr>
                </a:solidFill>
                <a:effectLst>
                  <a:outerShdw blurRad="38100" dist="38100" dir="2700000" algn="tl">
                    <a:srgbClr val="000000"/>
                  </a:outerShdw>
                </a:effectLst>
                <a:uLnTx/>
                <a:uFillTx/>
                <a:latin typeface="+mn-lt"/>
                <a:ea typeface="+mn-ea"/>
                <a:cs typeface="+mn-cs"/>
              </a:rPr>
              <a:t>hazırlanması için bir Kurultayın toplanmasına karar verildi.</a:t>
            </a:r>
          </a:p>
          <a:p>
            <a:pPr marL="0" marR="0" lvl="0" indent="0" algn="ctr"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tr-TR" sz="2800" b="1" i="0" u="none" strike="noStrike" kern="1200" cap="none" spc="0" normalizeH="0" baseline="0" noProof="0" dirty="0" smtClean="0">
              <a:ln>
                <a:noFill/>
              </a:ln>
              <a:solidFill>
                <a:schemeClr val="tx1">
                  <a:tint val="75000"/>
                </a:schemeClr>
              </a:solidFill>
              <a:effectLst>
                <a:outerShdw blurRad="38100" dist="38100" dir="2700000" algn="tl">
                  <a:srgbClr val="000000"/>
                </a:outerShdw>
              </a:effectLst>
              <a:uLnTx/>
              <a:uFillTx/>
              <a:latin typeface="+mn-lt"/>
              <a:ea typeface="+mn-ea"/>
              <a:cs typeface="+mn-cs"/>
            </a:endParaRPr>
          </a:p>
        </p:txBody>
      </p:sp>
      <p:sp>
        <p:nvSpPr>
          <p:cNvPr id="12" name="5 Slayt Numarası Yer Tutucusu"/>
          <p:cNvSpPr>
            <a:spLocks noGrp="1"/>
          </p:cNvSpPr>
          <p:nvPr>
            <p:ph type="sldNum" sz="quarter" idx="12"/>
          </p:nvPr>
        </p:nvSpPr>
        <p:spPr>
          <a:xfrm>
            <a:off x="6553200" y="6356350"/>
            <a:ext cx="2133600" cy="365125"/>
          </a:xfrm>
          <a:noFill/>
        </p:spPr>
        <p:txBody>
          <a:bodyPr/>
          <a:lstStyle/>
          <a:p>
            <a:fld id="{60BFBE4F-79F4-4971-87D5-BF1FC222535D}" type="slidenum">
              <a:rPr lang="tr-TR" smtClean="0"/>
              <a:pPr/>
              <a:t>30</a:t>
            </a:fld>
            <a:endParaRPr lang="tr-TR" smtClean="0"/>
          </a:p>
        </p:txBody>
      </p:sp>
    </p:spTree>
    <p:extLst>
      <p:ext uri="{BB962C8B-B14F-4D97-AF65-F5344CB8AC3E}">
        <p14:creationId xmlns:p14="http://schemas.microsoft.com/office/powerpoint/2010/main" val="132218632"/>
      </p:ext>
    </p:extLst>
  </p:cSld>
  <p:clrMapOvr>
    <a:masterClrMapping/>
  </p:clrMapOvr>
  <p:transition spd="slow">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AutoShape 3"/>
          <p:cNvSpPr>
            <a:spLocks noChangeAspect="1" noChangeArrowheads="1" noTextEdit="1"/>
          </p:cNvSpPr>
          <p:nvPr/>
        </p:nvSpPr>
        <p:spPr bwMode="auto">
          <a:xfrm>
            <a:off x="-20637" y="1503629"/>
            <a:ext cx="9201150" cy="4257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1040" name="Line 39"/>
          <p:cNvSpPr>
            <a:spLocks noChangeShapeType="1"/>
          </p:cNvSpPr>
          <p:nvPr/>
        </p:nvSpPr>
        <p:spPr bwMode="auto">
          <a:xfrm>
            <a:off x="-19050" y="1509668"/>
            <a:ext cx="9193213" cy="0"/>
          </a:xfrm>
          <a:prstGeom prst="line">
            <a:avLst/>
          </a:prstGeom>
          <a:noFill/>
          <a:ln w="1270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91" name="Rectangle 1"/>
          <p:cNvSpPr>
            <a:spLocks noChangeArrowheads="1"/>
          </p:cNvSpPr>
          <p:nvPr/>
        </p:nvSpPr>
        <p:spPr bwMode="auto">
          <a:xfrm>
            <a:off x="0" y="0"/>
            <a:ext cx="9180514" cy="1509712"/>
          </a:xfrm>
          <a:prstGeom prst="rect">
            <a:avLst/>
          </a:prstGeom>
          <a:solidFill>
            <a:schemeClr val="bg1"/>
          </a:solidFill>
          <a:ln>
            <a:noFill/>
          </a:ln>
          <a:extLst/>
        </p:spPr>
        <p:txBody>
          <a:bodyPr/>
          <a:lstStyle>
            <a:lvl1pPr eaLnBrk="0" hangingPunct="0">
              <a:defRPr sz="1000">
                <a:solidFill>
                  <a:srgbClr val="00005A"/>
                </a:solidFill>
                <a:latin typeface="Arial Narrow" pitchFamily="34" charset="0"/>
                <a:cs typeface="Arial" charset="0"/>
              </a:defRPr>
            </a:lvl1pPr>
            <a:lvl2pPr marL="742950" indent="-285750" eaLnBrk="0" hangingPunct="0">
              <a:defRPr sz="1000">
                <a:solidFill>
                  <a:srgbClr val="00005A"/>
                </a:solidFill>
                <a:latin typeface="Arial Narrow" pitchFamily="34" charset="0"/>
                <a:cs typeface="Arial" charset="0"/>
              </a:defRPr>
            </a:lvl2pPr>
            <a:lvl3pPr marL="1143000" indent="-228600" eaLnBrk="0" hangingPunct="0">
              <a:defRPr sz="1000">
                <a:solidFill>
                  <a:srgbClr val="00005A"/>
                </a:solidFill>
                <a:latin typeface="Arial Narrow" pitchFamily="34" charset="0"/>
                <a:cs typeface="Arial" charset="0"/>
              </a:defRPr>
            </a:lvl3pPr>
            <a:lvl4pPr marL="1600200" indent="-228600" eaLnBrk="0" hangingPunct="0">
              <a:defRPr sz="1000">
                <a:solidFill>
                  <a:srgbClr val="00005A"/>
                </a:solidFill>
                <a:latin typeface="Arial Narrow" pitchFamily="34" charset="0"/>
                <a:cs typeface="Arial" charset="0"/>
              </a:defRPr>
            </a:lvl4pPr>
            <a:lvl5pPr marL="2057400" indent="-228600" eaLnBrk="0" hangingPunct="0">
              <a:defRPr sz="1000">
                <a:solidFill>
                  <a:srgbClr val="00005A"/>
                </a:solidFill>
                <a:latin typeface="Arial Narrow" pitchFamily="34" charset="0"/>
                <a:cs typeface="Arial" charset="0"/>
              </a:defRPr>
            </a:lvl5pPr>
            <a:lvl6pPr marL="2514600" indent="-228600" eaLnBrk="0" fontAlgn="base" hangingPunct="0">
              <a:spcBef>
                <a:spcPct val="0"/>
              </a:spcBef>
              <a:spcAft>
                <a:spcPct val="0"/>
              </a:spcAft>
              <a:defRPr sz="1000">
                <a:solidFill>
                  <a:srgbClr val="00005A"/>
                </a:solidFill>
                <a:latin typeface="Arial Narrow" pitchFamily="34" charset="0"/>
                <a:cs typeface="Arial" charset="0"/>
              </a:defRPr>
            </a:lvl6pPr>
            <a:lvl7pPr marL="2971800" indent="-228600" eaLnBrk="0" fontAlgn="base" hangingPunct="0">
              <a:spcBef>
                <a:spcPct val="0"/>
              </a:spcBef>
              <a:spcAft>
                <a:spcPct val="0"/>
              </a:spcAft>
              <a:defRPr sz="1000">
                <a:solidFill>
                  <a:srgbClr val="00005A"/>
                </a:solidFill>
                <a:latin typeface="Arial Narrow" pitchFamily="34" charset="0"/>
                <a:cs typeface="Arial" charset="0"/>
              </a:defRPr>
            </a:lvl7pPr>
            <a:lvl8pPr marL="3429000" indent="-228600" eaLnBrk="0" fontAlgn="base" hangingPunct="0">
              <a:spcBef>
                <a:spcPct val="0"/>
              </a:spcBef>
              <a:spcAft>
                <a:spcPct val="0"/>
              </a:spcAft>
              <a:defRPr sz="1000">
                <a:solidFill>
                  <a:srgbClr val="00005A"/>
                </a:solidFill>
                <a:latin typeface="Arial Narrow" pitchFamily="34" charset="0"/>
                <a:cs typeface="Arial" charset="0"/>
              </a:defRPr>
            </a:lvl8pPr>
            <a:lvl9pPr marL="3886200" indent="-228600" eaLnBrk="0" fontAlgn="base" hangingPunct="0">
              <a:spcBef>
                <a:spcPct val="0"/>
              </a:spcBef>
              <a:spcAft>
                <a:spcPct val="0"/>
              </a:spcAft>
              <a:defRPr sz="1000">
                <a:solidFill>
                  <a:srgbClr val="00005A"/>
                </a:solidFill>
                <a:latin typeface="Arial Narrow" pitchFamily="34" charset="0"/>
                <a:cs typeface="Arial" charset="0"/>
              </a:defRPr>
            </a:lvl9pPr>
          </a:lstStyle>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dirty="0">
              <a:solidFill>
                <a:prstClr val="white"/>
              </a:solidFill>
            </a:endParaRPr>
          </a:p>
          <a:p>
            <a:pPr algn="ctr" eaLnBrk="1" hangingPunct="1"/>
            <a:endParaRPr lang="en-GB" altLang="tr-TR" sz="1800" b="1" dirty="0">
              <a:solidFill>
                <a:prstClr val="white"/>
              </a:solidFill>
            </a:endParaRPr>
          </a:p>
          <a:p>
            <a:pPr eaLnBrk="1" hangingPunct="1"/>
            <a:endParaRPr lang="tr-TR" altLang="tr-TR" sz="1800" b="1" dirty="0">
              <a:solidFill>
                <a:prstClr val="white"/>
              </a:solidFill>
            </a:endParaRPr>
          </a:p>
        </p:txBody>
      </p:sp>
      <p:pic>
        <p:nvPicPr>
          <p:cNvPr id="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3824" y="280411"/>
            <a:ext cx="1689217" cy="6729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7" name="TextBox 46"/>
          <p:cNvSpPr txBox="1"/>
          <p:nvPr/>
        </p:nvSpPr>
        <p:spPr>
          <a:xfrm>
            <a:off x="-143696" y="984889"/>
            <a:ext cx="2304256" cy="507831"/>
          </a:xfrm>
          <a:prstGeom prst="rect">
            <a:avLst/>
          </a:prstGeom>
          <a:noFill/>
        </p:spPr>
        <p:txBody>
          <a:bodyPr wrap="square" rtlCol="0">
            <a:spAutoFit/>
          </a:bodyPr>
          <a:lstStyle/>
          <a:p>
            <a:pPr algn="ctr"/>
            <a:r>
              <a:rPr lang="en-US" sz="900" dirty="0" smtClean="0"/>
              <a:t>Bu </a:t>
            </a:r>
            <a:r>
              <a:rPr lang="en-US" sz="900" dirty="0" err="1" smtClean="0"/>
              <a:t>Proje</a:t>
            </a:r>
            <a:r>
              <a:rPr lang="en-US" sz="900" dirty="0" smtClean="0"/>
              <a:t> </a:t>
            </a:r>
            <a:r>
              <a:rPr lang="en-US" sz="900" dirty="0" err="1" smtClean="0"/>
              <a:t>Avrupa</a:t>
            </a:r>
            <a:r>
              <a:rPr lang="en-US" sz="900" dirty="0" smtClean="0"/>
              <a:t> </a:t>
            </a:r>
            <a:r>
              <a:rPr lang="en-US" sz="900" dirty="0" err="1" smtClean="0"/>
              <a:t>Birliği</a:t>
            </a:r>
            <a:r>
              <a:rPr lang="en-US" sz="900" dirty="0" smtClean="0"/>
              <a:t> </a:t>
            </a:r>
            <a:r>
              <a:rPr lang="en-US" sz="900" dirty="0" err="1" smtClean="0"/>
              <a:t>ve</a:t>
            </a:r>
            <a:r>
              <a:rPr lang="en-US" sz="900" dirty="0" smtClean="0"/>
              <a:t> </a:t>
            </a:r>
            <a:r>
              <a:rPr lang="en-US" sz="900" dirty="0" err="1" smtClean="0"/>
              <a:t>Türkiye</a:t>
            </a:r>
            <a:r>
              <a:rPr lang="en-US" sz="900" dirty="0" smtClean="0"/>
              <a:t> </a:t>
            </a:r>
            <a:r>
              <a:rPr lang="en-US" sz="900" dirty="0" err="1" smtClean="0"/>
              <a:t>Cumhuriyeti</a:t>
            </a:r>
            <a:r>
              <a:rPr lang="en-US" sz="900" dirty="0" smtClean="0"/>
              <a:t> </a:t>
            </a:r>
            <a:r>
              <a:rPr lang="en-US" sz="900" dirty="0" err="1" smtClean="0"/>
              <a:t>tarafından</a:t>
            </a:r>
            <a:r>
              <a:rPr lang="en-US" sz="900" dirty="0" smtClean="0"/>
              <a:t> </a:t>
            </a:r>
            <a:r>
              <a:rPr lang="en-US" sz="900" dirty="0" err="1" smtClean="0"/>
              <a:t>ortaklaşa</a:t>
            </a:r>
            <a:r>
              <a:rPr lang="en-US" sz="900" dirty="0" smtClean="0"/>
              <a:t> </a:t>
            </a:r>
            <a:r>
              <a:rPr lang="en-US" sz="900" dirty="0" err="1" smtClean="0"/>
              <a:t>finanse</a:t>
            </a:r>
            <a:r>
              <a:rPr lang="en-US" sz="900" dirty="0" smtClean="0"/>
              <a:t> </a:t>
            </a:r>
            <a:r>
              <a:rPr lang="en-US" sz="900" dirty="0" err="1" smtClean="0"/>
              <a:t>edilmektedir</a:t>
            </a:r>
            <a:endParaRPr lang="en-GB" sz="900"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85491" y="1"/>
            <a:ext cx="1346628" cy="1586997"/>
          </a:xfrm>
          <a:prstGeom prst="rect">
            <a:avLst/>
          </a:prstGeom>
        </p:spPr>
      </p:pic>
      <p:sp>
        <p:nvSpPr>
          <p:cNvPr id="11" name="Rectangle 3"/>
          <p:cNvSpPr txBox="1">
            <a:spLocks noChangeArrowheads="1"/>
          </p:cNvSpPr>
          <p:nvPr/>
        </p:nvSpPr>
        <p:spPr>
          <a:xfrm>
            <a:off x="0" y="1556792"/>
            <a:ext cx="9144000" cy="5301208"/>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90000"/>
              </a:lnSpc>
              <a:spcBef>
                <a:spcPct val="20000"/>
              </a:spcBef>
              <a:spcAft>
                <a:spcPts val="0"/>
              </a:spcAft>
              <a:buClrTx/>
              <a:buSzTx/>
              <a:buFont typeface="Wingdings" pitchFamily="2" charset="2"/>
              <a:buNone/>
              <a:tabLst/>
              <a:defRPr/>
            </a:pPr>
            <a:endParaRPr kumimoji="0" lang="tr-TR" sz="3200" b="0" i="0" u="none" strike="noStrike" kern="1200" cap="none" spc="0" normalizeH="0" baseline="0" noProof="0" dirty="0" smtClean="0">
              <a:ln>
                <a:noFill/>
              </a:ln>
              <a:solidFill>
                <a:schemeClr val="tx1">
                  <a:tint val="75000"/>
                </a:schemeClr>
              </a:solidFill>
              <a:effectLst/>
              <a:uLnTx/>
              <a:uFillTx/>
              <a:latin typeface="+mn-lt"/>
              <a:ea typeface="+mn-ea"/>
              <a:cs typeface="Times New Roman" pitchFamily="18" charset="0"/>
            </a:endParaRPr>
          </a:p>
        </p:txBody>
      </p:sp>
      <p:sp>
        <p:nvSpPr>
          <p:cNvPr id="9" name="Rectangle 2"/>
          <p:cNvSpPr txBox="1">
            <a:spLocks noChangeArrowheads="1"/>
          </p:cNvSpPr>
          <p:nvPr/>
        </p:nvSpPr>
        <p:spPr>
          <a:xfrm>
            <a:off x="457200" y="274638"/>
            <a:ext cx="8229600" cy="1143000"/>
          </a:xfrm>
          <a:prstGeom prst="rect">
            <a:avLst/>
          </a:prstGeom>
        </p:spPr>
        <p:txBody>
          <a:bodyPr vert="horz" lIns="91440" tIns="45720" rIns="91440" bIns="45720" rtlCol="0" anchor="ctr">
            <a:normAutofit fontScale="62500" lnSpcReduction="20000"/>
          </a:bodyPr>
          <a:lstStyle/>
          <a:p>
            <a:pPr algn="ctr">
              <a:spcBef>
                <a:spcPct val="0"/>
              </a:spcBef>
              <a:defRPr/>
            </a:pPr>
            <a:endParaRPr lang="tr-TR" sz="4400" b="1" dirty="0" smtClean="0"/>
          </a:p>
          <a:p>
            <a:pPr algn="ctr">
              <a:spcBef>
                <a:spcPct val="0"/>
              </a:spcBef>
              <a:defRPr/>
            </a:pPr>
            <a:r>
              <a:rPr lang="tr-TR" sz="4400" b="1" dirty="0" smtClean="0"/>
              <a:t>AVRUPA </a:t>
            </a:r>
            <a:r>
              <a:rPr lang="tr-TR" sz="4400" b="1" dirty="0"/>
              <a:t>ANAYASASI: </a:t>
            </a:r>
          </a:p>
          <a:p>
            <a:pPr algn="ctr">
              <a:spcBef>
                <a:spcPct val="0"/>
              </a:spcBef>
              <a:defRPr/>
            </a:pPr>
            <a:r>
              <a:rPr lang="tr-TR" sz="4400" b="1" dirty="0"/>
              <a:t>AB ANAYASAL ANTLAŞMASI</a:t>
            </a:r>
            <a:r>
              <a:rPr lang="tr-TR" sz="4400" dirty="0"/>
              <a:t> </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44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0" name="Rectangle 3"/>
          <p:cNvSpPr txBox="1">
            <a:spLocks noChangeArrowheads="1"/>
          </p:cNvSpPr>
          <p:nvPr/>
        </p:nvSpPr>
        <p:spPr>
          <a:xfrm>
            <a:off x="457200" y="1600200"/>
            <a:ext cx="8229600" cy="4525963"/>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Wingdings" pitchFamily="2" charset="2"/>
              <a:buNone/>
              <a:tabLst/>
              <a:defRPr/>
            </a:pPr>
            <a:r>
              <a:rPr kumimoji="0" lang="tr-TR" sz="3200" b="1" i="0" u="none" strike="noStrike" kern="1200" cap="none" spc="0" normalizeH="0" baseline="0" noProof="0" smtClean="0">
                <a:ln>
                  <a:noFill/>
                </a:ln>
                <a:solidFill>
                  <a:schemeClr val="tx1">
                    <a:tint val="75000"/>
                  </a:schemeClr>
                </a:solidFill>
                <a:effectLst>
                  <a:outerShdw blurRad="38100" dist="38100" dir="2700000" algn="tl">
                    <a:srgbClr val="000000"/>
                  </a:outerShdw>
                </a:effectLst>
                <a:uLnTx/>
                <a:uFillTx/>
                <a:latin typeface="+mn-lt"/>
                <a:ea typeface="+mn-ea"/>
                <a:cs typeface="+mn-cs"/>
              </a:rPr>
              <a:t>8 Şubat 2002'de toplanan Kurultay 15 aylık bir çalışmanın ardından 13 Haziran 2003'te çalışmalarını tamamladı.</a:t>
            </a:r>
            <a:r>
              <a:rPr kumimoji="0" lang="tr-TR" sz="3200" b="0" i="0" u="none" strike="noStrike" kern="1200" cap="none" spc="0" normalizeH="0" baseline="0" noProof="0" smtClean="0">
                <a:ln>
                  <a:noFill/>
                </a:ln>
                <a:solidFill>
                  <a:schemeClr val="tx1">
                    <a:tint val="75000"/>
                  </a:schemeClr>
                </a:solidFill>
                <a:effectLst/>
                <a:uLnTx/>
                <a:uFillTx/>
                <a:latin typeface="+mn-lt"/>
                <a:ea typeface="+mn-ea"/>
                <a:cs typeface="+mn-cs"/>
              </a:rPr>
              <a:t> </a:t>
            </a:r>
          </a:p>
        </p:txBody>
      </p:sp>
      <p:sp>
        <p:nvSpPr>
          <p:cNvPr id="12" name="5 Slayt Numarası Yer Tutucusu"/>
          <p:cNvSpPr>
            <a:spLocks noGrp="1"/>
          </p:cNvSpPr>
          <p:nvPr>
            <p:ph type="sldNum" sz="quarter" idx="12"/>
          </p:nvPr>
        </p:nvSpPr>
        <p:spPr>
          <a:xfrm>
            <a:off x="6553200" y="6356350"/>
            <a:ext cx="2133600" cy="365125"/>
          </a:xfrm>
          <a:noFill/>
        </p:spPr>
        <p:txBody>
          <a:bodyPr/>
          <a:lstStyle/>
          <a:p>
            <a:fld id="{D1BAB2D7-5965-499D-89B2-65CE6A97F382}" type="slidenum">
              <a:rPr lang="tr-TR" smtClean="0"/>
              <a:pPr/>
              <a:t>31</a:t>
            </a:fld>
            <a:endParaRPr lang="tr-TR" smtClean="0"/>
          </a:p>
        </p:txBody>
      </p:sp>
      <p:pic>
        <p:nvPicPr>
          <p:cNvPr id="13" name="Picture 4" descr="eu-constitution-2-796916"/>
          <p:cNvPicPr>
            <a:picLocks noChangeAspect="1" noChangeArrowheads="1"/>
          </p:cNvPicPr>
          <p:nvPr/>
        </p:nvPicPr>
        <p:blipFill>
          <a:blip r:embed="rId4" cstate="print"/>
          <a:srcRect/>
          <a:stretch>
            <a:fillRect/>
          </a:stretch>
        </p:blipFill>
        <p:spPr bwMode="auto">
          <a:xfrm>
            <a:off x="1979613" y="3789363"/>
            <a:ext cx="4838700" cy="2638425"/>
          </a:xfrm>
          <a:prstGeom prst="rect">
            <a:avLst/>
          </a:prstGeom>
          <a:noFill/>
          <a:ln w="9525">
            <a:noFill/>
            <a:miter lim="800000"/>
            <a:headEnd/>
            <a:tailEnd/>
          </a:ln>
        </p:spPr>
      </p:pic>
    </p:spTree>
    <p:extLst>
      <p:ext uri="{BB962C8B-B14F-4D97-AF65-F5344CB8AC3E}">
        <p14:creationId xmlns:p14="http://schemas.microsoft.com/office/powerpoint/2010/main" val="132218632"/>
      </p:ext>
    </p:extLst>
  </p:cSld>
  <p:clrMapOvr>
    <a:masterClrMapping/>
  </p:clrMapOvr>
  <p:transition spd="slow">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AutoShape 3"/>
          <p:cNvSpPr>
            <a:spLocks noChangeAspect="1" noChangeArrowheads="1" noTextEdit="1"/>
          </p:cNvSpPr>
          <p:nvPr/>
        </p:nvSpPr>
        <p:spPr bwMode="auto">
          <a:xfrm>
            <a:off x="-20637" y="1503629"/>
            <a:ext cx="9201150" cy="4257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1040" name="Line 39"/>
          <p:cNvSpPr>
            <a:spLocks noChangeShapeType="1"/>
          </p:cNvSpPr>
          <p:nvPr/>
        </p:nvSpPr>
        <p:spPr bwMode="auto">
          <a:xfrm>
            <a:off x="-19050" y="1509668"/>
            <a:ext cx="9193213" cy="0"/>
          </a:xfrm>
          <a:prstGeom prst="line">
            <a:avLst/>
          </a:prstGeom>
          <a:noFill/>
          <a:ln w="1270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91" name="Rectangle 1"/>
          <p:cNvSpPr>
            <a:spLocks noChangeArrowheads="1"/>
          </p:cNvSpPr>
          <p:nvPr/>
        </p:nvSpPr>
        <p:spPr bwMode="auto">
          <a:xfrm>
            <a:off x="0" y="0"/>
            <a:ext cx="9180514" cy="1509712"/>
          </a:xfrm>
          <a:prstGeom prst="rect">
            <a:avLst/>
          </a:prstGeom>
          <a:solidFill>
            <a:schemeClr val="bg1"/>
          </a:solidFill>
          <a:ln>
            <a:noFill/>
          </a:ln>
          <a:extLst/>
        </p:spPr>
        <p:txBody>
          <a:bodyPr/>
          <a:lstStyle>
            <a:lvl1pPr eaLnBrk="0" hangingPunct="0">
              <a:defRPr sz="1000">
                <a:solidFill>
                  <a:srgbClr val="00005A"/>
                </a:solidFill>
                <a:latin typeface="Arial Narrow" pitchFamily="34" charset="0"/>
                <a:cs typeface="Arial" charset="0"/>
              </a:defRPr>
            </a:lvl1pPr>
            <a:lvl2pPr marL="742950" indent="-285750" eaLnBrk="0" hangingPunct="0">
              <a:defRPr sz="1000">
                <a:solidFill>
                  <a:srgbClr val="00005A"/>
                </a:solidFill>
                <a:latin typeface="Arial Narrow" pitchFamily="34" charset="0"/>
                <a:cs typeface="Arial" charset="0"/>
              </a:defRPr>
            </a:lvl2pPr>
            <a:lvl3pPr marL="1143000" indent="-228600" eaLnBrk="0" hangingPunct="0">
              <a:defRPr sz="1000">
                <a:solidFill>
                  <a:srgbClr val="00005A"/>
                </a:solidFill>
                <a:latin typeface="Arial Narrow" pitchFamily="34" charset="0"/>
                <a:cs typeface="Arial" charset="0"/>
              </a:defRPr>
            </a:lvl3pPr>
            <a:lvl4pPr marL="1600200" indent="-228600" eaLnBrk="0" hangingPunct="0">
              <a:defRPr sz="1000">
                <a:solidFill>
                  <a:srgbClr val="00005A"/>
                </a:solidFill>
                <a:latin typeface="Arial Narrow" pitchFamily="34" charset="0"/>
                <a:cs typeface="Arial" charset="0"/>
              </a:defRPr>
            </a:lvl4pPr>
            <a:lvl5pPr marL="2057400" indent="-228600" eaLnBrk="0" hangingPunct="0">
              <a:defRPr sz="1000">
                <a:solidFill>
                  <a:srgbClr val="00005A"/>
                </a:solidFill>
                <a:latin typeface="Arial Narrow" pitchFamily="34" charset="0"/>
                <a:cs typeface="Arial" charset="0"/>
              </a:defRPr>
            </a:lvl5pPr>
            <a:lvl6pPr marL="2514600" indent="-228600" eaLnBrk="0" fontAlgn="base" hangingPunct="0">
              <a:spcBef>
                <a:spcPct val="0"/>
              </a:spcBef>
              <a:spcAft>
                <a:spcPct val="0"/>
              </a:spcAft>
              <a:defRPr sz="1000">
                <a:solidFill>
                  <a:srgbClr val="00005A"/>
                </a:solidFill>
                <a:latin typeface="Arial Narrow" pitchFamily="34" charset="0"/>
                <a:cs typeface="Arial" charset="0"/>
              </a:defRPr>
            </a:lvl6pPr>
            <a:lvl7pPr marL="2971800" indent="-228600" eaLnBrk="0" fontAlgn="base" hangingPunct="0">
              <a:spcBef>
                <a:spcPct val="0"/>
              </a:spcBef>
              <a:spcAft>
                <a:spcPct val="0"/>
              </a:spcAft>
              <a:defRPr sz="1000">
                <a:solidFill>
                  <a:srgbClr val="00005A"/>
                </a:solidFill>
                <a:latin typeface="Arial Narrow" pitchFamily="34" charset="0"/>
                <a:cs typeface="Arial" charset="0"/>
              </a:defRPr>
            </a:lvl7pPr>
            <a:lvl8pPr marL="3429000" indent="-228600" eaLnBrk="0" fontAlgn="base" hangingPunct="0">
              <a:spcBef>
                <a:spcPct val="0"/>
              </a:spcBef>
              <a:spcAft>
                <a:spcPct val="0"/>
              </a:spcAft>
              <a:defRPr sz="1000">
                <a:solidFill>
                  <a:srgbClr val="00005A"/>
                </a:solidFill>
                <a:latin typeface="Arial Narrow" pitchFamily="34" charset="0"/>
                <a:cs typeface="Arial" charset="0"/>
              </a:defRPr>
            </a:lvl8pPr>
            <a:lvl9pPr marL="3886200" indent="-228600" eaLnBrk="0" fontAlgn="base" hangingPunct="0">
              <a:spcBef>
                <a:spcPct val="0"/>
              </a:spcBef>
              <a:spcAft>
                <a:spcPct val="0"/>
              </a:spcAft>
              <a:defRPr sz="1000">
                <a:solidFill>
                  <a:srgbClr val="00005A"/>
                </a:solidFill>
                <a:latin typeface="Arial Narrow" pitchFamily="34" charset="0"/>
                <a:cs typeface="Arial" charset="0"/>
              </a:defRPr>
            </a:lvl9pPr>
          </a:lstStyle>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dirty="0">
              <a:solidFill>
                <a:prstClr val="white"/>
              </a:solidFill>
            </a:endParaRPr>
          </a:p>
          <a:p>
            <a:pPr algn="ctr" eaLnBrk="1" hangingPunct="1"/>
            <a:endParaRPr lang="en-GB" altLang="tr-TR" sz="1800" b="1" dirty="0">
              <a:solidFill>
                <a:prstClr val="white"/>
              </a:solidFill>
            </a:endParaRPr>
          </a:p>
          <a:p>
            <a:pPr eaLnBrk="1" hangingPunct="1"/>
            <a:endParaRPr lang="tr-TR" altLang="tr-TR" sz="1800" b="1" dirty="0">
              <a:solidFill>
                <a:prstClr val="white"/>
              </a:solidFill>
            </a:endParaRPr>
          </a:p>
        </p:txBody>
      </p:sp>
      <p:pic>
        <p:nvPicPr>
          <p:cNvPr id="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3824" y="280411"/>
            <a:ext cx="1689217" cy="6729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7" name="TextBox 46"/>
          <p:cNvSpPr txBox="1"/>
          <p:nvPr/>
        </p:nvSpPr>
        <p:spPr>
          <a:xfrm>
            <a:off x="-143696" y="984889"/>
            <a:ext cx="2304256" cy="507831"/>
          </a:xfrm>
          <a:prstGeom prst="rect">
            <a:avLst/>
          </a:prstGeom>
          <a:noFill/>
        </p:spPr>
        <p:txBody>
          <a:bodyPr wrap="square" rtlCol="0">
            <a:spAutoFit/>
          </a:bodyPr>
          <a:lstStyle/>
          <a:p>
            <a:pPr algn="ctr"/>
            <a:r>
              <a:rPr lang="en-US" sz="900" dirty="0" smtClean="0"/>
              <a:t>Bu </a:t>
            </a:r>
            <a:r>
              <a:rPr lang="en-US" sz="900" dirty="0" err="1" smtClean="0"/>
              <a:t>Proje</a:t>
            </a:r>
            <a:r>
              <a:rPr lang="en-US" sz="900" dirty="0" smtClean="0"/>
              <a:t> </a:t>
            </a:r>
            <a:r>
              <a:rPr lang="en-US" sz="900" dirty="0" err="1" smtClean="0"/>
              <a:t>Avrupa</a:t>
            </a:r>
            <a:r>
              <a:rPr lang="en-US" sz="900" dirty="0" smtClean="0"/>
              <a:t> </a:t>
            </a:r>
            <a:r>
              <a:rPr lang="en-US" sz="900" dirty="0" err="1" smtClean="0"/>
              <a:t>Birliği</a:t>
            </a:r>
            <a:r>
              <a:rPr lang="en-US" sz="900" dirty="0" smtClean="0"/>
              <a:t> </a:t>
            </a:r>
            <a:r>
              <a:rPr lang="en-US" sz="900" dirty="0" err="1" smtClean="0"/>
              <a:t>ve</a:t>
            </a:r>
            <a:r>
              <a:rPr lang="en-US" sz="900" dirty="0" smtClean="0"/>
              <a:t> </a:t>
            </a:r>
            <a:r>
              <a:rPr lang="en-US" sz="900" dirty="0" err="1" smtClean="0"/>
              <a:t>Türkiye</a:t>
            </a:r>
            <a:r>
              <a:rPr lang="en-US" sz="900" dirty="0" smtClean="0"/>
              <a:t> </a:t>
            </a:r>
            <a:r>
              <a:rPr lang="en-US" sz="900" dirty="0" err="1" smtClean="0"/>
              <a:t>Cumhuriyeti</a:t>
            </a:r>
            <a:r>
              <a:rPr lang="en-US" sz="900" dirty="0" smtClean="0"/>
              <a:t> </a:t>
            </a:r>
            <a:r>
              <a:rPr lang="en-US" sz="900" dirty="0" err="1" smtClean="0"/>
              <a:t>tarafından</a:t>
            </a:r>
            <a:r>
              <a:rPr lang="en-US" sz="900" dirty="0" smtClean="0"/>
              <a:t> </a:t>
            </a:r>
            <a:r>
              <a:rPr lang="en-US" sz="900" dirty="0" err="1" smtClean="0"/>
              <a:t>ortaklaşa</a:t>
            </a:r>
            <a:r>
              <a:rPr lang="en-US" sz="900" dirty="0" smtClean="0"/>
              <a:t> </a:t>
            </a:r>
            <a:r>
              <a:rPr lang="en-US" sz="900" dirty="0" err="1" smtClean="0"/>
              <a:t>finanse</a:t>
            </a:r>
            <a:r>
              <a:rPr lang="en-US" sz="900" dirty="0" smtClean="0"/>
              <a:t> </a:t>
            </a:r>
            <a:r>
              <a:rPr lang="en-US" sz="900" dirty="0" err="1" smtClean="0"/>
              <a:t>edilmektedir</a:t>
            </a:r>
            <a:endParaRPr lang="en-GB" sz="900"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85491" y="1"/>
            <a:ext cx="1346628" cy="1586997"/>
          </a:xfrm>
          <a:prstGeom prst="rect">
            <a:avLst/>
          </a:prstGeom>
        </p:spPr>
      </p:pic>
      <p:sp>
        <p:nvSpPr>
          <p:cNvPr id="11" name="Rectangle 3"/>
          <p:cNvSpPr txBox="1">
            <a:spLocks noChangeArrowheads="1"/>
          </p:cNvSpPr>
          <p:nvPr/>
        </p:nvSpPr>
        <p:spPr>
          <a:xfrm>
            <a:off x="0" y="1556792"/>
            <a:ext cx="9144000" cy="5301208"/>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90000"/>
              </a:lnSpc>
              <a:spcBef>
                <a:spcPct val="20000"/>
              </a:spcBef>
              <a:spcAft>
                <a:spcPts val="0"/>
              </a:spcAft>
              <a:buClrTx/>
              <a:buSzTx/>
              <a:buFont typeface="Wingdings" pitchFamily="2" charset="2"/>
              <a:buNone/>
              <a:tabLst/>
              <a:defRPr/>
            </a:pPr>
            <a:endParaRPr kumimoji="0" lang="tr-TR" sz="3200" b="0" i="0" u="none" strike="noStrike" kern="1200" cap="none" spc="0" normalizeH="0" baseline="0" noProof="0" dirty="0" smtClean="0">
              <a:ln>
                <a:noFill/>
              </a:ln>
              <a:solidFill>
                <a:schemeClr val="tx1">
                  <a:tint val="75000"/>
                </a:schemeClr>
              </a:solidFill>
              <a:effectLst/>
              <a:uLnTx/>
              <a:uFillTx/>
              <a:latin typeface="+mn-lt"/>
              <a:ea typeface="+mn-ea"/>
              <a:cs typeface="Times New Roman" pitchFamily="18" charset="0"/>
            </a:endParaRPr>
          </a:p>
        </p:txBody>
      </p:sp>
      <p:sp>
        <p:nvSpPr>
          <p:cNvPr id="9" name="Rectangle 2"/>
          <p:cNvSpPr txBox="1">
            <a:spLocks noChangeArrowheads="1"/>
          </p:cNvSpPr>
          <p:nvPr/>
        </p:nvSpPr>
        <p:spPr>
          <a:xfrm>
            <a:off x="457200" y="274638"/>
            <a:ext cx="8229600" cy="1143000"/>
          </a:xfrm>
          <a:prstGeom prst="rect">
            <a:avLst/>
          </a:prstGeom>
        </p:spPr>
        <p:txBody>
          <a:bodyPr vert="horz" lIns="91440" tIns="45720" rIns="91440" bIns="45720" rtlCol="0" anchor="ctr">
            <a:normAutofit fontScale="62500" lnSpcReduction="20000"/>
          </a:bodyPr>
          <a:lstStyle/>
          <a:p>
            <a:pPr algn="ctr">
              <a:spcBef>
                <a:spcPct val="0"/>
              </a:spcBef>
              <a:defRPr/>
            </a:pPr>
            <a:endParaRPr lang="tr-TR" sz="4400" b="1" dirty="0" smtClean="0"/>
          </a:p>
          <a:p>
            <a:pPr algn="ctr">
              <a:spcBef>
                <a:spcPct val="0"/>
              </a:spcBef>
              <a:defRPr/>
            </a:pPr>
            <a:r>
              <a:rPr lang="tr-TR" sz="4400" b="1" dirty="0" smtClean="0"/>
              <a:t>AVRUPA </a:t>
            </a:r>
            <a:r>
              <a:rPr lang="tr-TR" sz="4400" b="1" dirty="0"/>
              <a:t>ANAYASASI: </a:t>
            </a:r>
          </a:p>
          <a:p>
            <a:pPr algn="ctr">
              <a:spcBef>
                <a:spcPct val="0"/>
              </a:spcBef>
              <a:defRPr/>
            </a:pPr>
            <a:r>
              <a:rPr lang="tr-TR" sz="4400" b="1" dirty="0"/>
              <a:t>AB ANAYASAL ANTLAŞMASI</a:t>
            </a:r>
            <a:r>
              <a:rPr lang="tr-TR" sz="4400" dirty="0"/>
              <a:t> </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44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0" name="Rectangle 3"/>
          <p:cNvSpPr txBox="1">
            <a:spLocks noChangeArrowheads="1"/>
          </p:cNvSpPr>
          <p:nvPr/>
        </p:nvSpPr>
        <p:spPr>
          <a:xfrm>
            <a:off x="457200" y="1600200"/>
            <a:ext cx="8229600" cy="4525963"/>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Wingdings" pitchFamily="2" charset="2"/>
              <a:buNone/>
              <a:tabLst/>
              <a:defRPr/>
            </a:pPr>
            <a:r>
              <a:rPr kumimoji="0" lang="tr-TR" sz="3200" b="1" i="0" u="none" strike="noStrike" kern="1200" cap="none" spc="0" normalizeH="0" baseline="0" noProof="0" smtClean="0">
                <a:ln>
                  <a:noFill/>
                </a:ln>
                <a:solidFill>
                  <a:schemeClr val="tx1">
                    <a:tint val="75000"/>
                  </a:schemeClr>
                </a:solidFill>
                <a:effectLst>
                  <a:outerShdw blurRad="38100" dist="38100" dir="2700000" algn="tl">
                    <a:srgbClr val="000000"/>
                  </a:outerShdw>
                </a:effectLst>
                <a:uLnTx/>
                <a:uFillTx/>
                <a:latin typeface="+mn-lt"/>
                <a:ea typeface="+mn-ea"/>
                <a:cs typeface="+mn-cs"/>
              </a:rPr>
              <a:t>Taslağın, Birliğin tanımının, ilkelerinin, kurumlarına ilişkin hükümlerin yer aldığı I. Bölümüyle, Temel Haklar Şartı'nın yer aldığı II. Bölüm Kurultay Başkanı Valery Giscard D'Estaing tarafından 20 Haziran 2003'te Selanik Zirvesinde Devlet ve Hükümet Başkanlarına sunuldu.</a:t>
            </a:r>
            <a:r>
              <a:rPr kumimoji="0" lang="tr-TR" sz="3200" b="0" i="0" u="none" strike="noStrike" kern="1200" cap="none" spc="0" normalizeH="0" baseline="0" noProof="0" smtClean="0">
                <a:ln>
                  <a:noFill/>
                </a:ln>
                <a:solidFill>
                  <a:schemeClr val="tx1">
                    <a:tint val="75000"/>
                  </a:schemeClr>
                </a:solidFill>
                <a:effectLst/>
                <a:uLnTx/>
                <a:uFillTx/>
                <a:latin typeface="+mn-lt"/>
                <a:ea typeface="+mn-ea"/>
                <a:cs typeface="+mn-cs"/>
              </a:rPr>
              <a:t> </a:t>
            </a:r>
          </a:p>
        </p:txBody>
      </p:sp>
      <p:sp>
        <p:nvSpPr>
          <p:cNvPr id="12" name="5 Slayt Numarası Yer Tutucusu"/>
          <p:cNvSpPr>
            <a:spLocks noGrp="1"/>
          </p:cNvSpPr>
          <p:nvPr>
            <p:ph type="sldNum" sz="quarter" idx="12"/>
          </p:nvPr>
        </p:nvSpPr>
        <p:spPr>
          <a:xfrm>
            <a:off x="6553200" y="6356350"/>
            <a:ext cx="2133600" cy="365125"/>
          </a:xfrm>
          <a:noFill/>
        </p:spPr>
        <p:txBody>
          <a:bodyPr/>
          <a:lstStyle/>
          <a:p>
            <a:fld id="{51A2A75C-8745-4FB3-83B7-A299A9274B91}" type="slidenum">
              <a:rPr lang="tr-TR" smtClean="0"/>
              <a:pPr/>
              <a:t>32</a:t>
            </a:fld>
            <a:endParaRPr lang="tr-TR" smtClean="0"/>
          </a:p>
        </p:txBody>
      </p:sp>
    </p:spTree>
    <p:extLst>
      <p:ext uri="{BB962C8B-B14F-4D97-AF65-F5344CB8AC3E}">
        <p14:creationId xmlns:p14="http://schemas.microsoft.com/office/powerpoint/2010/main" val="132218632"/>
      </p:ext>
    </p:extLst>
  </p:cSld>
  <p:clrMapOvr>
    <a:masterClrMapping/>
  </p:clrMapOvr>
  <p:transition spd="slow">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AutoShape 3"/>
          <p:cNvSpPr>
            <a:spLocks noChangeAspect="1" noChangeArrowheads="1" noTextEdit="1"/>
          </p:cNvSpPr>
          <p:nvPr/>
        </p:nvSpPr>
        <p:spPr bwMode="auto">
          <a:xfrm>
            <a:off x="-20637" y="1503629"/>
            <a:ext cx="9201150" cy="4257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1040" name="Line 39"/>
          <p:cNvSpPr>
            <a:spLocks noChangeShapeType="1"/>
          </p:cNvSpPr>
          <p:nvPr/>
        </p:nvSpPr>
        <p:spPr bwMode="auto">
          <a:xfrm>
            <a:off x="-19050" y="1509668"/>
            <a:ext cx="9193213" cy="0"/>
          </a:xfrm>
          <a:prstGeom prst="line">
            <a:avLst/>
          </a:prstGeom>
          <a:noFill/>
          <a:ln w="1270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91" name="Rectangle 1"/>
          <p:cNvSpPr>
            <a:spLocks noChangeArrowheads="1"/>
          </p:cNvSpPr>
          <p:nvPr/>
        </p:nvSpPr>
        <p:spPr bwMode="auto">
          <a:xfrm>
            <a:off x="0" y="0"/>
            <a:ext cx="9180514" cy="1509712"/>
          </a:xfrm>
          <a:prstGeom prst="rect">
            <a:avLst/>
          </a:prstGeom>
          <a:solidFill>
            <a:schemeClr val="bg1"/>
          </a:solidFill>
          <a:ln>
            <a:noFill/>
          </a:ln>
          <a:extLst/>
        </p:spPr>
        <p:txBody>
          <a:bodyPr/>
          <a:lstStyle>
            <a:lvl1pPr eaLnBrk="0" hangingPunct="0">
              <a:defRPr sz="1000">
                <a:solidFill>
                  <a:srgbClr val="00005A"/>
                </a:solidFill>
                <a:latin typeface="Arial Narrow" pitchFamily="34" charset="0"/>
                <a:cs typeface="Arial" charset="0"/>
              </a:defRPr>
            </a:lvl1pPr>
            <a:lvl2pPr marL="742950" indent="-285750" eaLnBrk="0" hangingPunct="0">
              <a:defRPr sz="1000">
                <a:solidFill>
                  <a:srgbClr val="00005A"/>
                </a:solidFill>
                <a:latin typeface="Arial Narrow" pitchFamily="34" charset="0"/>
                <a:cs typeface="Arial" charset="0"/>
              </a:defRPr>
            </a:lvl2pPr>
            <a:lvl3pPr marL="1143000" indent="-228600" eaLnBrk="0" hangingPunct="0">
              <a:defRPr sz="1000">
                <a:solidFill>
                  <a:srgbClr val="00005A"/>
                </a:solidFill>
                <a:latin typeface="Arial Narrow" pitchFamily="34" charset="0"/>
                <a:cs typeface="Arial" charset="0"/>
              </a:defRPr>
            </a:lvl3pPr>
            <a:lvl4pPr marL="1600200" indent="-228600" eaLnBrk="0" hangingPunct="0">
              <a:defRPr sz="1000">
                <a:solidFill>
                  <a:srgbClr val="00005A"/>
                </a:solidFill>
                <a:latin typeface="Arial Narrow" pitchFamily="34" charset="0"/>
                <a:cs typeface="Arial" charset="0"/>
              </a:defRPr>
            </a:lvl4pPr>
            <a:lvl5pPr marL="2057400" indent="-228600" eaLnBrk="0" hangingPunct="0">
              <a:defRPr sz="1000">
                <a:solidFill>
                  <a:srgbClr val="00005A"/>
                </a:solidFill>
                <a:latin typeface="Arial Narrow" pitchFamily="34" charset="0"/>
                <a:cs typeface="Arial" charset="0"/>
              </a:defRPr>
            </a:lvl5pPr>
            <a:lvl6pPr marL="2514600" indent="-228600" eaLnBrk="0" fontAlgn="base" hangingPunct="0">
              <a:spcBef>
                <a:spcPct val="0"/>
              </a:spcBef>
              <a:spcAft>
                <a:spcPct val="0"/>
              </a:spcAft>
              <a:defRPr sz="1000">
                <a:solidFill>
                  <a:srgbClr val="00005A"/>
                </a:solidFill>
                <a:latin typeface="Arial Narrow" pitchFamily="34" charset="0"/>
                <a:cs typeface="Arial" charset="0"/>
              </a:defRPr>
            </a:lvl6pPr>
            <a:lvl7pPr marL="2971800" indent="-228600" eaLnBrk="0" fontAlgn="base" hangingPunct="0">
              <a:spcBef>
                <a:spcPct val="0"/>
              </a:spcBef>
              <a:spcAft>
                <a:spcPct val="0"/>
              </a:spcAft>
              <a:defRPr sz="1000">
                <a:solidFill>
                  <a:srgbClr val="00005A"/>
                </a:solidFill>
                <a:latin typeface="Arial Narrow" pitchFamily="34" charset="0"/>
                <a:cs typeface="Arial" charset="0"/>
              </a:defRPr>
            </a:lvl7pPr>
            <a:lvl8pPr marL="3429000" indent="-228600" eaLnBrk="0" fontAlgn="base" hangingPunct="0">
              <a:spcBef>
                <a:spcPct val="0"/>
              </a:spcBef>
              <a:spcAft>
                <a:spcPct val="0"/>
              </a:spcAft>
              <a:defRPr sz="1000">
                <a:solidFill>
                  <a:srgbClr val="00005A"/>
                </a:solidFill>
                <a:latin typeface="Arial Narrow" pitchFamily="34" charset="0"/>
                <a:cs typeface="Arial" charset="0"/>
              </a:defRPr>
            </a:lvl8pPr>
            <a:lvl9pPr marL="3886200" indent="-228600" eaLnBrk="0" fontAlgn="base" hangingPunct="0">
              <a:spcBef>
                <a:spcPct val="0"/>
              </a:spcBef>
              <a:spcAft>
                <a:spcPct val="0"/>
              </a:spcAft>
              <a:defRPr sz="1000">
                <a:solidFill>
                  <a:srgbClr val="00005A"/>
                </a:solidFill>
                <a:latin typeface="Arial Narrow" pitchFamily="34" charset="0"/>
                <a:cs typeface="Arial" charset="0"/>
              </a:defRPr>
            </a:lvl9pPr>
          </a:lstStyle>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dirty="0">
              <a:solidFill>
                <a:prstClr val="white"/>
              </a:solidFill>
            </a:endParaRPr>
          </a:p>
          <a:p>
            <a:pPr algn="ctr" eaLnBrk="1" hangingPunct="1"/>
            <a:endParaRPr lang="en-GB" altLang="tr-TR" sz="1800" b="1" dirty="0">
              <a:solidFill>
                <a:prstClr val="white"/>
              </a:solidFill>
            </a:endParaRPr>
          </a:p>
          <a:p>
            <a:pPr eaLnBrk="1" hangingPunct="1"/>
            <a:endParaRPr lang="tr-TR" altLang="tr-TR" sz="1800" b="1" dirty="0">
              <a:solidFill>
                <a:prstClr val="white"/>
              </a:solidFill>
            </a:endParaRPr>
          </a:p>
        </p:txBody>
      </p:sp>
      <p:pic>
        <p:nvPicPr>
          <p:cNvPr id="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3824" y="280411"/>
            <a:ext cx="1689217" cy="6729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7" name="TextBox 46"/>
          <p:cNvSpPr txBox="1"/>
          <p:nvPr/>
        </p:nvSpPr>
        <p:spPr>
          <a:xfrm>
            <a:off x="-143696" y="984889"/>
            <a:ext cx="2304256" cy="507831"/>
          </a:xfrm>
          <a:prstGeom prst="rect">
            <a:avLst/>
          </a:prstGeom>
          <a:noFill/>
        </p:spPr>
        <p:txBody>
          <a:bodyPr wrap="square" rtlCol="0">
            <a:spAutoFit/>
          </a:bodyPr>
          <a:lstStyle/>
          <a:p>
            <a:pPr algn="ctr"/>
            <a:r>
              <a:rPr lang="en-US" sz="900" dirty="0" smtClean="0"/>
              <a:t>Bu </a:t>
            </a:r>
            <a:r>
              <a:rPr lang="en-US" sz="900" dirty="0" err="1" smtClean="0"/>
              <a:t>Proje</a:t>
            </a:r>
            <a:r>
              <a:rPr lang="en-US" sz="900" dirty="0" smtClean="0"/>
              <a:t> </a:t>
            </a:r>
            <a:r>
              <a:rPr lang="en-US" sz="900" dirty="0" err="1" smtClean="0"/>
              <a:t>Avrupa</a:t>
            </a:r>
            <a:r>
              <a:rPr lang="en-US" sz="900" dirty="0" smtClean="0"/>
              <a:t> </a:t>
            </a:r>
            <a:r>
              <a:rPr lang="en-US" sz="900" dirty="0" err="1" smtClean="0"/>
              <a:t>Birliği</a:t>
            </a:r>
            <a:r>
              <a:rPr lang="en-US" sz="900" dirty="0" smtClean="0"/>
              <a:t> </a:t>
            </a:r>
            <a:r>
              <a:rPr lang="en-US" sz="900" dirty="0" err="1" smtClean="0"/>
              <a:t>ve</a:t>
            </a:r>
            <a:r>
              <a:rPr lang="en-US" sz="900" dirty="0" smtClean="0"/>
              <a:t> </a:t>
            </a:r>
            <a:r>
              <a:rPr lang="en-US" sz="900" dirty="0" err="1" smtClean="0"/>
              <a:t>Türkiye</a:t>
            </a:r>
            <a:r>
              <a:rPr lang="en-US" sz="900" dirty="0" smtClean="0"/>
              <a:t> </a:t>
            </a:r>
            <a:r>
              <a:rPr lang="en-US" sz="900" dirty="0" err="1" smtClean="0"/>
              <a:t>Cumhuriyeti</a:t>
            </a:r>
            <a:r>
              <a:rPr lang="en-US" sz="900" dirty="0" smtClean="0"/>
              <a:t> </a:t>
            </a:r>
            <a:r>
              <a:rPr lang="en-US" sz="900" dirty="0" err="1" smtClean="0"/>
              <a:t>tarafından</a:t>
            </a:r>
            <a:r>
              <a:rPr lang="en-US" sz="900" dirty="0" smtClean="0"/>
              <a:t> </a:t>
            </a:r>
            <a:r>
              <a:rPr lang="en-US" sz="900" dirty="0" err="1" smtClean="0"/>
              <a:t>ortaklaşa</a:t>
            </a:r>
            <a:r>
              <a:rPr lang="en-US" sz="900" dirty="0" smtClean="0"/>
              <a:t> </a:t>
            </a:r>
            <a:r>
              <a:rPr lang="en-US" sz="900" dirty="0" err="1" smtClean="0"/>
              <a:t>finanse</a:t>
            </a:r>
            <a:r>
              <a:rPr lang="en-US" sz="900" dirty="0" smtClean="0"/>
              <a:t> </a:t>
            </a:r>
            <a:r>
              <a:rPr lang="en-US" sz="900" dirty="0" err="1" smtClean="0"/>
              <a:t>edilmektedir</a:t>
            </a:r>
            <a:endParaRPr lang="en-GB" sz="900"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85491" y="1"/>
            <a:ext cx="1346628" cy="1586997"/>
          </a:xfrm>
          <a:prstGeom prst="rect">
            <a:avLst/>
          </a:prstGeom>
        </p:spPr>
      </p:pic>
      <p:sp>
        <p:nvSpPr>
          <p:cNvPr id="11" name="Rectangle 3"/>
          <p:cNvSpPr txBox="1">
            <a:spLocks noChangeArrowheads="1"/>
          </p:cNvSpPr>
          <p:nvPr/>
        </p:nvSpPr>
        <p:spPr>
          <a:xfrm>
            <a:off x="0" y="1556792"/>
            <a:ext cx="9144000" cy="5301208"/>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90000"/>
              </a:lnSpc>
              <a:spcBef>
                <a:spcPct val="20000"/>
              </a:spcBef>
              <a:spcAft>
                <a:spcPts val="0"/>
              </a:spcAft>
              <a:buClrTx/>
              <a:buSzTx/>
              <a:buFont typeface="Wingdings" pitchFamily="2" charset="2"/>
              <a:buNone/>
              <a:tabLst/>
              <a:defRPr/>
            </a:pPr>
            <a:endParaRPr kumimoji="0" lang="tr-TR" sz="3200" b="0" i="0" u="none" strike="noStrike" kern="1200" cap="none" spc="0" normalizeH="0" baseline="0" noProof="0" dirty="0" smtClean="0">
              <a:ln>
                <a:noFill/>
              </a:ln>
              <a:solidFill>
                <a:schemeClr val="tx1">
                  <a:tint val="75000"/>
                </a:schemeClr>
              </a:solidFill>
              <a:effectLst/>
              <a:uLnTx/>
              <a:uFillTx/>
              <a:latin typeface="+mn-lt"/>
              <a:ea typeface="+mn-ea"/>
              <a:cs typeface="Times New Roman" pitchFamily="18" charset="0"/>
            </a:endParaRPr>
          </a:p>
        </p:txBody>
      </p:sp>
      <p:sp>
        <p:nvSpPr>
          <p:cNvPr id="9" name="Rectangle 2"/>
          <p:cNvSpPr txBox="1">
            <a:spLocks noChangeArrowheads="1"/>
          </p:cNvSpPr>
          <p:nvPr/>
        </p:nvSpPr>
        <p:spPr>
          <a:xfrm>
            <a:off x="457200" y="274638"/>
            <a:ext cx="8229600" cy="1143000"/>
          </a:xfrm>
          <a:prstGeom prst="rect">
            <a:avLst/>
          </a:prstGeom>
        </p:spPr>
        <p:txBody>
          <a:bodyPr vert="horz" lIns="91440" tIns="45720" rIns="91440" bIns="45720" rtlCol="0" anchor="ctr">
            <a:normAutofit fontScale="62500" lnSpcReduction="20000"/>
          </a:bodyPr>
          <a:lstStyle/>
          <a:p>
            <a:pPr algn="ctr">
              <a:spcBef>
                <a:spcPct val="0"/>
              </a:spcBef>
              <a:defRPr/>
            </a:pPr>
            <a:endParaRPr lang="tr-TR" sz="4400" b="1" dirty="0" smtClean="0"/>
          </a:p>
          <a:p>
            <a:pPr algn="ctr">
              <a:spcBef>
                <a:spcPct val="0"/>
              </a:spcBef>
              <a:defRPr/>
            </a:pPr>
            <a:r>
              <a:rPr lang="tr-TR" sz="4400" b="1" dirty="0" smtClean="0"/>
              <a:t>AVRUPA </a:t>
            </a:r>
            <a:r>
              <a:rPr lang="tr-TR" sz="4400" b="1" dirty="0"/>
              <a:t>ANAYASASI: </a:t>
            </a:r>
          </a:p>
          <a:p>
            <a:pPr algn="ctr">
              <a:spcBef>
                <a:spcPct val="0"/>
              </a:spcBef>
              <a:defRPr/>
            </a:pPr>
            <a:r>
              <a:rPr lang="tr-TR" sz="4400" b="1" dirty="0"/>
              <a:t>AB ANAYASAL ANTLAŞMASI</a:t>
            </a:r>
            <a:r>
              <a:rPr lang="tr-TR" sz="4400" dirty="0"/>
              <a:t> </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44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0" name="Rectangle 3"/>
          <p:cNvSpPr txBox="1">
            <a:spLocks noChangeArrowheads="1"/>
          </p:cNvSpPr>
          <p:nvPr/>
        </p:nvSpPr>
        <p:spPr>
          <a:xfrm>
            <a:off x="457200" y="1600200"/>
            <a:ext cx="8229600" cy="4525963"/>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80000"/>
              </a:lnSpc>
              <a:spcBef>
                <a:spcPct val="20000"/>
              </a:spcBef>
              <a:spcAft>
                <a:spcPts val="0"/>
              </a:spcAft>
              <a:buClrTx/>
              <a:buSzTx/>
              <a:buFont typeface="Wingdings" pitchFamily="2" charset="2"/>
              <a:buNone/>
              <a:tabLst/>
              <a:defRPr/>
            </a:pPr>
            <a:r>
              <a:rPr kumimoji="0" lang="tr-TR" sz="2800" b="1" i="0" u="none" strike="noStrike" kern="1200" cap="none" spc="0" normalizeH="0" baseline="0" noProof="0" dirty="0" smtClean="0">
                <a:ln>
                  <a:noFill/>
                </a:ln>
                <a:solidFill>
                  <a:schemeClr val="tx1">
                    <a:tint val="75000"/>
                  </a:schemeClr>
                </a:solidFill>
                <a:effectLst>
                  <a:outerShdw blurRad="38100" dist="38100" dir="2700000" algn="tl">
                    <a:srgbClr val="000000"/>
                  </a:outerShdw>
                </a:effectLst>
                <a:uLnTx/>
                <a:uFillTx/>
                <a:latin typeface="+mn-lt"/>
                <a:ea typeface="+mn-ea"/>
                <a:cs typeface="+mn-cs"/>
              </a:rPr>
              <a:t>Avrupa Konvansiyonu Valery </a:t>
            </a:r>
            <a:r>
              <a:rPr kumimoji="0" lang="tr-TR" sz="2800" b="1" i="0" u="none" strike="noStrike" kern="1200" cap="none" spc="0" normalizeH="0" baseline="0" noProof="0" dirty="0" err="1" smtClean="0">
                <a:ln>
                  <a:noFill/>
                </a:ln>
                <a:solidFill>
                  <a:schemeClr val="tx1">
                    <a:tint val="75000"/>
                  </a:schemeClr>
                </a:solidFill>
                <a:effectLst>
                  <a:outerShdw blurRad="38100" dist="38100" dir="2700000" algn="tl">
                    <a:srgbClr val="000000"/>
                  </a:outerShdw>
                </a:effectLst>
                <a:uLnTx/>
                <a:uFillTx/>
                <a:latin typeface="+mn-lt"/>
                <a:ea typeface="+mn-ea"/>
                <a:cs typeface="+mn-cs"/>
              </a:rPr>
              <a:t>Giscard</a:t>
            </a:r>
            <a:r>
              <a:rPr kumimoji="0" lang="tr-TR" sz="2800" b="1" i="0" u="none" strike="noStrike" kern="1200" cap="none" spc="0" normalizeH="0" baseline="0" noProof="0" dirty="0" smtClean="0">
                <a:ln>
                  <a:noFill/>
                </a:ln>
                <a:solidFill>
                  <a:schemeClr val="tx1">
                    <a:tint val="75000"/>
                  </a:schemeClr>
                </a:solidFill>
                <a:effectLst>
                  <a:outerShdw blurRad="38100" dist="38100" dir="2700000" algn="tl">
                    <a:srgbClr val="000000"/>
                  </a:outerShdw>
                </a:effectLst>
                <a:uLnTx/>
                <a:uFillTx/>
                <a:latin typeface="+mn-lt"/>
                <a:ea typeface="+mn-ea"/>
                <a:cs typeface="+mn-cs"/>
              </a:rPr>
              <a:t> </a:t>
            </a:r>
            <a:r>
              <a:rPr kumimoji="0" lang="tr-TR" sz="2800" b="1" i="0" u="none" strike="noStrike" kern="1200" cap="none" spc="0" normalizeH="0" baseline="0" noProof="0" dirty="0" err="1" smtClean="0">
                <a:ln>
                  <a:noFill/>
                </a:ln>
                <a:solidFill>
                  <a:schemeClr val="tx1">
                    <a:tint val="75000"/>
                  </a:schemeClr>
                </a:solidFill>
                <a:effectLst>
                  <a:outerShdw blurRad="38100" dist="38100" dir="2700000" algn="tl">
                    <a:srgbClr val="000000"/>
                  </a:outerShdw>
                </a:effectLst>
                <a:uLnTx/>
                <a:uFillTx/>
                <a:latin typeface="+mn-lt"/>
                <a:ea typeface="+mn-ea"/>
                <a:cs typeface="+mn-cs"/>
              </a:rPr>
              <a:t>D'Estaing’in</a:t>
            </a:r>
            <a:r>
              <a:rPr kumimoji="0" lang="tr-TR" sz="2800" b="1" i="0" u="none" strike="noStrike" kern="1200" cap="none" spc="0" normalizeH="0" baseline="0" noProof="0" dirty="0" smtClean="0">
                <a:ln>
                  <a:noFill/>
                </a:ln>
                <a:solidFill>
                  <a:schemeClr val="tx1">
                    <a:tint val="75000"/>
                  </a:schemeClr>
                </a:solidFill>
                <a:effectLst>
                  <a:outerShdw blurRad="38100" dist="38100" dir="2700000" algn="tl">
                    <a:srgbClr val="000000"/>
                  </a:outerShdw>
                </a:effectLst>
                <a:uLnTx/>
                <a:uFillTx/>
                <a:latin typeface="+mn-lt"/>
                <a:ea typeface="+mn-ea"/>
                <a:cs typeface="+mn-cs"/>
              </a:rPr>
              <a:t> başkanlığında, iki başkan yardımcısı, on beş üye devletten on beş bakan, on üç aday ülkeden on üç bakan, on beş üye devlet parlamentolarının her birinden ikişer olmak üzere toplam otuz parlamenter, on üç aday ülkenin her birinden ikişer olmak üzere toplam yirmi altı parlamenter, iki Komisyon üyesi, on altı Avrupa Parlamentosu üyesi olmak üzere toplam yüz beş kişiden meydana gelmekteydi</a:t>
            </a:r>
            <a:r>
              <a:rPr kumimoji="0" lang="tr-TR" sz="2800" b="0" i="0" u="none" strike="noStrike" kern="1200" cap="none" spc="0" normalizeH="0" baseline="0" noProof="0" dirty="0" smtClean="0">
                <a:ln>
                  <a:noFill/>
                </a:ln>
                <a:solidFill>
                  <a:schemeClr val="tx1">
                    <a:tint val="75000"/>
                  </a:schemeClr>
                </a:solidFill>
                <a:effectLst/>
                <a:uLnTx/>
                <a:uFillTx/>
                <a:latin typeface="+mn-lt"/>
                <a:ea typeface="+mn-ea"/>
                <a:cs typeface="+mn-cs"/>
              </a:rPr>
              <a:t>. </a:t>
            </a:r>
          </a:p>
        </p:txBody>
      </p:sp>
      <p:sp>
        <p:nvSpPr>
          <p:cNvPr id="12" name="5 Slayt Numarası Yer Tutucusu"/>
          <p:cNvSpPr>
            <a:spLocks noGrp="1"/>
          </p:cNvSpPr>
          <p:nvPr>
            <p:ph type="sldNum" sz="quarter" idx="12"/>
          </p:nvPr>
        </p:nvSpPr>
        <p:spPr>
          <a:xfrm>
            <a:off x="6553200" y="6356350"/>
            <a:ext cx="2133600" cy="365125"/>
          </a:xfrm>
          <a:noFill/>
        </p:spPr>
        <p:txBody>
          <a:bodyPr/>
          <a:lstStyle/>
          <a:p>
            <a:fld id="{8DDE52C7-ECD2-49E4-A637-A7427289BD4D}" type="slidenum">
              <a:rPr lang="tr-TR" smtClean="0"/>
              <a:pPr/>
              <a:t>33</a:t>
            </a:fld>
            <a:endParaRPr lang="tr-TR" smtClean="0"/>
          </a:p>
        </p:txBody>
      </p:sp>
    </p:spTree>
    <p:extLst>
      <p:ext uri="{BB962C8B-B14F-4D97-AF65-F5344CB8AC3E}">
        <p14:creationId xmlns:p14="http://schemas.microsoft.com/office/powerpoint/2010/main" val="132218632"/>
      </p:ext>
    </p:extLst>
  </p:cSld>
  <p:clrMapOvr>
    <a:masterClrMapping/>
  </p:clrMapOvr>
  <p:transition spd="slow">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AutoShape 3"/>
          <p:cNvSpPr>
            <a:spLocks noChangeAspect="1" noChangeArrowheads="1" noTextEdit="1"/>
          </p:cNvSpPr>
          <p:nvPr/>
        </p:nvSpPr>
        <p:spPr bwMode="auto">
          <a:xfrm>
            <a:off x="-20637" y="1503629"/>
            <a:ext cx="9201150" cy="4257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1040" name="Line 39"/>
          <p:cNvSpPr>
            <a:spLocks noChangeShapeType="1"/>
          </p:cNvSpPr>
          <p:nvPr/>
        </p:nvSpPr>
        <p:spPr bwMode="auto">
          <a:xfrm>
            <a:off x="-19050" y="1509668"/>
            <a:ext cx="9193213" cy="0"/>
          </a:xfrm>
          <a:prstGeom prst="line">
            <a:avLst/>
          </a:prstGeom>
          <a:noFill/>
          <a:ln w="1270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91" name="Rectangle 1"/>
          <p:cNvSpPr>
            <a:spLocks noChangeArrowheads="1"/>
          </p:cNvSpPr>
          <p:nvPr/>
        </p:nvSpPr>
        <p:spPr bwMode="auto">
          <a:xfrm>
            <a:off x="0" y="0"/>
            <a:ext cx="9180514" cy="1509712"/>
          </a:xfrm>
          <a:prstGeom prst="rect">
            <a:avLst/>
          </a:prstGeom>
          <a:solidFill>
            <a:schemeClr val="bg1"/>
          </a:solidFill>
          <a:ln>
            <a:noFill/>
          </a:ln>
          <a:extLst/>
        </p:spPr>
        <p:txBody>
          <a:bodyPr/>
          <a:lstStyle>
            <a:lvl1pPr eaLnBrk="0" hangingPunct="0">
              <a:defRPr sz="1000">
                <a:solidFill>
                  <a:srgbClr val="00005A"/>
                </a:solidFill>
                <a:latin typeface="Arial Narrow" pitchFamily="34" charset="0"/>
                <a:cs typeface="Arial" charset="0"/>
              </a:defRPr>
            </a:lvl1pPr>
            <a:lvl2pPr marL="742950" indent="-285750" eaLnBrk="0" hangingPunct="0">
              <a:defRPr sz="1000">
                <a:solidFill>
                  <a:srgbClr val="00005A"/>
                </a:solidFill>
                <a:latin typeface="Arial Narrow" pitchFamily="34" charset="0"/>
                <a:cs typeface="Arial" charset="0"/>
              </a:defRPr>
            </a:lvl2pPr>
            <a:lvl3pPr marL="1143000" indent="-228600" eaLnBrk="0" hangingPunct="0">
              <a:defRPr sz="1000">
                <a:solidFill>
                  <a:srgbClr val="00005A"/>
                </a:solidFill>
                <a:latin typeface="Arial Narrow" pitchFamily="34" charset="0"/>
                <a:cs typeface="Arial" charset="0"/>
              </a:defRPr>
            </a:lvl3pPr>
            <a:lvl4pPr marL="1600200" indent="-228600" eaLnBrk="0" hangingPunct="0">
              <a:defRPr sz="1000">
                <a:solidFill>
                  <a:srgbClr val="00005A"/>
                </a:solidFill>
                <a:latin typeface="Arial Narrow" pitchFamily="34" charset="0"/>
                <a:cs typeface="Arial" charset="0"/>
              </a:defRPr>
            </a:lvl4pPr>
            <a:lvl5pPr marL="2057400" indent="-228600" eaLnBrk="0" hangingPunct="0">
              <a:defRPr sz="1000">
                <a:solidFill>
                  <a:srgbClr val="00005A"/>
                </a:solidFill>
                <a:latin typeface="Arial Narrow" pitchFamily="34" charset="0"/>
                <a:cs typeface="Arial" charset="0"/>
              </a:defRPr>
            </a:lvl5pPr>
            <a:lvl6pPr marL="2514600" indent="-228600" eaLnBrk="0" fontAlgn="base" hangingPunct="0">
              <a:spcBef>
                <a:spcPct val="0"/>
              </a:spcBef>
              <a:spcAft>
                <a:spcPct val="0"/>
              </a:spcAft>
              <a:defRPr sz="1000">
                <a:solidFill>
                  <a:srgbClr val="00005A"/>
                </a:solidFill>
                <a:latin typeface="Arial Narrow" pitchFamily="34" charset="0"/>
                <a:cs typeface="Arial" charset="0"/>
              </a:defRPr>
            </a:lvl6pPr>
            <a:lvl7pPr marL="2971800" indent="-228600" eaLnBrk="0" fontAlgn="base" hangingPunct="0">
              <a:spcBef>
                <a:spcPct val="0"/>
              </a:spcBef>
              <a:spcAft>
                <a:spcPct val="0"/>
              </a:spcAft>
              <a:defRPr sz="1000">
                <a:solidFill>
                  <a:srgbClr val="00005A"/>
                </a:solidFill>
                <a:latin typeface="Arial Narrow" pitchFamily="34" charset="0"/>
                <a:cs typeface="Arial" charset="0"/>
              </a:defRPr>
            </a:lvl7pPr>
            <a:lvl8pPr marL="3429000" indent="-228600" eaLnBrk="0" fontAlgn="base" hangingPunct="0">
              <a:spcBef>
                <a:spcPct val="0"/>
              </a:spcBef>
              <a:spcAft>
                <a:spcPct val="0"/>
              </a:spcAft>
              <a:defRPr sz="1000">
                <a:solidFill>
                  <a:srgbClr val="00005A"/>
                </a:solidFill>
                <a:latin typeface="Arial Narrow" pitchFamily="34" charset="0"/>
                <a:cs typeface="Arial" charset="0"/>
              </a:defRPr>
            </a:lvl8pPr>
            <a:lvl9pPr marL="3886200" indent="-228600" eaLnBrk="0" fontAlgn="base" hangingPunct="0">
              <a:spcBef>
                <a:spcPct val="0"/>
              </a:spcBef>
              <a:spcAft>
                <a:spcPct val="0"/>
              </a:spcAft>
              <a:defRPr sz="1000">
                <a:solidFill>
                  <a:srgbClr val="00005A"/>
                </a:solidFill>
                <a:latin typeface="Arial Narrow" pitchFamily="34" charset="0"/>
                <a:cs typeface="Arial" charset="0"/>
              </a:defRPr>
            </a:lvl9pPr>
          </a:lstStyle>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dirty="0">
              <a:solidFill>
                <a:prstClr val="white"/>
              </a:solidFill>
            </a:endParaRPr>
          </a:p>
          <a:p>
            <a:pPr algn="ctr" eaLnBrk="1" hangingPunct="1"/>
            <a:endParaRPr lang="en-GB" altLang="tr-TR" sz="1800" b="1" dirty="0">
              <a:solidFill>
                <a:prstClr val="white"/>
              </a:solidFill>
            </a:endParaRPr>
          </a:p>
          <a:p>
            <a:pPr eaLnBrk="1" hangingPunct="1"/>
            <a:endParaRPr lang="tr-TR" altLang="tr-TR" sz="1800" b="1" dirty="0">
              <a:solidFill>
                <a:prstClr val="white"/>
              </a:solidFill>
            </a:endParaRPr>
          </a:p>
        </p:txBody>
      </p:sp>
      <p:pic>
        <p:nvPicPr>
          <p:cNvPr id="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3824" y="280411"/>
            <a:ext cx="1689217" cy="6729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7" name="TextBox 46"/>
          <p:cNvSpPr txBox="1"/>
          <p:nvPr/>
        </p:nvSpPr>
        <p:spPr>
          <a:xfrm>
            <a:off x="-143696" y="984889"/>
            <a:ext cx="2304256" cy="507831"/>
          </a:xfrm>
          <a:prstGeom prst="rect">
            <a:avLst/>
          </a:prstGeom>
          <a:noFill/>
        </p:spPr>
        <p:txBody>
          <a:bodyPr wrap="square" rtlCol="0">
            <a:spAutoFit/>
          </a:bodyPr>
          <a:lstStyle/>
          <a:p>
            <a:pPr algn="ctr"/>
            <a:r>
              <a:rPr lang="en-US" sz="900" dirty="0" smtClean="0"/>
              <a:t>Bu </a:t>
            </a:r>
            <a:r>
              <a:rPr lang="en-US" sz="900" dirty="0" err="1" smtClean="0"/>
              <a:t>Proje</a:t>
            </a:r>
            <a:r>
              <a:rPr lang="en-US" sz="900" dirty="0" smtClean="0"/>
              <a:t> </a:t>
            </a:r>
            <a:r>
              <a:rPr lang="en-US" sz="900" dirty="0" err="1" smtClean="0"/>
              <a:t>Avrupa</a:t>
            </a:r>
            <a:r>
              <a:rPr lang="en-US" sz="900" dirty="0" smtClean="0"/>
              <a:t> </a:t>
            </a:r>
            <a:r>
              <a:rPr lang="en-US" sz="900" dirty="0" err="1" smtClean="0"/>
              <a:t>Birliği</a:t>
            </a:r>
            <a:r>
              <a:rPr lang="en-US" sz="900" dirty="0" smtClean="0"/>
              <a:t> </a:t>
            </a:r>
            <a:r>
              <a:rPr lang="en-US" sz="900" dirty="0" err="1" smtClean="0"/>
              <a:t>ve</a:t>
            </a:r>
            <a:r>
              <a:rPr lang="en-US" sz="900" dirty="0" smtClean="0"/>
              <a:t> </a:t>
            </a:r>
            <a:r>
              <a:rPr lang="en-US" sz="900" dirty="0" err="1" smtClean="0"/>
              <a:t>Türkiye</a:t>
            </a:r>
            <a:r>
              <a:rPr lang="en-US" sz="900" dirty="0" smtClean="0"/>
              <a:t> </a:t>
            </a:r>
            <a:r>
              <a:rPr lang="en-US" sz="900" dirty="0" err="1" smtClean="0"/>
              <a:t>Cumhuriyeti</a:t>
            </a:r>
            <a:r>
              <a:rPr lang="en-US" sz="900" dirty="0" smtClean="0"/>
              <a:t> </a:t>
            </a:r>
            <a:r>
              <a:rPr lang="en-US" sz="900" dirty="0" err="1" smtClean="0"/>
              <a:t>tarafından</a:t>
            </a:r>
            <a:r>
              <a:rPr lang="en-US" sz="900" dirty="0" smtClean="0"/>
              <a:t> </a:t>
            </a:r>
            <a:r>
              <a:rPr lang="en-US" sz="900" dirty="0" err="1" smtClean="0"/>
              <a:t>ortaklaşa</a:t>
            </a:r>
            <a:r>
              <a:rPr lang="en-US" sz="900" dirty="0" smtClean="0"/>
              <a:t> </a:t>
            </a:r>
            <a:r>
              <a:rPr lang="en-US" sz="900" dirty="0" err="1" smtClean="0"/>
              <a:t>finanse</a:t>
            </a:r>
            <a:r>
              <a:rPr lang="en-US" sz="900" dirty="0" smtClean="0"/>
              <a:t> </a:t>
            </a:r>
            <a:r>
              <a:rPr lang="en-US" sz="900" dirty="0" err="1" smtClean="0"/>
              <a:t>edilmektedir</a:t>
            </a:r>
            <a:endParaRPr lang="en-GB" sz="900"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85491" y="1"/>
            <a:ext cx="1346628" cy="1586997"/>
          </a:xfrm>
          <a:prstGeom prst="rect">
            <a:avLst/>
          </a:prstGeom>
        </p:spPr>
      </p:pic>
      <p:sp>
        <p:nvSpPr>
          <p:cNvPr id="11" name="Rectangle 3"/>
          <p:cNvSpPr txBox="1">
            <a:spLocks noChangeArrowheads="1"/>
          </p:cNvSpPr>
          <p:nvPr/>
        </p:nvSpPr>
        <p:spPr>
          <a:xfrm>
            <a:off x="0" y="1556792"/>
            <a:ext cx="9144000" cy="5301208"/>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90000"/>
              </a:lnSpc>
              <a:spcBef>
                <a:spcPct val="20000"/>
              </a:spcBef>
              <a:spcAft>
                <a:spcPts val="0"/>
              </a:spcAft>
              <a:buClrTx/>
              <a:buSzTx/>
              <a:buFont typeface="Wingdings" pitchFamily="2" charset="2"/>
              <a:buNone/>
              <a:tabLst/>
              <a:defRPr/>
            </a:pPr>
            <a:endParaRPr kumimoji="0" lang="tr-TR" sz="3200" b="0" i="0" u="none" strike="noStrike" kern="1200" cap="none" spc="0" normalizeH="0" baseline="0" noProof="0" dirty="0" smtClean="0">
              <a:ln>
                <a:noFill/>
              </a:ln>
              <a:solidFill>
                <a:schemeClr val="tx1">
                  <a:tint val="75000"/>
                </a:schemeClr>
              </a:solidFill>
              <a:effectLst/>
              <a:uLnTx/>
              <a:uFillTx/>
              <a:latin typeface="+mn-lt"/>
              <a:ea typeface="+mn-ea"/>
              <a:cs typeface="Times New Roman" pitchFamily="18" charset="0"/>
            </a:endParaRPr>
          </a:p>
        </p:txBody>
      </p:sp>
      <p:sp>
        <p:nvSpPr>
          <p:cNvPr id="9" name="Rectangle 2"/>
          <p:cNvSpPr txBox="1">
            <a:spLocks noChangeArrowheads="1"/>
          </p:cNvSpPr>
          <p:nvPr/>
        </p:nvSpPr>
        <p:spPr>
          <a:xfrm>
            <a:off x="457200" y="274638"/>
            <a:ext cx="8229600" cy="1143000"/>
          </a:xfrm>
          <a:prstGeom prst="rect">
            <a:avLst/>
          </a:prstGeom>
        </p:spPr>
        <p:txBody>
          <a:bodyPr vert="horz" lIns="91440" tIns="45720" rIns="91440" bIns="45720" rtlCol="0" anchor="ctr">
            <a:normAutofit fontScale="62500" lnSpcReduction="20000"/>
          </a:bodyPr>
          <a:lstStyle/>
          <a:p>
            <a:pPr algn="ctr">
              <a:spcBef>
                <a:spcPct val="0"/>
              </a:spcBef>
              <a:defRPr/>
            </a:pPr>
            <a:endParaRPr lang="tr-TR" sz="4400" b="1" dirty="0" smtClean="0"/>
          </a:p>
          <a:p>
            <a:pPr algn="ctr">
              <a:spcBef>
                <a:spcPct val="0"/>
              </a:spcBef>
              <a:defRPr/>
            </a:pPr>
            <a:r>
              <a:rPr lang="tr-TR" sz="4400" b="1" dirty="0" smtClean="0"/>
              <a:t>AVRUPA </a:t>
            </a:r>
            <a:r>
              <a:rPr lang="tr-TR" sz="4400" b="1" dirty="0"/>
              <a:t>ANAYASASI: </a:t>
            </a:r>
          </a:p>
          <a:p>
            <a:pPr algn="ctr">
              <a:spcBef>
                <a:spcPct val="0"/>
              </a:spcBef>
              <a:defRPr/>
            </a:pPr>
            <a:r>
              <a:rPr lang="tr-TR" sz="4400" b="1" dirty="0"/>
              <a:t>AB ANAYASAL ANTLAŞMASI</a:t>
            </a:r>
            <a:r>
              <a:rPr lang="tr-TR" sz="4400" dirty="0"/>
              <a:t> </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44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0" name="Rectangle 3"/>
          <p:cNvSpPr txBox="1">
            <a:spLocks noChangeArrowheads="1"/>
          </p:cNvSpPr>
          <p:nvPr/>
        </p:nvSpPr>
        <p:spPr>
          <a:xfrm>
            <a:off x="457200" y="1600200"/>
            <a:ext cx="8229600" cy="4525963"/>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Wingdings" pitchFamily="2" charset="2"/>
              <a:buNone/>
              <a:tabLst/>
              <a:defRPr/>
            </a:pPr>
            <a:r>
              <a:rPr kumimoji="0" lang="tr-TR" sz="3200" b="1" i="0" u="none" strike="noStrike" kern="1200" cap="none" spc="0" normalizeH="0" baseline="0" noProof="0" smtClean="0">
                <a:ln>
                  <a:noFill/>
                </a:ln>
                <a:solidFill>
                  <a:schemeClr val="tx1">
                    <a:tint val="75000"/>
                  </a:schemeClr>
                </a:solidFill>
                <a:effectLst>
                  <a:outerShdw blurRad="38100" dist="38100" dir="2700000" algn="tl">
                    <a:srgbClr val="000000"/>
                  </a:outerShdw>
                </a:effectLst>
                <a:uLnTx/>
                <a:uFillTx/>
                <a:latin typeface="+mn-lt"/>
                <a:ea typeface="+mn-ea"/>
                <a:cs typeface="+mn-cs"/>
              </a:rPr>
              <a:t>Bu çerçevede oluşturulan Avrupa Kovansiyonu’nun hazırladığı Avrupa Anayasa’sı 29 Ekim 2004 günü Roma’da imzalandı ve daha sonra üye devletlerin onayına sunuldu. </a:t>
            </a:r>
          </a:p>
        </p:txBody>
      </p:sp>
      <p:sp>
        <p:nvSpPr>
          <p:cNvPr id="12" name="5 Slayt Numarası Yer Tutucusu"/>
          <p:cNvSpPr>
            <a:spLocks noGrp="1"/>
          </p:cNvSpPr>
          <p:nvPr>
            <p:ph type="sldNum" sz="quarter" idx="12"/>
          </p:nvPr>
        </p:nvSpPr>
        <p:spPr>
          <a:xfrm>
            <a:off x="6553200" y="6356350"/>
            <a:ext cx="2133600" cy="365125"/>
          </a:xfrm>
          <a:noFill/>
        </p:spPr>
        <p:txBody>
          <a:bodyPr/>
          <a:lstStyle/>
          <a:p>
            <a:fld id="{639DFF02-696A-452F-A4A8-37B48D48505D}" type="slidenum">
              <a:rPr lang="tr-TR" smtClean="0"/>
              <a:pPr/>
              <a:t>34</a:t>
            </a:fld>
            <a:endParaRPr lang="tr-TR" smtClean="0"/>
          </a:p>
        </p:txBody>
      </p:sp>
      <p:pic>
        <p:nvPicPr>
          <p:cNvPr id="13" name="Picture 7" descr="IMZA-2323"/>
          <p:cNvPicPr>
            <a:picLocks noChangeAspect="1" noChangeArrowheads="1"/>
          </p:cNvPicPr>
          <p:nvPr/>
        </p:nvPicPr>
        <p:blipFill>
          <a:blip r:embed="rId4" cstate="print"/>
          <a:srcRect/>
          <a:stretch>
            <a:fillRect/>
          </a:stretch>
        </p:blipFill>
        <p:spPr bwMode="auto">
          <a:xfrm>
            <a:off x="2771775" y="4464050"/>
            <a:ext cx="3638550" cy="2393950"/>
          </a:xfrm>
          <a:prstGeom prst="rect">
            <a:avLst/>
          </a:prstGeom>
          <a:noFill/>
          <a:ln w="9525">
            <a:noFill/>
            <a:miter lim="800000"/>
            <a:headEnd/>
            <a:tailEnd/>
          </a:ln>
        </p:spPr>
      </p:pic>
    </p:spTree>
    <p:extLst>
      <p:ext uri="{BB962C8B-B14F-4D97-AF65-F5344CB8AC3E}">
        <p14:creationId xmlns:p14="http://schemas.microsoft.com/office/powerpoint/2010/main" val="132218632"/>
      </p:ext>
    </p:extLst>
  </p:cSld>
  <p:clrMapOvr>
    <a:masterClrMapping/>
  </p:clrMapOvr>
  <p:transition spd="slow">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AutoShape 3"/>
          <p:cNvSpPr>
            <a:spLocks noChangeAspect="1" noChangeArrowheads="1" noTextEdit="1"/>
          </p:cNvSpPr>
          <p:nvPr/>
        </p:nvSpPr>
        <p:spPr bwMode="auto">
          <a:xfrm>
            <a:off x="-20637" y="1503629"/>
            <a:ext cx="9201150" cy="4257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1040" name="Line 39"/>
          <p:cNvSpPr>
            <a:spLocks noChangeShapeType="1"/>
          </p:cNvSpPr>
          <p:nvPr/>
        </p:nvSpPr>
        <p:spPr bwMode="auto">
          <a:xfrm>
            <a:off x="-19050" y="1509668"/>
            <a:ext cx="9193213" cy="0"/>
          </a:xfrm>
          <a:prstGeom prst="line">
            <a:avLst/>
          </a:prstGeom>
          <a:noFill/>
          <a:ln w="1270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91" name="Rectangle 1"/>
          <p:cNvSpPr>
            <a:spLocks noChangeArrowheads="1"/>
          </p:cNvSpPr>
          <p:nvPr/>
        </p:nvSpPr>
        <p:spPr bwMode="auto">
          <a:xfrm>
            <a:off x="0" y="0"/>
            <a:ext cx="9180514" cy="1509712"/>
          </a:xfrm>
          <a:prstGeom prst="rect">
            <a:avLst/>
          </a:prstGeom>
          <a:solidFill>
            <a:schemeClr val="bg1"/>
          </a:solidFill>
          <a:ln>
            <a:noFill/>
          </a:ln>
          <a:extLst/>
        </p:spPr>
        <p:txBody>
          <a:bodyPr/>
          <a:lstStyle>
            <a:lvl1pPr eaLnBrk="0" hangingPunct="0">
              <a:defRPr sz="1000">
                <a:solidFill>
                  <a:srgbClr val="00005A"/>
                </a:solidFill>
                <a:latin typeface="Arial Narrow" pitchFamily="34" charset="0"/>
                <a:cs typeface="Arial" charset="0"/>
              </a:defRPr>
            </a:lvl1pPr>
            <a:lvl2pPr marL="742950" indent="-285750" eaLnBrk="0" hangingPunct="0">
              <a:defRPr sz="1000">
                <a:solidFill>
                  <a:srgbClr val="00005A"/>
                </a:solidFill>
                <a:latin typeface="Arial Narrow" pitchFamily="34" charset="0"/>
                <a:cs typeface="Arial" charset="0"/>
              </a:defRPr>
            </a:lvl2pPr>
            <a:lvl3pPr marL="1143000" indent="-228600" eaLnBrk="0" hangingPunct="0">
              <a:defRPr sz="1000">
                <a:solidFill>
                  <a:srgbClr val="00005A"/>
                </a:solidFill>
                <a:latin typeface="Arial Narrow" pitchFamily="34" charset="0"/>
                <a:cs typeface="Arial" charset="0"/>
              </a:defRPr>
            </a:lvl3pPr>
            <a:lvl4pPr marL="1600200" indent="-228600" eaLnBrk="0" hangingPunct="0">
              <a:defRPr sz="1000">
                <a:solidFill>
                  <a:srgbClr val="00005A"/>
                </a:solidFill>
                <a:latin typeface="Arial Narrow" pitchFamily="34" charset="0"/>
                <a:cs typeface="Arial" charset="0"/>
              </a:defRPr>
            </a:lvl4pPr>
            <a:lvl5pPr marL="2057400" indent="-228600" eaLnBrk="0" hangingPunct="0">
              <a:defRPr sz="1000">
                <a:solidFill>
                  <a:srgbClr val="00005A"/>
                </a:solidFill>
                <a:latin typeface="Arial Narrow" pitchFamily="34" charset="0"/>
                <a:cs typeface="Arial" charset="0"/>
              </a:defRPr>
            </a:lvl5pPr>
            <a:lvl6pPr marL="2514600" indent="-228600" eaLnBrk="0" fontAlgn="base" hangingPunct="0">
              <a:spcBef>
                <a:spcPct val="0"/>
              </a:spcBef>
              <a:spcAft>
                <a:spcPct val="0"/>
              </a:spcAft>
              <a:defRPr sz="1000">
                <a:solidFill>
                  <a:srgbClr val="00005A"/>
                </a:solidFill>
                <a:latin typeface="Arial Narrow" pitchFamily="34" charset="0"/>
                <a:cs typeface="Arial" charset="0"/>
              </a:defRPr>
            </a:lvl6pPr>
            <a:lvl7pPr marL="2971800" indent="-228600" eaLnBrk="0" fontAlgn="base" hangingPunct="0">
              <a:spcBef>
                <a:spcPct val="0"/>
              </a:spcBef>
              <a:spcAft>
                <a:spcPct val="0"/>
              </a:spcAft>
              <a:defRPr sz="1000">
                <a:solidFill>
                  <a:srgbClr val="00005A"/>
                </a:solidFill>
                <a:latin typeface="Arial Narrow" pitchFamily="34" charset="0"/>
                <a:cs typeface="Arial" charset="0"/>
              </a:defRPr>
            </a:lvl7pPr>
            <a:lvl8pPr marL="3429000" indent="-228600" eaLnBrk="0" fontAlgn="base" hangingPunct="0">
              <a:spcBef>
                <a:spcPct val="0"/>
              </a:spcBef>
              <a:spcAft>
                <a:spcPct val="0"/>
              </a:spcAft>
              <a:defRPr sz="1000">
                <a:solidFill>
                  <a:srgbClr val="00005A"/>
                </a:solidFill>
                <a:latin typeface="Arial Narrow" pitchFamily="34" charset="0"/>
                <a:cs typeface="Arial" charset="0"/>
              </a:defRPr>
            </a:lvl8pPr>
            <a:lvl9pPr marL="3886200" indent="-228600" eaLnBrk="0" fontAlgn="base" hangingPunct="0">
              <a:spcBef>
                <a:spcPct val="0"/>
              </a:spcBef>
              <a:spcAft>
                <a:spcPct val="0"/>
              </a:spcAft>
              <a:defRPr sz="1000">
                <a:solidFill>
                  <a:srgbClr val="00005A"/>
                </a:solidFill>
                <a:latin typeface="Arial Narrow" pitchFamily="34" charset="0"/>
                <a:cs typeface="Arial" charset="0"/>
              </a:defRPr>
            </a:lvl9pPr>
          </a:lstStyle>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dirty="0">
              <a:solidFill>
                <a:prstClr val="white"/>
              </a:solidFill>
            </a:endParaRPr>
          </a:p>
          <a:p>
            <a:pPr algn="ctr" eaLnBrk="1" hangingPunct="1"/>
            <a:endParaRPr lang="en-GB" altLang="tr-TR" sz="1800" b="1" dirty="0">
              <a:solidFill>
                <a:prstClr val="white"/>
              </a:solidFill>
            </a:endParaRPr>
          </a:p>
          <a:p>
            <a:pPr eaLnBrk="1" hangingPunct="1"/>
            <a:endParaRPr lang="tr-TR" altLang="tr-TR" sz="1800" b="1" dirty="0">
              <a:solidFill>
                <a:prstClr val="white"/>
              </a:solidFill>
            </a:endParaRPr>
          </a:p>
        </p:txBody>
      </p:sp>
      <p:pic>
        <p:nvPicPr>
          <p:cNvPr id="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3824" y="280411"/>
            <a:ext cx="1689217" cy="6729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7" name="TextBox 46"/>
          <p:cNvSpPr txBox="1"/>
          <p:nvPr/>
        </p:nvSpPr>
        <p:spPr>
          <a:xfrm>
            <a:off x="-143696" y="984889"/>
            <a:ext cx="2304256" cy="507831"/>
          </a:xfrm>
          <a:prstGeom prst="rect">
            <a:avLst/>
          </a:prstGeom>
          <a:noFill/>
        </p:spPr>
        <p:txBody>
          <a:bodyPr wrap="square" rtlCol="0">
            <a:spAutoFit/>
          </a:bodyPr>
          <a:lstStyle/>
          <a:p>
            <a:pPr algn="ctr"/>
            <a:r>
              <a:rPr lang="en-US" sz="900" dirty="0" smtClean="0"/>
              <a:t>Bu </a:t>
            </a:r>
            <a:r>
              <a:rPr lang="en-US" sz="900" dirty="0" err="1" smtClean="0"/>
              <a:t>Proje</a:t>
            </a:r>
            <a:r>
              <a:rPr lang="en-US" sz="900" dirty="0" smtClean="0"/>
              <a:t> </a:t>
            </a:r>
            <a:r>
              <a:rPr lang="en-US" sz="900" dirty="0" err="1" smtClean="0"/>
              <a:t>Avrupa</a:t>
            </a:r>
            <a:r>
              <a:rPr lang="en-US" sz="900" dirty="0" smtClean="0"/>
              <a:t> </a:t>
            </a:r>
            <a:r>
              <a:rPr lang="en-US" sz="900" dirty="0" err="1" smtClean="0"/>
              <a:t>Birliği</a:t>
            </a:r>
            <a:r>
              <a:rPr lang="en-US" sz="900" dirty="0" smtClean="0"/>
              <a:t> </a:t>
            </a:r>
            <a:r>
              <a:rPr lang="en-US" sz="900" dirty="0" err="1" smtClean="0"/>
              <a:t>ve</a:t>
            </a:r>
            <a:r>
              <a:rPr lang="en-US" sz="900" dirty="0" smtClean="0"/>
              <a:t> </a:t>
            </a:r>
            <a:r>
              <a:rPr lang="en-US" sz="900" dirty="0" err="1" smtClean="0"/>
              <a:t>Türkiye</a:t>
            </a:r>
            <a:r>
              <a:rPr lang="en-US" sz="900" dirty="0" smtClean="0"/>
              <a:t> </a:t>
            </a:r>
            <a:r>
              <a:rPr lang="en-US" sz="900" dirty="0" err="1" smtClean="0"/>
              <a:t>Cumhuriyeti</a:t>
            </a:r>
            <a:r>
              <a:rPr lang="en-US" sz="900" dirty="0" smtClean="0"/>
              <a:t> </a:t>
            </a:r>
            <a:r>
              <a:rPr lang="en-US" sz="900" dirty="0" err="1" smtClean="0"/>
              <a:t>tarafından</a:t>
            </a:r>
            <a:r>
              <a:rPr lang="en-US" sz="900" dirty="0" smtClean="0"/>
              <a:t> </a:t>
            </a:r>
            <a:r>
              <a:rPr lang="en-US" sz="900" dirty="0" err="1" smtClean="0"/>
              <a:t>ortaklaşa</a:t>
            </a:r>
            <a:r>
              <a:rPr lang="en-US" sz="900" dirty="0" smtClean="0"/>
              <a:t> </a:t>
            </a:r>
            <a:r>
              <a:rPr lang="en-US" sz="900" dirty="0" err="1" smtClean="0"/>
              <a:t>finanse</a:t>
            </a:r>
            <a:r>
              <a:rPr lang="en-US" sz="900" dirty="0" smtClean="0"/>
              <a:t> </a:t>
            </a:r>
            <a:r>
              <a:rPr lang="en-US" sz="900" dirty="0" err="1" smtClean="0"/>
              <a:t>edilmektedir</a:t>
            </a:r>
            <a:endParaRPr lang="en-GB" sz="900"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85491" y="1"/>
            <a:ext cx="1346628" cy="1586997"/>
          </a:xfrm>
          <a:prstGeom prst="rect">
            <a:avLst/>
          </a:prstGeom>
        </p:spPr>
      </p:pic>
      <p:sp>
        <p:nvSpPr>
          <p:cNvPr id="11" name="Rectangle 3"/>
          <p:cNvSpPr txBox="1">
            <a:spLocks noChangeArrowheads="1"/>
          </p:cNvSpPr>
          <p:nvPr/>
        </p:nvSpPr>
        <p:spPr>
          <a:xfrm>
            <a:off x="0" y="1556792"/>
            <a:ext cx="9144000" cy="5301208"/>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90000"/>
              </a:lnSpc>
              <a:spcBef>
                <a:spcPct val="20000"/>
              </a:spcBef>
              <a:spcAft>
                <a:spcPts val="0"/>
              </a:spcAft>
              <a:buClrTx/>
              <a:buSzTx/>
              <a:buFont typeface="Wingdings" pitchFamily="2" charset="2"/>
              <a:buNone/>
              <a:tabLst/>
              <a:defRPr/>
            </a:pPr>
            <a:endParaRPr kumimoji="0" lang="tr-TR" sz="3200" b="0" i="0" u="none" strike="noStrike" kern="1200" cap="none" spc="0" normalizeH="0" baseline="0" noProof="0" dirty="0" smtClean="0">
              <a:ln>
                <a:noFill/>
              </a:ln>
              <a:solidFill>
                <a:schemeClr val="tx1">
                  <a:tint val="75000"/>
                </a:schemeClr>
              </a:solidFill>
              <a:effectLst/>
              <a:uLnTx/>
              <a:uFillTx/>
              <a:latin typeface="+mn-lt"/>
              <a:ea typeface="+mn-ea"/>
              <a:cs typeface="Times New Roman" pitchFamily="18" charset="0"/>
            </a:endParaRPr>
          </a:p>
        </p:txBody>
      </p:sp>
      <p:sp>
        <p:nvSpPr>
          <p:cNvPr id="9" name="Rectangle 2"/>
          <p:cNvSpPr txBox="1">
            <a:spLocks noChangeArrowheads="1"/>
          </p:cNvSpPr>
          <p:nvPr/>
        </p:nvSpPr>
        <p:spPr>
          <a:xfrm>
            <a:off x="457200" y="2746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4000" b="1" i="0" u="none" strike="noStrike" kern="1200" cap="none" spc="0" normalizeH="0" baseline="0" noProof="0" smtClean="0">
                <a:ln>
                  <a:noFill/>
                </a:ln>
                <a:solidFill>
                  <a:schemeClr val="tx1"/>
                </a:solidFill>
                <a:effectLst/>
                <a:uLnTx/>
                <a:uFillTx/>
                <a:latin typeface="+mj-lt"/>
                <a:ea typeface="+mj-ea"/>
                <a:cs typeface="+mj-cs"/>
              </a:rPr>
              <a:t>Fransa ve Hollanda Referandumları</a:t>
            </a:r>
            <a:r>
              <a:rPr kumimoji="0" lang="tr-TR" sz="4000" b="0" i="0" u="none" strike="noStrike" kern="1200" cap="none" spc="0" normalizeH="0" baseline="0" noProof="0" smtClean="0">
                <a:ln>
                  <a:noFill/>
                </a:ln>
                <a:solidFill>
                  <a:schemeClr val="tx1"/>
                </a:solidFill>
                <a:effectLst/>
                <a:uLnTx/>
                <a:uFillTx/>
                <a:latin typeface="+mj-lt"/>
                <a:ea typeface="+mj-ea"/>
                <a:cs typeface="+mj-cs"/>
              </a:rPr>
              <a:t> </a:t>
            </a:r>
          </a:p>
        </p:txBody>
      </p:sp>
      <p:sp>
        <p:nvSpPr>
          <p:cNvPr id="10" name="Rectangle 3"/>
          <p:cNvSpPr txBox="1">
            <a:spLocks noChangeArrowheads="1"/>
          </p:cNvSpPr>
          <p:nvPr/>
        </p:nvSpPr>
        <p:spPr>
          <a:xfrm>
            <a:off x="457200" y="1600200"/>
            <a:ext cx="8229600" cy="4525963"/>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90000"/>
              </a:lnSpc>
              <a:spcBef>
                <a:spcPct val="20000"/>
              </a:spcBef>
              <a:spcAft>
                <a:spcPts val="0"/>
              </a:spcAft>
              <a:buClrTx/>
              <a:buSzTx/>
              <a:buFont typeface="Wingdings" pitchFamily="2" charset="2"/>
              <a:buNone/>
              <a:tabLst/>
              <a:defRPr/>
            </a:pPr>
            <a:r>
              <a:rPr kumimoji="0" lang="tr-TR" sz="3200" b="1" i="0" u="none" strike="noStrike" kern="1200" cap="none" spc="0" normalizeH="0" baseline="0" noProof="0" smtClean="0">
                <a:ln>
                  <a:noFill/>
                </a:ln>
                <a:solidFill>
                  <a:schemeClr val="tx1">
                    <a:tint val="75000"/>
                  </a:schemeClr>
                </a:solidFill>
                <a:effectLst>
                  <a:outerShdw blurRad="38100" dist="38100" dir="2700000" algn="tl">
                    <a:srgbClr val="000000"/>
                  </a:outerShdw>
                </a:effectLst>
                <a:uLnTx/>
                <a:uFillTx/>
                <a:latin typeface="+mn-lt"/>
                <a:ea typeface="+mn-ea"/>
                <a:cs typeface="+mn-cs"/>
              </a:rPr>
              <a:t>AB Anayasası, önce 29 Mayıs 2005 tarihinde Fransa’da daha sonra 1 Haziran 2005 tarihinde Hollanda’da yapılan referandumlar sonunda büyük bir darbe yedi</a:t>
            </a:r>
          </a:p>
          <a:p>
            <a:pPr marL="0" marR="0" lvl="0" indent="0" algn="ctr" defTabSz="914400" rtl="0" eaLnBrk="1" fontAlgn="auto" latinLnBrk="0" hangingPunct="1">
              <a:lnSpc>
                <a:spcPct val="90000"/>
              </a:lnSpc>
              <a:spcBef>
                <a:spcPct val="20000"/>
              </a:spcBef>
              <a:spcAft>
                <a:spcPts val="0"/>
              </a:spcAft>
              <a:buClrTx/>
              <a:buSzTx/>
              <a:buFont typeface="Wingdings" pitchFamily="2" charset="2"/>
              <a:buNone/>
              <a:tabLst/>
              <a:defRPr/>
            </a:pPr>
            <a:endParaRPr kumimoji="0" lang="tr-TR" sz="3200" b="1" i="0" u="none" strike="noStrike" kern="1200" cap="none" spc="0" normalizeH="0" baseline="0" noProof="0" smtClean="0">
              <a:ln>
                <a:noFill/>
              </a:ln>
              <a:solidFill>
                <a:schemeClr val="tx1">
                  <a:tint val="75000"/>
                </a:schemeClr>
              </a:solidFill>
              <a:effectLst>
                <a:outerShdw blurRad="38100" dist="38100" dir="2700000" algn="tl">
                  <a:srgbClr val="000000"/>
                </a:outerShdw>
              </a:effectLst>
              <a:uLnTx/>
              <a:uFillTx/>
              <a:latin typeface="+mn-lt"/>
              <a:ea typeface="+mn-ea"/>
              <a:cs typeface="+mn-cs"/>
            </a:endParaRPr>
          </a:p>
          <a:p>
            <a:pPr marL="0" marR="0" lvl="0" indent="0" algn="ctr" defTabSz="914400" rtl="0" eaLnBrk="1" fontAlgn="auto" latinLnBrk="0" hangingPunct="1">
              <a:lnSpc>
                <a:spcPct val="90000"/>
              </a:lnSpc>
              <a:spcBef>
                <a:spcPct val="20000"/>
              </a:spcBef>
              <a:spcAft>
                <a:spcPts val="0"/>
              </a:spcAft>
              <a:buClrTx/>
              <a:buSzTx/>
              <a:buFont typeface="Wingdings" pitchFamily="2" charset="2"/>
              <a:buNone/>
              <a:tabLst/>
              <a:defRPr/>
            </a:pPr>
            <a:r>
              <a:rPr kumimoji="0" lang="tr-TR" sz="3200" b="1" i="0" u="none" strike="noStrike" kern="1200" cap="none" spc="0" normalizeH="0" baseline="0" noProof="0" smtClean="0">
                <a:ln>
                  <a:noFill/>
                </a:ln>
                <a:solidFill>
                  <a:schemeClr val="tx1">
                    <a:tint val="75000"/>
                  </a:schemeClr>
                </a:solidFill>
                <a:effectLst>
                  <a:outerShdw blurRad="38100" dist="38100" dir="2700000" algn="tl">
                    <a:srgbClr val="000000"/>
                  </a:outerShdw>
                </a:effectLst>
                <a:uLnTx/>
                <a:uFillTx/>
                <a:latin typeface="+mn-lt"/>
                <a:ea typeface="+mn-ea"/>
                <a:cs typeface="+mn-cs"/>
              </a:rPr>
              <a:t>				</a:t>
            </a:r>
          </a:p>
          <a:p>
            <a:pPr marL="0" marR="0" lvl="0" indent="0" algn="ctr" defTabSz="914400" rtl="0" eaLnBrk="1" fontAlgn="auto" latinLnBrk="0" hangingPunct="1">
              <a:lnSpc>
                <a:spcPct val="90000"/>
              </a:lnSpc>
              <a:spcBef>
                <a:spcPct val="20000"/>
              </a:spcBef>
              <a:spcAft>
                <a:spcPts val="0"/>
              </a:spcAft>
              <a:buClrTx/>
              <a:buSzTx/>
              <a:buFont typeface="Wingdings" pitchFamily="2" charset="2"/>
              <a:buNone/>
              <a:tabLst/>
              <a:defRPr/>
            </a:pPr>
            <a:r>
              <a:rPr kumimoji="0" lang="tr-TR" sz="3200" b="1" i="0" u="none" strike="noStrike" kern="1200" cap="none" spc="0" normalizeH="0" baseline="0" noProof="0" smtClean="0">
                <a:ln>
                  <a:noFill/>
                </a:ln>
                <a:solidFill>
                  <a:schemeClr val="tx1">
                    <a:tint val="75000"/>
                  </a:schemeClr>
                </a:solidFill>
                <a:effectLst>
                  <a:outerShdw blurRad="38100" dist="38100" dir="2700000" algn="tl">
                    <a:srgbClr val="000000"/>
                  </a:outerShdw>
                </a:effectLst>
                <a:uLnTx/>
                <a:uFillTx/>
                <a:latin typeface="+mn-lt"/>
                <a:ea typeface="+mn-ea"/>
                <a:cs typeface="+mn-cs"/>
              </a:rPr>
              <a:t>					</a:t>
            </a:r>
          </a:p>
        </p:txBody>
      </p:sp>
      <p:sp>
        <p:nvSpPr>
          <p:cNvPr id="12" name="5 Slayt Numarası Yer Tutucusu"/>
          <p:cNvSpPr>
            <a:spLocks noGrp="1"/>
          </p:cNvSpPr>
          <p:nvPr>
            <p:ph type="sldNum" sz="quarter" idx="12"/>
          </p:nvPr>
        </p:nvSpPr>
        <p:spPr>
          <a:xfrm>
            <a:off x="6553200" y="6356350"/>
            <a:ext cx="2133600" cy="365125"/>
          </a:xfrm>
          <a:noFill/>
        </p:spPr>
        <p:txBody>
          <a:bodyPr/>
          <a:lstStyle/>
          <a:p>
            <a:fld id="{D9AD0F25-8457-492F-82FB-A1A9E26F2D5F}" type="slidenum">
              <a:rPr lang="tr-TR" smtClean="0"/>
              <a:pPr/>
              <a:t>35</a:t>
            </a:fld>
            <a:endParaRPr lang="tr-TR" smtClean="0"/>
          </a:p>
        </p:txBody>
      </p:sp>
    </p:spTree>
    <p:extLst>
      <p:ext uri="{BB962C8B-B14F-4D97-AF65-F5344CB8AC3E}">
        <p14:creationId xmlns:p14="http://schemas.microsoft.com/office/powerpoint/2010/main" val="132218632"/>
      </p:ext>
    </p:extLst>
  </p:cSld>
  <p:clrMapOvr>
    <a:masterClrMapping/>
  </p:clrMapOvr>
  <p:transition spd="slow">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AutoShape 3"/>
          <p:cNvSpPr>
            <a:spLocks noChangeAspect="1" noChangeArrowheads="1" noTextEdit="1"/>
          </p:cNvSpPr>
          <p:nvPr/>
        </p:nvSpPr>
        <p:spPr bwMode="auto">
          <a:xfrm>
            <a:off x="-20637" y="1503629"/>
            <a:ext cx="9201150" cy="4257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1040" name="Line 39"/>
          <p:cNvSpPr>
            <a:spLocks noChangeShapeType="1"/>
          </p:cNvSpPr>
          <p:nvPr/>
        </p:nvSpPr>
        <p:spPr bwMode="auto">
          <a:xfrm>
            <a:off x="-19050" y="1509668"/>
            <a:ext cx="9193213" cy="0"/>
          </a:xfrm>
          <a:prstGeom prst="line">
            <a:avLst/>
          </a:prstGeom>
          <a:noFill/>
          <a:ln w="1270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91" name="Rectangle 1"/>
          <p:cNvSpPr>
            <a:spLocks noChangeArrowheads="1"/>
          </p:cNvSpPr>
          <p:nvPr/>
        </p:nvSpPr>
        <p:spPr bwMode="auto">
          <a:xfrm>
            <a:off x="0" y="0"/>
            <a:ext cx="9180514" cy="1509712"/>
          </a:xfrm>
          <a:prstGeom prst="rect">
            <a:avLst/>
          </a:prstGeom>
          <a:solidFill>
            <a:schemeClr val="bg1"/>
          </a:solidFill>
          <a:ln>
            <a:noFill/>
          </a:ln>
          <a:extLst/>
        </p:spPr>
        <p:txBody>
          <a:bodyPr/>
          <a:lstStyle>
            <a:lvl1pPr eaLnBrk="0" hangingPunct="0">
              <a:defRPr sz="1000">
                <a:solidFill>
                  <a:srgbClr val="00005A"/>
                </a:solidFill>
                <a:latin typeface="Arial Narrow" pitchFamily="34" charset="0"/>
                <a:cs typeface="Arial" charset="0"/>
              </a:defRPr>
            </a:lvl1pPr>
            <a:lvl2pPr marL="742950" indent="-285750" eaLnBrk="0" hangingPunct="0">
              <a:defRPr sz="1000">
                <a:solidFill>
                  <a:srgbClr val="00005A"/>
                </a:solidFill>
                <a:latin typeface="Arial Narrow" pitchFamily="34" charset="0"/>
                <a:cs typeface="Arial" charset="0"/>
              </a:defRPr>
            </a:lvl2pPr>
            <a:lvl3pPr marL="1143000" indent="-228600" eaLnBrk="0" hangingPunct="0">
              <a:defRPr sz="1000">
                <a:solidFill>
                  <a:srgbClr val="00005A"/>
                </a:solidFill>
                <a:latin typeface="Arial Narrow" pitchFamily="34" charset="0"/>
                <a:cs typeface="Arial" charset="0"/>
              </a:defRPr>
            </a:lvl3pPr>
            <a:lvl4pPr marL="1600200" indent="-228600" eaLnBrk="0" hangingPunct="0">
              <a:defRPr sz="1000">
                <a:solidFill>
                  <a:srgbClr val="00005A"/>
                </a:solidFill>
                <a:latin typeface="Arial Narrow" pitchFamily="34" charset="0"/>
                <a:cs typeface="Arial" charset="0"/>
              </a:defRPr>
            </a:lvl4pPr>
            <a:lvl5pPr marL="2057400" indent="-228600" eaLnBrk="0" hangingPunct="0">
              <a:defRPr sz="1000">
                <a:solidFill>
                  <a:srgbClr val="00005A"/>
                </a:solidFill>
                <a:latin typeface="Arial Narrow" pitchFamily="34" charset="0"/>
                <a:cs typeface="Arial" charset="0"/>
              </a:defRPr>
            </a:lvl5pPr>
            <a:lvl6pPr marL="2514600" indent="-228600" eaLnBrk="0" fontAlgn="base" hangingPunct="0">
              <a:spcBef>
                <a:spcPct val="0"/>
              </a:spcBef>
              <a:spcAft>
                <a:spcPct val="0"/>
              </a:spcAft>
              <a:defRPr sz="1000">
                <a:solidFill>
                  <a:srgbClr val="00005A"/>
                </a:solidFill>
                <a:latin typeface="Arial Narrow" pitchFamily="34" charset="0"/>
                <a:cs typeface="Arial" charset="0"/>
              </a:defRPr>
            </a:lvl6pPr>
            <a:lvl7pPr marL="2971800" indent="-228600" eaLnBrk="0" fontAlgn="base" hangingPunct="0">
              <a:spcBef>
                <a:spcPct val="0"/>
              </a:spcBef>
              <a:spcAft>
                <a:spcPct val="0"/>
              </a:spcAft>
              <a:defRPr sz="1000">
                <a:solidFill>
                  <a:srgbClr val="00005A"/>
                </a:solidFill>
                <a:latin typeface="Arial Narrow" pitchFamily="34" charset="0"/>
                <a:cs typeface="Arial" charset="0"/>
              </a:defRPr>
            </a:lvl7pPr>
            <a:lvl8pPr marL="3429000" indent="-228600" eaLnBrk="0" fontAlgn="base" hangingPunct="0">
              <a:spcBef>
                <a:spcPct val="0"/>
              </a:spcBef>
              <a:spcAft>
                <a:spcPct val="0"/>
              </a:spcAft>
              <a:defRPr sz="1000">
                <a:solidFill>
                  <a:srgbClr val="00005A"/>
                </a:solidFill>
                <a:latin typeface="Arial Narrow" pitchFamily="34" charset="0"/>
                <a:cs typeface="Arial" charset="0"/>
              </a:defRPr>
            </a:lvl8pPr>
            <a:lvl9pPr marL="3886200" indent="-228600" eaLnBrk="0" fontAlgn="base" hangingPunct="0">
              <a:spcBef>
                <a:spcPct val="0"/>
              </a:spcBef>
              <a:spcAft>
                <a:spcPct val="0"/>
              </a:spcAft>
              <a:defRPr sz="1000">
                <a:solidFill>
                  <a:srgbClr val="00005A"/>
                </a:solidFill>
                <a:latin typeface="Arial Narrow" pitchFamily="34" charset="0"/>
                <a:cs typeface="Arial" charset="0"/>
              </a:defRPr>
            </a:lvl9pPr>
          </a:lstStyle>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dirty="0">
              <a:solidFill>
                <a:prstClr val="white"/>
              </a:solidFill>
            </a:endParaRPr>
          </a:p>
          <a:p>
            <a:pPr algn="ctr" eaLnBrk="1" hangingPunct="1"/>
            <a:endParaRPr lang="en-GB" altLang="tr-TR" sz="1800" b="1" dirty="0">
              <a:solidFill>
                <a:prstClr val="white"/>
              </a:solidFill>
            </a:endParaRPr>
          </a:p>
          <a:p>
            <a:pPr eaLnBrk="1" hangingPunct="1"/>
            <a:endParaRPr lang="tr-TR" altLang="tr-TR" sz="1800" b="1" dirty="0">
              <a:solidFill>
                <a:prstClr val="white"/>
              </a:solidFill>
            </a:endParaRPr>
          </a:p>
        </p:txBody>
      </p:sp>
      <p:pic>
        <p:nvPicPr>
          <p:cNvPr id="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3824" y="280411"/>
            <a:ext cx="1689217" cy="6729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7" name="TextBox 46"/>
          <p:cNvSpPr txBox="1"/>
          <p:nvPr/>
        </p:nvSpPr>
        <p:spPr>
          <a:xfrm>
            <a:off x="-143696" y="984889"/>
            <a:ext cx="2304256" cy="507831"/>
          </a:xfrm>
          <a:prstGeom prst="rect">
            <a:avLst/>
          </a:prstGeom>
          <a:noFill/>
        </p:spPr>
        <p:txBody>
          <a:bodyPr wrap="square" rtlCol="0">
            <a:spAutoFit/>
          </a:bodyPr>
          <a:lstStyle/>
          <a:p>
            <a:pPr algn="ctr"/>
            <a:r>
              <a:rPr lang="en-US" sz="900" dirty="0" smtClean="0"/>
              <a:t>Bu </a:t>
            </a:r>
            <a:r>
              <a:rPr lang="en-US" sz="900" dirty="0" err="1" smtClean="0"/>
              <a:t>Proje</a:t>
            </a:r>
            <a:r>
              <a:rPr lang="en-US" sz="900" dirty="0" smtClean="0"/>
              <a:t> </a:t>
            </a:r>
            <a:r>
              <a:rPr lang="en-US" sz="900" dirty="0" err="1" smtClean="0"/>
              <a:t>Avrupa</a:t>
            </a:r>
            <a:r>
              <a:rPr lang="en-US" sz="900" dirty="0" smtClean="0"/>
              <a:t> </a:t>
            </a:r>
            <a:r>
              <a:rPr lang="en-US" sz="900" dirty="0" err="1" smtClean="0"/>
              <a:t>Birliği</a:t>
            </a:r>
            <a:r>
              <a:rPr lang="en-US" sz="900" dirty="0" smtClean="0"/>
              <a:t> </a:t>
            </a:r>
            <a:r>
              <a:rPr lang="en-US" sz="900" dirty="0" err="1" smtClean="0"/>
              <a:t>ve</a:t>
            </a:r>
            <a:r>
              <a:rPr lang="en-US" sz="900" dirty="0" smtClean="0"/>
              <a:t> </a:t>
            </a:r>
            <a:r>
              <a:rPr lang="en-US" sz="900" dirty="0" err="1" smtClean="0"/>
              <a:t>Türkiye</a:t>
            </a:r>
            <a:r>
              <a:rPr lang="en-US" sz="900" dirty="0" smtClean="0"/>
              <a:t> </a:t>
            </a:r>
            <a:r>
              <a:rPr lang="en-US" sz="900" dirty="0" err="1" smtClean="0"/>
              <a:t>Cumhuriyeti</a:t>
            </a:r>
            <a:r>
              <a:rPr lang="en-US" sz="900" dirty="0" smtClean="0"/>
              <a:t> </a:t>
            </a:r>
            <a:r>
              <a:rPr lang="en-US" sz="900" dirty="0" err="1" smtClean="0"/>
              <a:t>tarafından</a:t>
            </a:r>
            <a:r>
              <a:rPr lang="en-US" sz="900" dirty="0" smtClean="0"/>
              <a:t> </a:t>
            </a:r>
            <a:r>
              <a:rPr lang="en-US" sz="900" dirty="0" err="1" smtClean="0"/>
              <a:t>ortaklaşa</a:t>
            </a:r>
            <a:r>
              <a:rPr lang="en-US" sz="900" dirty="0" smtClean="0"/>
              <a:t> </a:t>
            </a:r>
            <a:r>
              <a:rPr lang="en-US" sz="900" dirty="0" err="1" smtClean="0"/>
              <a:t>finanse</a:t>
            </a:r>
            <a:r>
              <a:rPr lang="en-US" sz="900" dirty="0" smtClean="0"/>
              <a:t> </a:t>
            </a:r>
            <a:r>
              <a:rPr lang="en-US" sz="900" dirty="0" err="1" smtClean="0"/>
              <a:t>edilmektedir</a:t>
            </a:r>
            <a:endParaRPr lang="en-GB" sz="900"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85491" y="1"/>
            <a:ext cx="1346628" cy="1586997"/>
          </a:xfrm>
          <a:prstGeom prst="rect">
            <a:avLst/>
          </a:prstGeom>
        </p:spPr>
      </p:pic>
      <p:sp>
        <p:nvSpPr>
          <p:cNvPr id="11" name="Rectangle 3"/>
          <p:cNvSpPr txBox="1">
            <a:spLocks noChangeArrowheads="1"/>
          </p:cNvSpPr>
          <p:nvPr/>
        </p:nvSpPr>
        <p:spPr>
          <a:xfrm>
            <a:off x="0" y="1556792"/>
            <a:ext cx="9144000" cy="5301208"/>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90000"/>
              </a:lnSpc>
              <a:spcBef>
                <a:spcPct val="20000"/>
              </a:spcBef>
              <a:spcAft>
                <a:spcPts val="0"/>
              </a:spcAft>
              <a:buClrTx/>
              <a:buSzTx/>
              <a:buFont typeface="Wingdings" pitchFamily="2" charset="2"/>
              <a:buNone/>
              <a:tabLst/>
              <a:defRPr/>
            </a:pPr>
            <a:endParaRPr kumimoji="0" lang="tr-TR" sz="3200" b="0" i="0" u="none" strike="noStrike" kern="1200" cap="none" spc="0" normalizeH="0" baseline="0" noProof="0" dirty="0" smtClean="0">
              <a:ln>
                <a:noFill/>
              </a:ln>
              <a:solidFill>
                <a:schemeClr val="tx1">
                  <a:tint val="75000"/>
                </a:schemeClr>
              </a:solidFill>
              <a:effectLst/>
              <a:uLnTx/>
              <a:uFillTx/>
              <a:latin typeface="+mn-lt"/>
              <a:ea typeface="+mn-ea"/>
              <a:cs typeface="Times New Roman" pitchFamily="18" charset="0"/>
            </a:endParaRPr>
          </a:p>
        </p:txBody>
      </p:sp>
      <p:sp>
        <p:nvSpPr>
          <p:cNvPr id="12" name="5 Slayt Numarası Yer Tutucusu"/>
          <p:cNvSpPr>
            <a:spLocks noGrp="1"/>
          </p:cNvSpPr>
          <p:nvPr>
            <p:ph type="sldNum" sz="quarter" idx="12"/>
          </p:nvPr>
        </p:nvSpPr>
        <p:spPr>
          <a:xfrm>
            <a:off x="6553200" y="6356350"/>
            <a:ext cx="2133600" cy="365125"/>
          </a:xfrm>
          <a:noFill/>
        </p:spPr>
        <p:txBody>
          <a:bodyPr/>
          <a:lstStyle/>
          <a:p>
            <a:fld id="{68F3C09D-29BC-4D10-A1BC-C67000199C98}" type="slidenum">
              <a:rPr lang="tr-TR" smtClean="0"/>
              <a:pPr/>
              <a:t>36</a:t>
            </a:fld>
            <a:endParaRPr lang="tr-TR" smtClean="0"/>
          </a:p>
        </p:txBody>
      </p:sp>
      <p:sp>
        <p:nvSpPr>
          <p:cNvPr id="13" name="Rectangle 2"/>
          <p:cNvSpPr txBox="1">
            <a:spLocks noChangeArrowheads="1"/>
          </p:cNvSpPr>
          <p:nvPr/>
        </p:nvSpPr>
        <p:spPr>
          <a:xfrm>
            <a:off x="609600" y="427038"/>
            <a:ext cx="8229600" cy="1143000"/>
          </a:xfrm>
          <a:prstGeom prst="rect">
            <a:avLst/>
          </a:prstGeom>
        </p:spPr>
        <p:txBody>
          <a:bodyPr vert="horz" lIns="91440" tIns="45720" rIns="91440" bIns="45720" rtlCol="0" anchor="ctr">
            <a:normAutofit fontScale="92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4000" b="1" i="0" u="none" strike="noStrike" kern="1200" cap="none" spc="0" normalizeH="0" baseline="0" noProof="0" smtClean="0">
                <a:ln>
                  <a:noFill/>
                </a:ln>
                <a:solidFill>
                  <a:schemeClr val="tx1"/>
                </a:solidFill>
                <a:effectLst/>
                <a:uLnTx/>
                <a:uFillTx/>
                <a:latin typeface="+mj-lt"/>
                <a:ea typeface="+mj-ea"/>
                <a:cs typeface="+mj-cs"/>
              </a:rPr>
              <a:t>21 - 22 Haziran 2007 AB Liderler Zirvesi</a:t>
            </a:r>
            <a:r>
              <a:rPr kumimoji="0" lang="tr-TR" sz="4000" b="0" i="0" u="none" strike="noStrike" kern="1200" cap="none" spc="0" normalizeH="0" baseline="0" noProof="0" smtClean="0">
                <a:ln>
                  <a:noFill/>
                </a:ln>
                <a:solidFill>
                  <a:schemeClr val="tx1"/>
                </a:solidFill>
                <a:effectLst/>
                <a:uLnTx/>
                <a:uFillTx/>
                <a:latin typeface="+mj-lt"/>
                <a:ea typeface="+mj-ea"/>
                <a:cs typeface="+mj-cs"/>
              </a:rPr>
              <a:t> </a:t>
            </a:r>
          </a:p>
        </p:txBody>
      </p:sp>
      <p:sp>
        <p:nvSpPr>
          <p:cNvPr id="14" name="Rectangle 3"/>
          <p:cNvSpPr txBox="1">
            <a:spLocks noChangeArrowheads="1"/>
          </p:cNvSpPr>
          <p:nvPr/>
        </p:nvSpPr>
        <p:spPr>
          <a:xfrm>
            <a:off x="609600" y="1752600"/>
            <a:ext cx="8229600" cy="4525963"/>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Wingdings" pitchFamily="2" charset="2"/>
              <a:buNone/>
              <a:tabLst/>
              <a:defRPr/>
            </a:pPr>
            <a:r>
              <a:rPr kumimoji="0" lang="tr-TR" sz="3200" b="1" i="0" u="none" strike="noStrike" kern="1200" cap="none" spc="0" normalizeH="0" baseline="0" noProof="0" dirty="0" smtClean="0">
                <a:ln>
                  <a:noFill/>
                </a:ln>
                <a:solidFill>
                  <a:schemeClr val="tx1">
                    <a:tint val="75000"/>
                  </a:schemeClr>
                </a:solidFill>
                <a:effectLst>
                  <a:outerShdw blurRad="38100" dist="38100" dir="2700000" algn="tl">
                    <a:srgbClr val="000000"/>
                  </a:outerShdw>
                </a:effectLst>
                <a:uLnTx/>
                <a:uFillTx/>
                <a:latin typeface="+mn-lt"/>
                <a:ea typeface="+mn-ea"/>
                <a:cs typeface="+mn-cs"/>
              </a:rPr>
              <a:t>2005 yılında Hollanda ve Fransa'da düzenlenen referandumlarla reddedilmesinin ardından iki yıldır devam eden belirsizlik sonrasında Avrupalı liderler, AB Anayasası'nın yerini alacak bir Reform Antlaşması üzerinde uzlaştılar</a:t>
            </a:r>
          </a:p>
        </p:txBody>
      </p:sp>
      <p:sp>
        <p:nvSpPr>
          <p:cNvPr id="15" name="5 Slayt Numarası Yer Tutucusu"/>
          <p:cNvSpPr txBox="1">
            <a:spLocks/>
          </p:cNvSpPr>
          <p:nvPr/>
        </p:nvSpPr>
        <p:spPr>
          <a:xfrm>
            <a:off x="6705600" y="6508750"/>
            <a:ext cx="2133600" cy="365125"/>
          </a:xfrm>
          <a:prstGeom prst="rect">
            <a:avLst/>
          </a:prstGeom>
          <a:noFill/>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D5A08C9B-A83A-4D21-B604-5D6F7213FB04}" type="slidenum">
              <a:rPr kumimoji="0" lang="tr-TR"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tr-TR"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Tree>
    <p:extLst>
      <p:ext uri="{BB962C8B-B14F-4D97-AF65-F5344CB8AC3E}">
        <p14:creationId xmlns:p14="http://schemas.microsoft.com/office/powerpoint/2010/main" val="132218632"/>
      </p:ext>
    </p:extLst>
  </p:cSld>
  <p:clrMapOvr>
    <a:masterClrMapping/>
  </p:clrMapOvr>
  <p:transition spd="slow">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AutoShape 3"/>
          <p:cNvSpPr>
            <a:spLocks noChangeAspect="1" noChangeArrowheads="1" noTextEdit="1"/>
          </p:cNvSpPr>
          <p:nvPr/>
        </p:nvSpPr>
        <p:spPr bwMode="auto">
          <a:xfrm>
            <a:off x="-20637" y="1503629"/>
            <a:ext cx="9201150" cy="4257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1040" name="Line 39"/>
          <p:cNvSpPr>
            <a:spLocks noChangeShapeType="1"/>
          </p:cNvSpPr>
          <p:nvPr/>
        </p:nvSpPr>
        <p:spPr bwMode="auto">
          <a:xfrm>
            <a:off x="-19050" y="1509668"/>
            <a:ext cx="9193213" cy="0"/>
          </a:xfrm>
          <a:prstGeom prst="line">
            <a:avLst/>
          </a:prstGeom>
          <a:noFill/>
          <a:ln w="1270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91" name="Rectangle 1"/>
          <p:cNvSpPr>
            <a:spLocks noChangeArrowheads="1"/>
          </p:cNvSpPr>
          <p:nvPr/>
        </p:nvSpPr>
        <p:spPr bwMode="auto">
          <a:xfrm>
            <a:off x="0" y="0"/>
            <a:ext cx="9180514" cy="1509712"/>
          </a:xfrm>
          <a:prstGeom prst="rect">
            <a:avLst/>
          </a:prstGeom>
          <a:solidFill>
            <a:schemeClr val="bg1"/>
          </a:solidFill>
          <a:ln>
            <a:noFill/>
          </a:ln>
          <a:extLst/>
        </p:spPr>
        <p:txBody>
          <a:bodyPr/>
          <a:lstStyle>
            <a:lvl1pPr eaLnBrk="0" hangingPunct="0">
              <a:defRPr sz="1000">
                <a:solidFill>
                  <a:srgbClr val="00005A"/>
                </a:solidFill>
                <a:latin typeface="Arial Narrow" pitchFamily="34" charset="0"/>
                <a:cs typeface="Arial" charset="0"/>
              </a:defRPr>
            </a:lvl1pPr>
            <a:lvl2pPr marL="742950" indent="-285750" eaLnBrk="0" hangingPunct="0">
              <a:defRPr sz="1000">
                <a:solidFill>
                  <a:srgbClr val="00005A"/>
                </a:solidFill>
                <a:latin typeface="Arial Narrow" pitchFamily="34" charset="0"/>
                <a:cs typeface="Arial" charset="0"/>
              </a:defRPr>
            </a:lvl2pPr>
            <a:lvl3pPr marL="1143000" indent="-228600" eaLnBrk="0" hangingPunct="0">
              <a:defRPr sz="1000">
                <a:solidFill>
                  <a:srgbClr val="00005A"/>
                </a:solidFill>
                <a:latin typeface="Arial Narrow" pitchFamily="34" charset="0"/>
                <a:cs typeface="Arial" charset="0"/>
              </a:defRPr>
            </a:lvl3pPr>
            <a:lvl4pPr marL="1600200" indent="-228600" eaLnBrk="0" hangingPunct="0">
              <a:defRPr sz="1000">
                <a:solidFill>
                  <a:srgbClr val="00005A"/>
                </a:solidFill>
                <a:latin typeface="Arial Narrow" pitchFamily="34" charset="0"/>
                <a:cs typeface="Arial" charset="0"/>
              </a:defRPr>
            </a:lvl4pPr>
            <a:lvl5pPr marL="2057400" indent="-228600" eaLnBrk="0" hangingPunct="0">
              <a:defRPr sz="1000">
                <a:solidFill>
                  <a:srgbClr val="00005A"/>
                </a:solidFill>
                <a:latin typeface="Arial Narrow" pitchFamily="34" charset="0"/>
                <a:cs typeface="Arial" charset="0"/>
              </a:defRPr>
            </a:lvl5pPr>
            <a:lvl6pPr marL="2514600" indent="-228600" eaLnBrk="0" fontAlgn="base" hangingPunct="0">
              <a:spcBef>
                <a:spcPct val="0"/>
              </a:spcBef>
              <a:spcAft>
                <a:spcPct val="0"/>
              </a:spcAft>
              <a:defRPr sz="1000">
                <a:solidFill>
                  <a:srgbClr val="00005A"/>
                </a:solidFill>
                <a:latin typeface="Arial Narrow" pitchFamily="34" charset="0"/>
                <a:cs typeface="Arial" charset="0"/>
              </a:defRPr>
            </a:lvl6pPr>
            <a:lvl7pPr marL="2971800" indent="-228600" eaLnBrk="0" fontAlgn="base" hangingPunct="0">
              <a:spcBef>
                <a:spcPct val="0"/>
              </a:spcBef>
              <a:spcAft>
                <a:spcPct val="0"/>
              </a:spcAft>
              <a:defRPr sz="1000">
                <a:solidFill>
                  <a:srgbClr val="00005A"/>
                </a:solidFill>
                <a:latin typeface="Arial Narrow" pitchFamily="34" charset="0"/>
                <a:cs typeface="Arial" charset="0"/>
              </a:defRPr>
            </a:lvl7pPr>
            <a:lvl8pPr marL="3429000" indent="-228600" eaLnBrk="0" fontAlgn="base" hangingPunct="0">
              <a:spcBef>
                <a:spcPct val="0"/>
              </a:spcBef>
              <a:spcAft>
                <a:spcPct val="0"/>
              </a:spcAft>
              <a:defRPr sz="1000">
                <a:solidFill>
                  <a:srgbClr val="00005A"/>
                </a:solidFill>
                <a:latin typeface="Arial Narrow" pitchFamily="34" charset="0"/>
                <a:cs typeface="Arial" charset="0"/>
              </a:defRPr>
            </a:lvl8pPr>
            <a:lvl9pPr marL="3886200" indent="-228600" eaLnBrk="0" fontAlgn="base" hangingPunct="0">
              <a:spcBef>
                <a:spcPct val="0"/>
              </a:spcBef>
              <a:spcAft>
                <a:spcPct val="0"/>
              </a:spcAft>
              <a:defRPr sz="1000">
                <a:solidFill>
                  <a:srgbClr val="00005A"/>
                </a:solidFill>
                <a:latin typeface="Arial Narrow" pitchFamily="34" charset="0"/>
                <a:cs typeface="Arial" charset="0"/>
              </a:defRPr>
            </a:lvl9pPr>
          </a:lstStyle>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dirty="0">
              <a:solidFill>
                <a:prstClr val="white"/>
              </a:solidFill>
            </a:endParaRPr>
          </a:p>
          <a:p>
            <a:pPr algn="ctr" eaLnBrk="1" hangingPunct="1"/>
            <a:endParaRPr lang="en-GB" altLang="tr-TR" sz="1800" b="1" dirty="0">
              <a:solidFill>
                <a:prstClr val="white"/>
              </a:solidFill>
            </a:endParaRPr>
          </a:p>
          <a:p>
            <a:pPr eaLnBrk="1" hangingPunct="1"/>
            <a:endParaRPr lang="tr-TR" altLang="tr-TR" sz="1800" b="1" dirty="0">
              <a:solidFill>
                <a:prstClr val="white"/>
              </a:solidFill>
            </a:endParaRPr>
          </a:p>
        </p:txBody>
      </p:sp>
      <p:pic>
        <p:nvPicPr>
          <p:cNvPr id="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3824" y="280411"/>
            <a:ext cx="1689217" cy="6729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7" name="TextBox 46"/>
          <p:cNvSpPr txBox="1"/>
          <p:nvPr/>
        </p:nvSpPr>
        <p:spPr>
          <a:xfrm>
            <a:off x="-143696" y="984889"/>
            <a:ext cx="2304256" cy="507831"/>
          </a:xfrm>
          <a:prstGeom prst="rect">
            <a:avLst/>
          </a:prstGeom>
          <a:noFill/>
        </p:spPr>
        <p:txBody>
          <a:bodyPr wrap="square" rtlCol="0">
            <a:spAutoFit/>
          </a:bodyPr>
          <a:lstStyle/>
          <a:p>
            <a:pPr algn="ctr"/>
            <a:r>
              <a:rPr lang="en-US" sz="900" dirty="0" smtClean="0"/>
              <a:t>Bu </a:t>
            </a:r>
            <a:r>
              <a:rPr lang="en-US" sz="900" dirty="0" err="1" smtClean="0"/>
              <a:t>Proje</a:t>
            </a:r>
            <a:r>
              <a:rPr lang="en-US" sz="900" dirty="0" smtClean="0"/>
              <a:t> </a:t>
            </a:r>
            <a:r>
              <a:rPr lang="en-US" sz="900" dirty="0" err="1" smtClean="0"/>
              <a:t>Avrupa</a:t>
            </a:r>
            <a:r>
              <a:rPr lang="en-US" sz="900" dirty="0" smtClean="0"/>
              <a:t> </a:t>
            </a:r>
            <a:r>
              <a:rPr lang="en-US" sz="900" dirty="0" err="1" smtClean="0"/>
              <a:t>Birliği</a:t>
            </a:r>
            <a:r>
              <a:rPr lang="en-US" sz="900" dirty="0" smtClean="0"/>
              <a:t> </a:t>
            </a:r>
            <a:r>
              <a:rPr lang="en-US" sz="900" dirty="0" err="1" smtClean="0"/>
              <a:t>ve</a:t>
            </a:r>
            <a:r>
              <a:rPr lang="en-US" sz="900" dirty="0" smtClean="0"/>
              <a:t> </a:t>
            </a:r>
            <a:r>
              <a:rPr lang="en-US" sz="900" dirty="0" err="1" smtClean="0"/>
              <a:t>Türkiye</a:t>
            </a:r>
            <a:r>
              <a:rPr lang="en-US" sz="900" dirty="0" smtClean="0"/>
              <a:t> </a:t>
            </a:r>
            <a:r>
              <a:rPr lang="en-US" sz="900" dirty="0" err="1" smtClean="0"/>
              <a:t>Cumhuriyeti</a:t>
            </a:r>
            <a:r>
              <a:rPr lang="en-US" sz="900" dirty="0" smtClean="0"/>
              <a:t> </a:t>
            </a:r>
            <a:r>
              <a:rPr lang="en-US" sz="900" dirty="0" err="1" smtClean="0"/>
              <a:t>tarafından</a:t>
            </a:r>
            <a:r>
              <a:rPr lang="en-US" sz="900" dirty="0" smtClean="0"/>
              <a:t> </a:t>
            </a:r>
            <a:r>
              <a:rPr lang="en-US" sz="900" dirty="0" err="1" smtClean="0"/>
              <a:t>ortaklaşa</a:t>
            </a:r>
            <a:r>
              <a:rPr lang="en-US" sz="900" dirty="0" smtClean="0"/>
              <a:t> </a:t>
            </a:r>
            <a:r>
              <a:rPr lang="en-US" sz="900" dirty="0" err="1" smtClean="0"/>
              <a:t>finanse</a:t>
            </a:r>
            <a:r>
              <a:rPr lang="en-US" sz="900" dirty="0" smtClean="0"/>
              <a:t> </a:t>
            </a:r>
            <a:r>
              <a:rPr lang="en-US" sz="900" dirty="0" err="1" smtClean="0"/>
              <a:t>edilmektedir</a:t>
            </a:r>
            <a:endParaRPr lang="en-GB" sz="900"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85491" y="1"/>
            <a:ext cx="1346628" cy="1586997"/>
          </a:xfrm>
          <a:prstGeom prst="rect">
            <a:avLst/>
          </a:prstGeom>
        </p:spPr>
      </p:pic>
      <p:sp>
        <p:nvSpPr>
          <p:cNvPr id="11" name="Rectangle 3"/>
          <p:cNvSpPr txBox="1">
            <a:spLocks noChangeArrowheads="1"/>
          </p:cNvSpPr>
          <p:nvPr/>
        </p:nvSpPr>
        <p:spPr>
          <a:xfrm>
            <a:off x="0" y="1556792"/>
            <a:ext cx="9144000" cy="5301208"/>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90000"/>
              </a:lnSpc>
              <a:spcBef>
                <a:spcPct val="20000"/>
              </a:spcBef>
              <a:spcAft>
                <a:spcPts val="0"/>
              </a:spcAft>
              <a:buClrTx/>
              <a:buSzTx/>
              <a:buFont typeface="Wingdings" pitchFamily="2" charset="2"/>
              <a:buNone/>
              <a:tabLst/>
              <a:defRPr/>
            </a:pPr>
            <a:endParaRPr kumimoji="0" lang="tr-TR" sz="3200" b="0" i="0" u="none" strike="noStrike" kern="1200" cap="none" spc="0" normalizeH="0" baseline="0" noProof="0" dirty="0" smtClean="0">
              <a:ln>
                <a:noFill/>
              </a:ln>
              <a:solidFill>
                <a:schemeClr val="tx1">
                  <a:tint val="75000"/>
                </a:schemeClr>
              </a:solidFill>
              <a:effectLst/>
              <a:uLnTx/>
              <a:uFillTx/>
              <a:latin typeface="+mn-lt"/>
              <a:ea typeface="+mn-ea"/>
              <a:cs typeface="Times New Roman" pitchFamily="18" charset="0"/>
            </a:endParaRPr>
          </a:p>
        </p:txBody>
      </p:sp>
      <p:sp>
        <p:nvSpPr>
          <p:cNvPr id="12" name="5 Slayt Numarası Yer Tutucusu"/>
          <p:cNvSpPr>
            <a:spLocks noGrp="1"/>
          </p:cNvSpPr>
          <p:nvPr>
            <p:ph type="sldNum" sz="quarter" idx="12"/>
          </p:nvPr>
        </p:nvSpPr>
        <p:spPr>
          <a:xfrm>
            <a:off x="6553200" y="6356350"/>
            <a:ext cx="2133600" cy="365125"/>
          </a:xfrm>
          <a:noFill/>
        </p:spPr>
        <p:txBody>
          <a:bodyPr/>
          <a:lstStyle/>
          <a:p>
            <a:fld id="{68F3C09D-29BC-4D10-A1BC-C67000199C98}" type="slidenum">
              <a:rPr lang="tr-TR" smtClean="0"/>
              <a:pPr/>
              <a:t>37</a:t>
            </a:fld>
            <a:endParaRPr lang="tr-TR" smtClean="0"/>
          </a:p>
        </p:txBody>
      </p:sp>
      <p:sp>
        <p:nvSpPr>
          <p:cNvPr id="10" name="Rectangle 2"/>
          <p:cNvSpPr txBox="1">
            <a:spLocks noChangeArrowheads="1"/>
          </p:cNvSpPr>
          <p:nvPr/>
        </p:nvSpPr>
        <p:spPr>
          <a:xfrm>
            <a:off x="609600" y="427038"/>
            <a:ext cx="8229600" cy="1143000"/>
          </a:xfrm>
          <a:prstGeom prst="rect">
            <a:avLst/>
          </a:prstGeom>
        </p:spPr>
        <p:txBody>
          <a:bodyPr vert="horz" lIns="91440" tIns="45720" rIns="91440" bIns="45720" rtlCol="0" anchor="ctr">
            <a:normAutofit fontScale="92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4000" b="1" i="0" u="none" strike="noStrike" kern="1200" cap="none" spc="0" normalizeH="0" baseline="0" noProof="0" smtClean="0">
                <a:ln>
                  <a:noFill/>
                </a:ln>
                <a:solidFill>
                  <a:schemeClr val="tx1"/>
                </a:solidFill>
                <a:effectLst/>
                <a:uLnTx/>
                <a:uFillTx/>
                <a:latin typeface="+mj-lt"/>
                <a:ea typeface="+mj-ea"/>
                <a:cs typeface="+mj-cs"/>
              </a:rPr>
              <a:t>21 - 22 Haziran 2007 AB Liderler Zirvesi</a:t>
            </a:r>
          </a:p>
        </p:txBody>
      </p:sp>
      <p:sp>
        <p:nvSpPr>
          <p:cNvPr id="13" name="Rectangle 3"/>
          <p:cNvSpPr txBox="1">
            <a:spLocks noChangeArrowheads="1"/>
          </p:cNvSpPr>
          <p:nvPr/>
        </p:nvSpPr>
        <p:spPr>
          <a:xfrm>
            <a:off x="836613" y="2501900"/>
            <a:ext cx="7772400" cy="411480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Wingdings" pitchFamily="2" charset="2"/>
              <a:buNone/>
              <a:tabLst/>
              <a:defRPr/>
            </a:pPr>
            <a:r>
              <a:rPr kumimoji="0" lang="tr-TR" sz="3200" b="1" i="0" u="none" strike="noStrike" kern="1200" cap="none" spc="0" normalizeH="0" baseline="0" noProof="0" dirty="0" smtClean="0">
                <a:ln>
                  <a:noFill/>
                </a:ln>
                <a:solidFill>
                  <a:schemeClr val="tx1">
                    <a:tint val="75000"/>
                  </a:schemeClr>
                </a:solidFill>
                <a:effectLst>
                  <a:outerShdw blurRad="38100" dist="38100" dir="2700000" algn="tl">
                    <a:srgbClr val="000000"/>
                  </a:outerShdw>
                </a:effectLst>
                <a:uLnTx/>
                <a:uFillTx/>
                <a:latin typeface="+mn-lt"/>
                <a:ea typeface="+mn-ea"/>
                <a:cs typeface="+mn-cs"/>
              </a:rPr>
              <a:t>Buna göre artık, 'AB Anayasal</a:t>
            </a:r>
            <a:r>
              <a:rPr kumimoji="0" lang="tr-TR" sz="3200" b="1" i="0" u="none" strike="noStrike" kern="1200" cap="none" spc="0" normalizeH="0" noProof="0" dirty="0" smtClean="0">
                <a:ln>
                  <a:noFill/>
                </a:ln>
                <a:solidFill>
                  <a:schemeClr val="tx1">
                    <a:tint val="75000"/>
                  </a:schemeClr>
                </a:solidFill>
                <a:effectLst>
                  <a:outerShdw blurRad="38100" dist="38100" dir="2700000" algn="tl">
                    <a:srgbClr val="000000"/>
                  </a:outerShdw>
                </a:effectLst>
                <a:uLnTx/>
                <a:uFillTx/>
                <a:latin typeface="+mn-lt"/>
                <a:ea typeface="+mn-ea"/>
                <a:cs typeface="+mn-cs"/>
              </a:rPr>
              <a:t> Antlaşması</a:t>
            </a:r>
            <a:r>
              <a:rPr kumimoji="0" lang="tr-TR" sz="3200" b="1" i="0" u="none" strike="noStrike" kern="1200" cap="none" spc="0" normalizeH="0" baseline="0" noProof="0" dirty="0" smtClean="0">
                <a:ln>
                  <a:noFill/>
                </a:ln>
                <a:solidFill>
                  <a:schemeClr val="tx1">
                    <a:tint val="75000"/>
                  </a:schemeClr>
                </a:solidFill>
                <a:effectLst>
                  <a:outerShdw blurRad="38100" dist="38100" dir="2700000" algn="tl">
                    <a:srgbClr val="000000"/>
                  </a:outerShdw>
                </a:effectLst>
                <a:uLnTx/>
                <a:uFillTx/>
                <a:latin typeface="+mn-lt"/>
                <a:ea typeface="+mn-ea"/>
                <a:cs typeface="+mn-cs"/>
              </a:rPr>
              <a:t>' ifadesinin kullanılmasından vazgeçilerek yerine “Reform Antlaşması” tabiri kullanılacaktı.</a:t>
            </a:r>
            <a:r>
              <a:rPr kumimoji="0" lang="tr-TR" sz="3200" b="0" i="0" u="none" strike="noStrike" kern="1200" cap="none" spc="0" normalizeH="0" baseline="0" noProof="0" dirty="0" smtClean="0">
                <a:ln>
                  <a:noFill/>
                </a:ln>
                <a:solidFill>
                  <a:schemeClr val="tx1">
                    <a:tint val="75000"/>
                  </a:schemeClr>
                </a:solidFill>
                <a:effectLst/>
                <a:uLnTx/>
                <a:uFillTx/>
                <a:latin typeface="+mn-lt"/>
                <a:ea typeface="+mn-ea"/>
                <a:cs typeface="+mn-cs"/>
              </a:rPr>
              <a:t> </a:t>
            </a:r>
          </a:p>
        </p:txBody>
      </p:sp>
      <p:sp>
        <p:nvSpPr>
          <p:cNvPr id="14" name="5 Slayt Numarası Yer Tutucusu"/>
          <p:cNvSpPr txBox="1">
            <a:spLocks/>
          </p:cNvSpPr>
          <p:nvPr/>
        </p:nvSpPr>
        <p:spPr>
          <a:xfrm>
            <a:off x="6705600" y="6508750"/>
            <a:ext cx="2133600" cy="365125"/>
          </a:xfrm>
          <a:prstGeom prst="rect">
            <a:avLst/>
          </a:prstGeom>
          <a:noFill/>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90B866E9-9E10-4D49-A244-21D9C8E750C8}" type="slidenum">
              <a:rPr kumimoji="0" lang="tr-TR"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tr-TR"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spTree>
    <p:extLst>
      <p:ext uri="{BB962C8B-B14F-4D97-AF65-F5344CB8AC3E}">
        <p14:creationId xmlns:p14="http://schemas.microsoft.com/office/powerpoint/2010/main" val="132218632"/>
      </p:ext>
    </p:extLst>
  </p:cSld>
  <p:clrMapOvr>
    <a:masterClrMapping/>
  </p:clrMapOvr>
  <p:transition spd="slow">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AutoShape 3"/>
          <p:cNvSpPr>
            <a:spLocks noChangeAspect="1" noChangeArrowheads="1" noTextEdit="1"/>
          </p:cNvSpPr>
          <p:nvPr/>
        </p:nvSpPr>
        <p:spPr bwMode="auto">
          <a:xfrm>
            <a:off x="-20637" y="1503629"/>
            <a:ext cx="9201150" cy="4257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1040" name="Line 39"/>
          <p:cNvSpPr>
            <a:spLocks noChangeShapeType="1"/>
          </p:cNvSpPr>
          <p:nvPr/>
        </p:nvSpPr>
        <p:spPr bwMode="auto">
          <a:xfrm>
            <a:off x="-19050" y="1509668"/>
            <a:ext cx="9193213" cy="0"/>
          </a:xfrm>
          <a:prstGeom prst="line">
            <a:avLst/>
          </a:prstGeom>
          <a:noFill/>
          <a:ln w="1270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91" name="Rectangle 1"/>
          <p:cNvSpPr>
            <a:spLocks noChangeArrowheads="1"/>
          </p:cNvSpPr>
          <p:nvPr/>
        </p:nvSpPr>
        <p:spPr bwMode="auto">
          <a:xfrm>
            <a:off x="-472403" y="-137981"/>
            <a:ext cx="9180514" cy="1509712"/>
          </a:xfrm>
          <a:prstGeom prst="rect">
            <a:avLst/>
          </a:prstGeom>
          <a:solidFill>
            <a:schemeClr val="bg1"/>
          </a:solidFill>
          <a:ln>
            <a:noFill/>
          </a:ln>
          <a:extLst/>
        </p:spPr>
        <p:txBody>
          <a:bodyPr/>
          <a:lstStyle>
            <a:lvl1pPr eaLnBrk="0" hangingPunct="0">
              <a:defRPr sz="1000">
                <a:solidFill>
                  <a:srgbClr val="00005A"/>
                </a:solidFill>
                <a:latin typeface="Arial Narrow" pitchFamily="34" charset="0"/>
                <a:cs typeface="Arial" charset="0"/>
              </a:defRPr>
            </a:lvl1pPr>
            <a:lvl2pPr marL="742950" indent="-285750" eaLnBrk="0" hangingPunct="0">
              <a:defRPr sz="1000">
                <a:solidFill>
                  <a:srgbClr val="00005A"/>
                </a:solidFill>
                <a:latin typeface="Arial Narrow" pitchFamily="34" charset="0"/>
                <a:cs typeface="Arial" charset="0"/>
              </a:defRPr>
            </a:lvl2pPr>
            <a:lvl3pPr marL="1143000" indent="-228600" eaLnBrk="0" hangingPunct="0">
              <a:defRPr sz="1000">
                <a:solidFill>
                  <a:srgbClr val="00005A"/>
                </a:solidFill>
                <a:latin typeface="Arial Narrow" pitchFamily="34" charset="0"/>
                <a:cs typeface="Arial" charset="0"/>
              </a:defRPr>
            </a:lvl3pPr>
            <a:lvl4pPr marL="1600200" indent="-228600" eaLnBrk="0" hangingPunct="0">
              <a:defRPr sz="1000">
                <a:solidFill>
                  <a:srgbClr val="00005A"/>
                </a:solidFill>
                <a:latin typeface="Arial Narrow" pitchFamily="34" charset="0"/>
                <a:cs typeface="Arial" charset="0"/>
              </a:defRPr>
            </a:lvl4pPr>
            <a:lvl5pPr marL="2057400" indent="-228600" eaLnBrk="0" hangingPunct="0">
              <a:defRPr sz="1000">
                <a:solidFill>
                  <a:srgbClr val="00005A"/>
                </a:solidFill>
                <a:latin typeface="Arial Narrow" pitchFamily="34" charset="0"/>
                <a:cs typeface="Arial" charset="0"/>
              </a:defRPr>
            </a:lvl5pPr>
            <a:lvl6pPr marL="2514600" indent="-228600" eaLnBrk="0" fontAlgn="base" hangingPunct="0">
              <a:spcBef>
                <a:spcPct val="0"/>
              </a:spcBef>
              <a:spcAft>
                <a:spcPct val="0"/>
              </a:spcAft>
              <a:defRPr sz="1000">
                <a:solidFill>
                  <a:srgbClr val="00005A"/>
                </a:solidFill>
                <a:latin typeface="Arial Narrow" pitchFamily="34" charset="0"/>
                <a:cs typeface="Arial" charset="0"/>
              </a:defRPr>
            </a:lvl6pPr>
            <a:lvl7pPr marL="2971800" indent="-228600" eaLnBrk="0" fontAlgn="base" hangingPunct="0">
              <a:spcBef>
                <a:spcPct val="0"/>
              </a:spcBef>
              <a:spcAft>
                <a:spcPct val="0"/>
              </a:spcAft>
              <a:defRPr sz="1000">
                <a:solidFill>
                  <a:srgbClr val="00005A"/>
                </a:solidFill>
                <a:latin typeface="Arial Narrow" pitchFamily="34" charset="0"/>
                <a:cs typeface="Arial" charset="0"/>
              </a:defRPr>
            </a:lvl7pPr>
            <a:lvl8pPr marL="3429000" indent="-228600" eaLnBrk="0" fontAlgn="base" hangingPunct="0">
              <a:spcBef>
                <a:spcPct val="0"/>
              </a:spcBef>
              <a:spcAft>
                <a:spcPct val="0"/>
              </a:spcAft>
              <a:defRPr sz="1000">
                <a:solidFill>
                  <a:srgbClr val="00005A"/>
                </a:solidFill>
                <a:latin typeface="Arial Narrow" pitchFamily="34" charset="0"/>
                <a:cs typeface="Arial" charset="0"/>
              </a:defRPr>
            </a:lvl8pPr>
            <a:lvl9pPr marL="3886200" indent="-228600" eaLnBrk="0" fontAlgn="base" hangingPunct="0">
              <a:spcBef>
                <a:spcPct val="0"/>
              </a:spcBef>
              <a:spcAft>
                <a:spcPct val="0"/>
              </a:spcAft>
              <a:defRPr sz="1000">
                <a:solidFill>
                  <a:srgbClr val="00005A"/>
                </a:solidFill>
                <a:latin typeface="Arial Narrow" pitchFamily="34" charset="0"/>
                <a:cs typeface="Arial" charset="0"/>
              </a:defRPr>
            </a:lvl9pPr>
          </a:lstStyle>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dirty="0">
              <a:solidFill>
                <a:prstClr val="white"/>
              </a:solidFill>
            </a:endParaRPr>
          </a:p>
          <a:p>
            <a:pPr algn="ctr" eaLnBrk="1" hangingPunct="1"/>
            <a:endParaRPr lang="en-GB" altLang="tr-TR" sz="1800" b="1" dirty="0">
              <a:solidFill>
                <a:prstClr val="white"/>
              </a:solidFill>
            </a:endParaRPr>
          </a:p>
          <a:p>
            <a:pPr eaLnBrk="1" hangingPunct="1"/>
            <a:endParaRPr lang="tr-TR" altLang="tr-TR" sz="1800" b="1" dirty="0">
              <a:solidFill>
                <a:prstClr val="white"/>
              </a:solidFill>
            </a:endParaRPr>
          </a:p>
        </p:txBody>
      </p:sp>
      <p:pic>
        <p:nvPicPr>
          <p:cNvPr id="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3824" y="280411"/>
            <a:ext cx="1689217" cy="6729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7" name="TextBox 46"/>
          <p:cNvSpPr txBox="1"/>
          <p:nvPr/>
        </p:nvSpPr>
        <p:spPr>
          <a:xfrm>
            <a:off x="-143696" y="984889"/>
            <a:ext cx="2304256" cy="507831"/>
          </a:xfrm>
          <a:prstGeom prst="rect">
            <a:avLst/>
          </a:prstGeom>
          <a:noFill/>
        </p:spPr>
        <p:txBody>
          <a:bodyPr wrap="square" rtlCol="0">
            <a:spAutoFit/>
          </a:bodyPr>
          <a:lstStyle/>
          <a:p>
            <a:pPr algn="ctr"/>
            <a:r>
              <a:rPr lang="en-US" sz="900" dirty="0" smtClean="0"/>
              <a:t>Bu </a:t>
            </a:r>
            <a:r>
              <a:rPr lang="en-US" sz="900" dirty="0" err="1" smtClean="0"/>
              <a:t>Proje</a:t>
            </a:r>
            <a:r>
              <a:rPr lang="en-US" sz="900" dirty="0" smtClean="0"/>
              <a:t> </a:t>
            </a:r>
            <a:r>
              <a:rPr lang="en-US" sz="900" dirty="0" err="1" smtClean="0"/>
              <a:t>Avrupa</a:t>
            </a:r>
            <a:r>
              <a:rPr lang="en-US" sz="900" dirty="0" smtClean="0"/>
              <a:t> </a:t>
            </a:r>
            <a:r>
              <a:rPr lang="en-US" sz="900" dirty="0" err="1" smtClean="0"/>
              <a:t>Birliği</a:t>
            </a:r>
            <a:r>
              <a:rPr lang="en-US" sz="900" dirty="0" smtClean="0"/>
              <a:t> </a:t>
            </a:r>
            <a:r>
              <a:rPr lang="en-US" sz="900" dirty="0" err="1" smtClean="0"/>
              <a:t>ve</a:t>
            </a:r>
            <a:r>
              <a:rPr lang="en-US" sz="900" dirty="0" smtClean="0"/>
              <a:t> </a:t>
            </a:r>
            <a:r>
              <a:rPr lang="en-US" sz="900" dirty="0" err="1" smtClean="0"/>
              <a:t>Türkiye</a:t>
            </a:r>
            <a:r>
              <a:rPr lang="en-US" sz="900" dirty="0" smtClean="0"/>
              <a:t> </a:t>
            </a:r>
            <a:r>
              <a:rPr lang="en-US" sz="900" dirty="0" err="1" smtClean="0"/>
              <a:t>Cumhuriyeti</a:t>
            </a:r>
            <a:r>
              <a:rPr lang="en-US" sz="900" dirty="0" smtClean="0"/>
              <a:t> </a:t>
            </a:r>
            <a:r>
              <a:rPr lang="en-US" sz="900" dirty="0" err="1" smtClean="0"/>
              <a:t>tarafından</a:t>
            </a:r>
            <a:r>
              <a:rPr lang="en-US" sz="900" dirty="0" smtClean="0"/>
              <a:t> </a:t>
            </a:r>
            <a:r>
              <a:rPr lang="en-US" sz="900" dirty="0" err="1" smtClean="0"/>
              <a:t>ortaklaşa</a:t>
            </a:r>
            <a:r>
              <a:rPr lang="en-US" sz="900" dirty="0" smtClean="0"/>
              <a:t> </a:t>
            </a:r>
            <a:r>
              <a:rPr lang="en-US" sz="900" dirty="0" err="1" smtClean="0"/>
              <a:t>finanse</a:t>
            </a:r>
            <a:r>
              <a:rPr lang="en-US" sz="900" dirty="0" smtClean="0"/>
              <a:t> </a:t>
            </a:r>
            <a:r>
              <a:rPr lang="en-US" sz="900" dirty="0" err="1" smtClean="0"/>
              <a:t>edilmektedir</a:t>
            </a:r>
            <a:endParaRPr lang="en-GB" sz="900"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85491" y="1"/>
            <a:ext cx="1346628" cy="1586997"/>
          </a:xfrm>
          <a:prstGeom prst="rect">
            <a:avLst/>
          </a:prstGeom>
        </p:spPr>
      </p:pic>
      <p:sp>
        <p:nvSpPr>
          <p:cNvPr id="11" name="Rectangle 3"/>
          <p:cNvSpPr txBox="1">
            <a:spLocks noChangeArrowheads="1"/>
          </p:cNvSpPr>
          <p:nvPr/>
        </p:nvSpPr>
        <p:spPr>
          <a:xfrm>
            <a:off x="0" y="1556792"/>
            <a:ext cx="9144000" cy="5301208"/>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90000"/>
              </a:lnSpc>
              <a:spcBef>
                <a:spcPct val="20000"/>
              </a:spcBef>
              <a:spcAft>
                <a:spcPts val="0"/>
              </a:spcAft>
              <a:buClrTx/>
              <a:buSzTx/>
              <a:buFont typeface="Wingdings" pitchFamily="2" charset="2"/>
              <a:buNone/>
              <a:tabLst/>
              <a:defRPr/>
            </a:pPr>
            <a:endParaRPr kumimoji="0" lang="tr-TR" sz="3200" b="0" i="0" u="none" strike="noStrike" kern="1200" cap="none" spc="0" normalizeH="0" baseline="0" noProof="0" dirty="0" smtClean="0">
              <a:ln>
                <a:noFill/>
              </a:ln>
              <a:solidFill>
                <a:schemeClr val="tx1">
                  <a:tint val="75000"/>
                </a:schemeClr>
              </a:solidFill>
              <a:effectLst/>
              <a:uLnTx/>
              <a:uFillTx/>
              <a:latin typeface="+mn-lt"/>
              <a:ea typeface="+mn-ea"/>
              <a:cs typeface="Times New Roman" pitchFamily="18" charset="0"/>
            </a:endParaRPr>
          </a:p>
        </p:txBody>
      </p:sp>
      <p:sp>
        <p:nvSpPr>
          <p:cNvPr id="12" name="5 Slayt Numarası Yer Tutucusu"/>
          <p:cNvSpPr>
            <a:spLocks noGrp="1"/>
          </p:cNvSpPr>
          <p:nvPr>
            <p:ph type="sldNum" sz="quarter" idx="12"/>
          </p:nvPr>
        </p:nvSpPr>
        <p:spPr>
          <a:xfrm>
            <a:off x="6553200" y="6356350"/>
            <a:ext cx="2133600" cy="365125"/>
          </a:xfrm>
          <a:noFill/>
        </p:spPr>
        <p:txBody>
          <a:bodyPr/>
          <a:lstStyle/>
          <a:p>
            <a:fld id="{68F3C09D-29BC-4D10-A1BC-C67000199C98}" type="slidenum">
              <a:rPr lang="tr-TR" smtClean="0"/>
              <a:pPr/>
              <a:t>38</a:t>
            </a:fld>
            <a:endParaRPr lang="tr-TR" smtClean="0"/>
          </a:p>
        </p:txBody>
      </p:sp>
      <p:sp>
        <p:nvSpPr>
          <p:cNvPr id="10" name="Rectangle 2"/>
          <p:cNvSpPr txBox="1">
            <a:spLocks noChangeArrowheads="1"/>
          </p:cNvSpPr>
          <p:nvPr/>
        </p:nvSpPr>
        <p:spPr>
          <a:xfrm>
            <a:off x="457200" y="2746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4400" b="1" i="0" u="none" strike="noStrike" kern="1200" cap="none" spc="0" normalizeH="0" baseline="0" noProof="0" dirty="0" smtClean="0">
                <a:ln>
                  <a:noFill/>
                </a:ln>
                <a:solidFill>
                  <a:schemeClr val="tx1"/>
                </a:solidFill>
                <a:effectLst/>
                <a:uLnTx/>
                <a:uFillTx/>
                <a:latin typeface="+mj-lt"/>
                <a:ea typeface="+mj-ea"/>
                <a:cs typeface="+mj-cs"/>
              </a:rPr>
              <a:t>Lizbon Antlaşması</a:t>
            </a:r>
          </a:p>
        </p:txBody>
      </p:sp>
      <p:sp>
        <p:nvSpPr>
          <p:cNvPr id="13" name="Rectangle 3"/>
          <p:cNvSpPr txBox="1">
            <a:spLocks noChangeArrowheads="1"/>
          </p:cNvSpPr>
          <p:nvPr/>
        </p:nvSpPr>
        <p:spPr>
          <a:xfrm>
            <a:off x="457200" y="1600200"/>
            <a:ext cx="8229600" cy="4525963"/>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Wingdings" pitchFamily="2" charset="2"/>
              <a:buNone/>
              <a:tabLst/>
              <a:defRPr/>
            </a:pPr>
            <a:r>
              <a:rPr kumimoji="0" lang="tr-TR" sz="3200" b="1" i="0" u="none" strike="noStrike" kern="1200" cap="none" spc="0" normalizeH="0" baseline="0" noProof="0" dirty="0" smtClean="0">
                <a:ln>
                  <a:noFill/>
                </a:ln>
                <a:solidFill>
                  <a:schemeClr val="tx1">
                    <a:tint val="75000"/>
                  </a:schemeClr>
                </a:solidFill>
                <a:effectLst>
                  <a:outerShdw blurRad="38100" dist="38100" dir="2700000" algn="tl">
                    <a:srgbClr val="000000"/>
                  </a:outerShdw>
                </a:effectLst>
                <a:uLnTx/>
                <a:uFillTx/>
                <a:latin typeface="+mn-lt"/>
                <a:ea typeface="+mn-ea"/>
                <a:cs typeface="+mn-cs"/>
              </a:rPr>
              <a:t>Varılan anlaşmaya göre, 2007 Temmuz ayı sonuna kadar </a:t>
            </a:r>
            <a:r>
              <a:rPr kumimoji="0" lang="tr-TR" sz="3200" b="1" i="0" u="none" strike="noStrike" kern="1200" cap="none" spc="0" normalizeH="0" baseline="0" noProof="0" dirty="0" err="1" smtClean="0">
                <a:ln>
                  <a:noFill/>
                </a:ln>
                <a:solidFill>
                  <a:schemeClr val="tx1">
                    <a:tint val="75000"/>
                  </a:schemeClr>
                </a:solidFill>
                <a:effectLst>
                  <a:outerShdw blurRad="38100" dist="38100" dir="2700000" algn="tl">
                    <a:srgbClr val="000000"/>
                  </a:outerShdw>
                </a:effectLst>
                <a:uLnTx/>
                <a:uFillTx/>
                <a:latin typeface="+mn-lt"/>
                <a:ea typeface="+mn-ea"/>
                <a:cs typeface="+mn-cs"/>
              </a:rPr>
              <a:t>hükümetlerarası</a:t>
            </a:r>
            <a:r>
              <a:rPr kumimoji="0" lang="tr-TR" sz="3200" b="1" i="0" u="none" strike="noStrike" kern="1200" cap="none" spc="0" normalizeH="0" baseline="0" noProof="0" dirty="0" smtClean="0">
                <a:ln>
                  <a:noFill/>
                </a:ln>
                <a:solidFill>
                  <a:schemeClr val="tx1">
                    <a:tint val="75000"/>
                  </a:schemeClr>
                </a:solidFill>
                <a:effectLst>
                  <a:outerShdw blurRad="38100" dist="38100" dir="2700000" algn="tl">
                    <a:srgbClr val="000000"/>
                  </a:outerShdw>
                </a:effectLst>
                <a:uLnTx/>
                <a:uFillTx/>
                <a:latin typeface="+mn-lt"/>
                <a:ea typeface="+mn-ea"/>
                <a:cs typeface="+mn-cs"/>
              </a:rPr>
              <a:t> bir konferans toplanacak, bu konferans yılsonuna kadar çalışmalarını tamamlayacak ve üzerinde anlaşılan metnin 2009 yılı Avrupa Parlamentosu seçimlerine kadar üye ülkelerin onayına sunulması söz konusu olacaktı. </a:t>
            </a:r>
          </a:p>
          <a:p>
            <a:pPr marL="0" marR="0" lvl="0" indent="0" algn="ctr"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tr-TR" sz="32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Tree>
    <p:extLst>
      <p:ext uri="{BB962C8B-B14F-4D97-AF65-F5344CB8AC3E}">
        <p14:creationId xmlns:p14="http://schemas.microsoft.com/office/powerpoint/2010/main" val="132218632"/>
      </p:ext>
    </p:extLst>
  </p:cSld>
  <p:clrMapOvr>
    <a:masterClrMapping/>
  </p:clrMapOvr>
  <p:transition spd="slow">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AutoShape 3"/>
          <p:cNvSpPr>
            <a:spLocks noChangeAspect="1" noChangeArrowheads="1" noTextEdit="1"/>
          </p:cNvSpPr>
          <p:nvPr/>
        </p:nvSpPr>
        <p:spPr bwMode="auto">
          <a:xfrm>
            <a:off x="-20637" y="1503629"/>
            <a:ext cx="9201150" cy="4257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1040" name="Line 39"/>
          <p:cNvSpPr>
            <a:spLocks noChangeShapeType="1"/>
          </p:cNvSpPr>
          <p:nvPr/>
        </p:nvSpPr>
        <p:spPr bwMode="auto">
          <a:xfrm>
            <a:off x="-19050" y="1509668"/>
            <a:ext cx="9193213" cy="0"/>
          </a:xfrm>
          <a:prstGeom prst="line">
            <a:avLst/>
          </a:prstGeom>
          <a:noFill/>
          <a:ln w="1270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91" name="Rectangle 1"/>
          <p:cNvSpPr>
            <a:spLocks noChangeArrowheads="1"/>
          </p:cNvSpPr>
          <p:nvPr/>
        </p:nvSpPr>
        <p:spPr bwMode="auto">
          <a:xfrm>
            <a:off x="0" y="0"/>
            <a:ext cx="9180514" cy="1509712"/>
          </a:xfrm>
          <a:prstGeom prst="rect">
            <a:avLst/>
          </a:prstGeom>
          <a:solidFill>
            <a:schemeClr val="bg1"/>
          </a:solidFill>
          <a:ln>
            <a:noFill/>
          </a:ln>
          <a:extLst/>
        </p:spPr>
        <p:txBody>
          <a:bodyPr/>
          <a:lstStyle>
            <a:lvl1pPr eaLnBrk="0" hangingPunct="0">
              <a:defRPr sz="1000">
                <a:solidFill>
                  <a:srgbClr val="00005A"/>
                </a:solidFill>
                <a:latin typeface="Arial Narrow" pitchFamily="34" charset="0"/>
                <a:cs typeface="Arial" charset="0"/>
              </a:defRPr>
            </a:lvl1pPr>
            <a:lvl2pPr marL="742950" indent="-285750" eaLnBrk="0" hangingPunct="0">
              <a:defRPr sz="1000">
                <a:solidFill>
                  <a:srgbClr val="00005A"/>
                </a:solidFill>
                <a:latin typeface="Arial Narrow" pitchFamily="34" charset="0"/>
                <a:cs typeface="Arial" charset="0"/>
              </a:defRPr>
            </a:lvl2pPr>
            <a:lvl3pPr marL="1143000" indent="-228600" eaLnBrk="0" hangingPunct="0">
              <a:defRPr sz="1000">
                <a:solidFill>
                  <a:srgbClr val="00005A"/>
                </a:solidFill>
                <a:latin typeface="Arial Narrow" pitchFamily="34" charset="0"/>
                <a:cs typeface="Arial" charset="0"/>
              </a:defRPr>
            </a:lvl3pPr>
            <a:lvl4pPr marL="1600200" indent="-228600" eaLnBrk="0" hangingPunct="0">
              <a:defRPr sz="1000">
                <a:solidFill>
                  <a:srgbClr val="00005A"/>
                </a:solidFill>
                <a:latin typeface="Arial Narrow" pitchFamily="34" charset="0"/>
                <a:cs typeface="Arial" charset="0"/>
              </a:defRPr>
            </a:lvl4pPr>
            <a:lvl5pPr marL="2057400" indent="-228600" eaLnBrk="0" hangingPunct="0">
              <a:defRPr sz="1000">
                <a:solidFill>
                  <a:srgbClr val="00005A"/>
                </a:solidFill>
                <a:latin typeface="Arial Narrow" pitchFamily="34" charset="0"/>
                <a:cs typeface="Arial" charset="0"/>
              </a:defRPr>
            </a:lvl5pPr>
            <a:lvl6pPr marL="2514600" indent="-228600" eaLnBrk="0" fontAlgn="base" hangingPunct="0">
              <a:spcBef>
                <a:spcPct val="0"/>
              </a:spcBef>
              <a:spcAft>
                <a:spcPct val="0"/>
              </a:spcAft>
              <a:defRPr sz="1000">
                <a:solidFill>
                  <a:srgbClr val="00005A"/>
                </a:solidFill>
                <a:latin typeface="Arial Narrow" pitchFamily="34" charset="0"/>
                <a:cs typeface="Arial" charset="0"/>
              </a:defRPr>
            </a:lvl6pPr>
            <a:lvl7pPr marL="2971800" indent="-228600" eaLnBrk="0" fontAlgn="base" hangingPunct="0">
              <a:spcBef>
                <a:spcPct val="0"/>
              </a:spcBef>
              <a:spcAft>
                <a:spcPct val="0"/>
              </a:spcAft>
              <a:defRPr sz="1000">
                <a:solidFill>
                  <a:srgbClr val="00005A"/>
                </a:solidFill>
                <a:latin typeface="Arial Narrow" pitchFamily="34" charset="0"/>
                <a:cs typeface="Arial" charset="0"/>
              </a:defRPr>
            </a:lvl7pPr>
            <a:lvl8pPr marL="3429000" indent="-228600" eaLnBrk="0" fontAlgn="base" hangingPunct="0">
              <a:spcBef>
                <a:spcPct val="0"/>
              </a:spcBef>
              <a:spcAft>
                <a:spcPct val="0"/>
              </a:spcAft>
              <a:defRPr sz="1000">
                <a:solidFill>
                  <a:srgbClr val="00005A"/>
                </a:solidFill>
                <a:latin typeface="Arial Narrow" pitchFamily="34" charset="0"/>
                <a:cs typeface="Arial" charset="0"/>
              </a:defRPr>
            </a:lvl8pPr>
            <a:lvl9pPr marL="3886200" indent="-228600" eaLnBrk="0" fontAlgn="base" hangingPunct="0">
              <a:spcBef>
                <a:spcPct val="0"/>
              </a:spcBef>
              <a:spcAft>
                <a:spcPct val="0"/>
              </a:spcAft>
              <a:defRPr sz="1000">
                <a:solidFill>
                  <a:srgbClr val="00005A"/>
                </a:solidFill>
                <a:latin typeface="Arial Narrow" pitchFamily="34" charset="0"/>
                <a:cs typeface="Arial" charset="0"/>
              </a:defRPr>
            </a:lvl9pPr>
          </a:lstStyle>
          <a:p>
            <a:pPr lvl="0" algn="ctr" eaLnBrk="1" hangingPunct="1">
              <a:spcBef>
                <a:spcPct val="0"/>
              </a:spcBef>
              <a:defRPr/>
            </a:pPr>
            <a:endParaRPr lang="tr-TR" sz="4400" b="1" dirty="0" smtClean="0">
              <a:solidFill>
                <a:prstClr val="black"/>
              </a:solidFill>
              <a:latin typeface="Calibri"/>
              <a:cs typeface="+mn-cs"/>
            </a:endParaRPr>
          </a:p>
          <a:p>
            <a:pPr lvl="0" algn="ctr" eaLnBrk="1" hangingPunct="1">
              <a:spcBef>
                <a:spcPct val="0"/>
              </a:spcBef>
              <a:defRPr/>
            </a:pPr>
            <a:r>
              <a:rPr lang="tr-TR" sz="2800" b="1" dirty="0" smtClean="0">
                <a:solidFill>
                  <a:prstClr val="black"/>
                </a:solidFill>
                <a:latin typeface="Calibri"/>
                <a:cs typeface="+mn-cs"/>
              </a:rPr>
              <a:t>Reform Antlaşması: Lizbon</a:t>
            </a:r>
            <a:r>
              <a:rPr lang="tr-TR" sz="4400" b="1" dirty="0" smtClean="0">
                <a:solidFill>
                  <a:prstClr val="black"/>
                </a:solidFill>
                <a:latin typeface="Calibri"/>
                <a:cs typeface="+mn-cs"/>
              </a:rPr>
              <a:t> </a:t>
            </a:r>
            <a:r>
              <a:rPr lang="tr-TR" sz="2800" b="1" dirty="0">
                <a:solidFill>
                  <a:prstClr val="black"/>
                </a:solidFill>
                <a:latin typeface="Calibri"/>
                <a:cs typeface="+mn-cs"/>
              </a:rPr>
              <a:t>Antlaşması</a:t>
            </a:r>
          </a:p>
        </p:txBody>
      </p:sp>
      <p:pic>
        <p:nvPicPr>
          <p:cNvPr id="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3824" y="280411"/>
            <a:ext cx="1689217" cy="6729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7" name="TextBox 46"/>
          <p:cNvSpPr txBox="1"/>
          <p:nvPr/>
        </p:nvSpPr>
        <p:spPr>
          <a:xfrm>
            <a:off x="-143696" y="984889"/>
            <a:ext cx="2304256" cy="507831"/>
          </a:xfrm>
          <a:prstGeom prst="rect">
            <a:avLst/>
          </a:prstGeom>
          <a:noFill/>
        </p:spPr>
        <p:txBody>
          <a:bodyPr wrap="square" rtlCol="0">
            <a:spAutoFit/>
          </a:bodyPr>
          <a:lstStyle/>
          <a:p>
            <a:pPr algn="ctr"/>
            <a:r>
              <a:rPr lang="en-US" sz="900" dirty="0" smtClean="0"/>
              <a:t>Bu </a:t>
            </a:r>
            <a:r>
              <a:rPr lang="en-US" sz="900" dirty="0" err="1" smtClean="0"/>
              <a:t>Proje</a:t>
            </a:r>
            <a:r>
              <a:rPr lang="en-US" sz="900" dirty="0" smtClean="0"/>
              <a:t> </a:t>
            </a:r>
            <a:r>
              <a:rPr lang="en-US" sz="900" dirty="0" err="1" smtClean="0"/>
              <a:t>Avrupa</a:t>
            </a:r>
            <a:r>
              <a:rPr lang="en-US" sz="900" dirty="0" smtClean="0"/>
              <a:t> </a:t>
            </a:r>
            <a:r>
              <a:rPr lang="en-US" sz="900" dirty="0" err="1" smtClean="0"/>
              <a:t>Birliği</a:t>
            </a:r>
            <a:r>
              <a:rPr lang="en-US" sz="900" dirty="0" smtClean="0"/>
              <a:t> </a:t>
            </a:r>
            <a:r>
              <a:rPr lang="en-US" sz="900" dirty="0" err="1" smtClean="0"/>
              <a:t>ve</a:t>
            </a:r>
            <a:r>
              <a:rPr lang="en-US" sz="900" dirty="0" smtClean="0"/>
              <a:t> </a:t>
            </a:r>
            <a:r>
              <a:rPr lang="en-US" sz="900" dirty="0" err="1" smtClean="0"/>
              <a:t>Türkiye</a:t>
            </a:r>
            <a:r>
              <a:rPr lang="en-US" sz="900" dirty="0" smtClean="0"/>
              <a:t> </a:t>
            </a:r>
            <a:r>
              <a:rPr lang="en-US" sz="900" dirty="0" err="1" smtClean="0"/>
              <a:t>Cumhuriyeti</a:t>
            </a:r>
            <a:r>
              <a:rPr lang="en-US" sz="900" dirty="0" smtClean="0"/>
              <a:t> </a:t>
            </a:r>
            <a:r>
              <a:rPr lang="en-US" sz="900" dirty="0" err="1" smtClean="0"/>
              <a:t>tarafından</a:t>
            </a:r>
            <a:r>
              <a:rPr lang="en-US" sz="900" dirty="0" smtClean="0"/>
              <a:t> </a:t>
            </a:r>
            <a:r>
              <a:rPr lang="en-US" sz="900" dirty="0" err="1" smtClean="0"/>
              <a:t>ortaklaşa</a:t>
            </a:r>
            <a:r>
              <a:rPr lang="en-US" sz="900" dirty="0" smtClean="0"/>
              <a:t> </a:t>
            </a:r>
            <a:r>
              <a:rPr lang="en-US" sz="900" dirty="0" err="1" smtClean="0"/>
              <a:t>finanse</a:t>
            </a:r>
            <a:r>
              <a:rPr lang="en-US" sz="900" dirty="0" smtClean="0"/>
              <a:t> </a:t>
            </a:r>
            <a:r>
              <a:rPr lang="en-US" sz="900" dirty="0" err="1" smtClean="0"/>
              <a:t>edilmektedir</a:t>
            </a:r>
            <a:endParaRPr lang="en-GB" sz="900"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85491" y="1"/>
            <a:ext cx="1346628" cy="1586997"/>
          </a:xfrm>
          <a:prstGeom prst="rect">
            <a:avLst/>
          </a:prstGeom>
        </p:spPr>
      </p:pic>
      <p:sp>
        <p:nvSpPr>
          <p:cNvPr id="11" name="Rectangle 3"/>
          <p:cNvSpPr txBox="1">
            <a:spLocks noChangeArrowheads="1"/>
          </p:cNvSpPr>
          <p:nvPr/>
        </p:nvSpPr>
        <p:spPr>
          <a:xfrm>
            <a:off x="0" y="1556792"/>
            <a:ext cx="9144000" cy="5301208"/>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90000"/>
              </a:lnSpc>
              <a:spcBef>
                <a:spcPct val="20000"/>
              </a:spcBef>
              <a:spcAft>
                <a:spcPts val="0"/>
              </a:spcAft>
              <a:buClrTx/>
              <a:buSzTx/>
              <a:buFont typeface="Wingdings" pitchFamily="2" charset="2"/>
              <a:buNone/>
              <a:tabLst/>
              <a:defRPr/>
            </a:pPr>
            <a:endParaRPr kumimoji="0" lang="tr-TR" sz="3200" b="0" i="0" u="none" strike="noStrike" kern="1200" cap="none" spc="0" normalizeH="0" baseline="0" noProof="0" dirty="0" smtClean="0">
              <a:ln>
                <a:noFill/>
              </a:ln>
              <a:solidFill>
                <a:schemeClr val="tx1">
                  <a:tint val="75000"/>
                </a:schemeClr>
              </a:solidFill>
              <a:effectLst/>
              <a:uLnTx/>
              <a:uFillTx/>
              <a:latin typeface="+mn-lt"/>
              <a:ea typeface="+mn-ea"/>
              <a:cs typeface="Times New Roman" pitchFamily="18" charset="0"/>
            </a:endParaRPr>
          </a:p>
        </p:txBody>
      </p:sp>
      <p:sp>
        <p:nvSpPr>
          <p:cNvPr id="12" name="5 Slayt Numarası Yer Tutucusu"/>
          <p:cNvSpPr>
            <a:spLocks noGrp="1"/>
          </p:cNvSpPr>
          <p:nvPr>
            <p:ph type="sldNum" sz="quarter" idx="12"/>
          </p:nvPr>
        </p:nvSpPr>
        <p:spPr>
          <a:xfrm>
            <a:off x="6553200" y="6356350"/>
            <a:ext cx="2133600" cy="365125"/>
          </a:xfrm>
          <a:noFill/>
        </p:spPr>
        <p:txBody>
          <a:bodyPr/>
          <a:lstStyle/>
          <a:p>
            <a:fld id="{68F3C09D-29BC-4D10-A1BC-C67000199C98}" type="slidenum">
              <a:rPr lang="tr-TR" smtClean="0"/>
              <a:pPr/>
              <a:t>39</a:t>
            </a:fld>
            <a:endParaRPr lang="tr-TR" smtClean="0"/>
          </a:p>
        </p:txBody>
      </p:sp>
      <p:sp>
        <p:nvSpPr>
          <p:cNvPr id="10" name="Rectangle 2"/>
          <p:cNvSpPr txBox="1">
            <a:spLocks noChangeArrowheads="1"/>
          </p:cNvSpPr>
          <p:nvPr/>
        </p:nvSpPr>
        <p:spPr>
          <a:xfrm>
            <a:off x="609600" y="427038"/>
            <a:ext cx="8229600" cy="1129754"/>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40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3" name="Rectangle 3"/>
          <p:cNvSpPr txBox="1">
            <a:spLocks noChangeArrowheads="1"/>
          </p:cNvSpPr>
          <p:nvPr/>
        </p:nvSpPr>
        <p:spPr>
          <a:xfrm>
            <a:off x="781792" y="1648227"/>
            <a:ext cx="7772400" cy="4114800"/>
          </a:xfrm>
          <a:prstGeom prst="rect">
            <a:avLst/>
          </a:prstGeom>
        </p:spPr>
        <p:txBody>
          <a:bodyPr vert="horz" lIns="91440" tIns="45720" rIns="91440" bIns="45720" rtlCol="0">
            <a:normAutofit fontScale="92500" lnSpcReduction="20000"/>
          </a:bodyPr>
          <a:lstStyle/>
          <a:p>
            <a:pPr lvl="0" algn="ctr">
              <a:spcBef>
                <a:spcPct val="0"/>
              </a:spcBef>
              <a:defRPr/>
            </a:pPr>
            <a:r>
              <a:rPr lang="tr-TR" sz="3200" b="1" dirty="0"/>
              <a:t>AB liderlerinin üzerinde anlaştıkları</a:t>
            </a:r>
          </a:p>
          <a:p>
            <a:pPr lvl="0" algn="ctr">
              <a:spcBef>
                <a:spcPct val="0"/>
              </a:spcBef>
              <a:defRPr/>
            </a:pPr>
            <a:r>
              <a:rPr lang="tr-TR" sz="3200" b="1" dirty="0"/>
              <a:t> anlaşma metniyle, AB Anlaşması üzerinde</a:t>
            </a:r>
          </a:p>
          <a:p>
            <a:pPr lvl="0" algn="ctr">
              <a:spcBef>
                <a:spcPct val="0"/>
              </a:spcBef>
              <a:defRPr/>
            </a:pPr>
            <a:r>
              <a:rPr lang="tr-TR" sz="3200" b="1" dirty="0"/>
              <a:t> yapılacak </a:t>
            </a:r>
            <a:r>
              <a:rPr lang="tr-TR" sz="3200" b="1" dirty="0" smtClean="0"/>
              <a:t>değişiklikler:</a:t>
            </a:r>
            <a:endParaRPr lang="tr-TR" sz="3200" b="1" dirty="0"/>
          </a:p>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tr-TR" sz="3200" b="1" i="0" u="none" strike="noStrike" kern="1200" cap="none" spc="0" normalizeH="0" baseline="0" noProof="0" dirty="0" smtClean="0">
                <a:ln>
                  <a:noFill/>
                </a:ln>
                <a:effectLst/>
                <a:uLnTx/>
                <a:uFillTx/>
              </a:rPr>
              <a:t>Anlaşmada devlet çağrışımlı bayrak, marş gibi semboller yer almayacak.</a:t>
            </a:r>
          </a:p>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tr-TR" sz="3200" b="1" i="0" u="none" strike="noStrike" kern="1200" cap="none" spc="0" normalizeH="0" baseline="0" noProof="0" dirty="0" smtClean="0">
                <a:ln>
                  <a:noFill/>
                </a:ln>
                <a:effectLst/>
                <a:uLnTx/>
                <a:uFillTx/>
              </a:rPr>
              <a:t>Anlaşma "anayasa" adını</a:t>
            </a:r>
            <a:r>
              <a:rPr kumimoji="0" lang="tr-TR" sz="3200" b="1" i="0" u="none" strike="noStrike" kern="1200" cap="none" spc="0" normalizeH="0" noProof="0" dirty="0" smtClean="0">
                <a:ln>
                  <a:noFill/>
                </a:ln>
                <a:effectLst/>
                <a:uLnTx/>
                <a:uFillTx/>
              </a:rPr>
              <a:t> </a:t>
            </a:r>
            <a:r>
              <a:rPr kumimoji="0" lang="tr-TR" sz="3200" b="1" i="0" u="none" strike="noStrike" kern="1200" cap="none" spc="0" normalizeH="0" baseline="0" noProof="0" dirty="0" smtClean="0">
                <a:ln>
                  <a:noFill/>
                </a:ln>
                <a:effectLst/>
                <a:uLnTx/>
                <a:uFillTx/>
              </a:rPr>
              <a:t>taşımayacak. Temmuzda toplanacak </a:t>
            </a:r>
            <a:r>
              <a:rPr kumimoji="0" lang="tr-TR" sz="3200" b="1" i="0" u="none" strike="noStrike" kern="1200" cap="none" spc="0" normalizeH="0" baseline="0" noProof="0" dirty="0" err="1" smtClean="0">
                <a:ln>
                  <a:noFill/>
                </a:ln>
                <a:effectLst/>
                <a:uLnTx/>
                <a:uFillTx/>
              </a:rPr>
              <a:t>Hükümetlerarası</a:t>
            </a:r>
            <a:r>
              <a:rPr kumimoji="0" lang="tr-TR" sz="3200" b="1" i="0" u="none" strike="noStrike" kern="1200" cap="none" spc="0" normalizeH="0" baseline="0" noProof="0" dirty="0" smtClean="0">
                <a:ln>
                  <a:noFill/>
                </a:ln>
                <a:effectLst/>
                <a:uLnTx/>
                <a:uFillTx/>
              </a:rPr>
              <a:t> Konferans'ta son hali verilecek olan belge mevcut antlaşmaları belli oranda değiştiren bir yapıda olacak</a:t>
            </a:r>
          </a:p>
          <a:p>
            <a:pPr marL="0" marR="0" lvl="0" indent="0" algn="ctr"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tr-TR" sz="32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Tree>
    <p:extLst>
      <p:ext uri="{BB962C8B-B14F-4D97-AF65-F5344CB8AC3E}">
        <p14:creationId xmlns:p14="http://schemas.microsoft.com/office/powerpoint/2010/main" val="132218632"/>
      </p:ext>
    </p:extLst>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AutoShape 3"/>
          <p:cNvSpPr>
            <a:spLocks noChangeAspect="1" noChangeArrowheads="1" noTextEdit="1"/>
          </p:cNvSpPr>
          <p:nvPr/>
        </p:nvSpPr>
        <p:spPr bwMode="auto">
          <a:xfrm>
            <a:off x="-20637" y="1503629"/>
            <a:ext cx="9201150" cy="4257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1040" name="Line 39"/>
          <p:cNvSpPr>
            <a:spLocks noChangeShapeType="1"/>
          </p:cNvSpPr>
          <p:nvPr/>
        </p:nvSpPr>
        <p:spPr bwMode="auto">
          <a:xfrm>
            <a:off x="-19050" y="1509668"/>
            <a:ext cx="9193213" cy="0"/>
          </a:xfrm>
          <a:prstGeom prst="line">
            <a:avLst/>
          </a:prstGeom>
          <a:noFill/>
          <a:ln w="1270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91" name="Rectangle 1"/>
          <p:cNvSpPr>
            <a:spLocks noChangeArrowheads="1"/>
          </p:cNvSpPr>
          <p:nvPr/>
        </p:nvSpPr>
        <p:spPr bwMode="auto">
          <a:xfrm>
            <a:off x="0" y="0"/>
            <a:ext cx="9180514" cy="1509712"/>
          </a:xfrm>
          <a:prstGeom prst="rect">
            <a:avLst/>
          </a:prstGeom>
          <a:solidFill>
            <a:schemeClr val="bg1"/>
          </a:solidFill>
          <a:ln>
            <a:noFill/>
          </a:ln>
          <a:extLst/>
        </p:spPr>
        <p:txBody>
          <a:bodyPr/>
          <a:lstStyle>
            <a:lvl1pPr eaLnBrk="0" hangingPunct="0">
              <a:defRPr sz="1000">
                <a:solidFill>
                  <a:srgbClr val="00005A"/>
                </a:solidFill>
                <a:latin typeface="Arial Narrow" pitchFamily="34" charset="0"/>
                <a:cs typeface="Arial" charset="0"/>
              </a:defRPr>
            </a:lvl1pPr>
            <a:lvl2pPr marL="742950" indent="-285750" eaLnBrk="0" hangingPunct="0">
              <a:defRPr sz="1000">
                <a:solidFill>
                  <a:srgbClr val="00005A"/>
                </a:solidFill>
                <a:latin typeface="Arial Narrow" pitchFamily="34" charset="0"/>
                <a:cs typeface="Arial" charset="0"/>
              </a:defRPr>
            </a:lvl2pPr>
            <a:lvl3pPr marL="1143000" indent="-228600" eaLnBrk="0" hangingPunct="0">
              <a:defRPr sz="1000">
                <a:solidFill>
                  <a:srgbClr val="00005A"/>
                </a:solidFill>
                <a:latin typeface="Arial Narrow" pitchFamily="34" charset="0"/>
                <a:cs typeface="Arial" charset="0"/>
              </a:defRPr>
            </a:lvl3pPr>
            <a:lvl4pPr marL="1600200" indent="-228600" eaLnBrk="0" hangingPunct="0">
              <a:defRPr sz="1000">
                <a:solidFill>
                  <a:srgbClr val="00005A"/>
                </a:solidFill>
                <a:latin typeface="Arial Narrow" pitchFamily="34" charset="0"/>
                <a:cs typeface="Arial" charset="0"/>
              </a:defRPr>
            </a:lvl4pPr>
            <a:lvl5pPr marL="2057400" indent="-228600" eaLnBrk="0" hangingPunct="0">
              <a:defRPr sz="1000">
                <a:solidFill>
                  <a:srgbClr val="00005A"/>
                </a:solidFill>
                <a:latin typeface="Arial Narrow" pitchFamily="34" charset="0"/>
                <a:cs typeface="Arial" charset="0"/>
              </a:defRPr>
            </a:lvl5pPr>
            <a:lvl6pPr marL="2514600" indent="-228600" eaLnBrk="0" fontAlgn="base" hangingPunct="0">
              <a:spcBef>
                <a:spcPct val="0"/>
              </a:spcBef>
              <a:spcAft>
                <a:spcPct val="0"/>
              </a:spcAft>
              <a:defRPr sz="1000">
                <a:solidFill>
                  <a:srgbClr val="00005A"/>
                </a:solidFill>
                <a:latin typeface="Arial Narrow" pitchFamily="34" charset="0"/>
                <a:cs typeface="Arial" charset="0"/>
              </a:defRPr>
            </a:lvl6pPr>
            <a:lvl7pPr marL="2971800" indent="-228600" eaLnBrk="0" fontAlgn="base" hangingPunct="0">
              <a:spcBef>
                <a:spcPct val="0"/>
              </a:spcBef>
              <a:spcAft>
                <a:spcPct val="0"/>
              </a:spcAft>
              <a:defRPr sz="1000">
                <a:solidFill>
                  <a:srgbClr val="00005A"/>
                </a:solidFill>
                <a:latin typeface="Arial Narrow" pitchFamily="34" charset="0"/>
                <a:cs typeface="Arial" charset="0"/>
              </a:defRPr>
            </a:lvl7pPr>
            <a:lvl8pPr marL="3429000" indent="-228600" eaLnBrk="0" fontAlgn="base" hangingPunct="0">
              <a:spcBef>
                <a:spcPct val="0"/>
              </a:spcBef>
              <a:spcAft>
                <a:spcPct val="0"/>
              </a:spcAft>
              <a:defRPr sz="1000">
                <a:solidFill>
                  <a:srgbClr val="00005A"/>
                </a:solidFill>
                <a:latin typeface="Arial Narrow" pitchFamily="34" charset="0"/>
                <a:cs typeface="Arial" charset="0"/>
              </a:defRPr>
            </a:lvl8pPr>
            <a:lvl9pPr marL="3886200" indent="-228600" eaLnBrk="0" fontAlgn="base" hangingPunct="0">
              <a:spcBef>
                <a:spcPct val="0"/>
              </a:spcBef>
              <a:spcAft>
                <a:spcPct val="0"/>
              </a:spcAft>
              <a:defRPr sz="1000">
                <a:solidFill>
                  <a:srgbClr val="00005A"/>
                </a:solidFill>
                <a:latin typeface="Arial Narrow" pitchFamily="34" charset="0"/>
                <a:cs typeface="Arial" charset="0"/>
              </a:defRPr>
            </a:lvl9pPr>
          </a:lstStyle>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dirty="0">
              <a:solidFill>
                <a:prstClr val="white"/>
              </a:solidFill>
            </a:endParaRPr>
          </a:p>
          <a:p>
            <a:pPr algn="ctr" eaLnBrk="1" hangingPunct="1"/>
            <a:endParaRPr lang="en-GB" altLang="tr-TR" sz="1800" b="1" dirty="0">
              <a:solidFill>
                <a:prstClr val="white"/>
              </a:solidFill>
            </a:endParaRPr>
          </a:p>
          <a:p>
            <a:pPr eaLnBrk="1" hangingPunct="1"/>
            <a:endParaRPr lang="tr-TR" altLang="tr-TR" sz="1800" b="1" dirty="0">
              <a:solidFill>
                <a:prstClr val="white"/>
              </a:solidFill>
            </a:endParaRPr>
          </a:p>
        </p:txBody>
      </p:sp>
      <p:pic>
        <p:nvPicPr>
          <p:cNvPr id="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3824" y="280411"/>
            <a:ext cx="1689217" cy="6729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7" name="TextBox 46"/>
          <p:cNvSpPr txBox="1"/>
          <p:nvPr/>
        </p:nvSpPr>
        <p:spPr>
          <a:xfrm>
            <a:off x="-143696" y="984889"/>
            <a:ext cx="2304256" cy="507831"/>
          </a:xfrm>
          <a:prstGeom prst="rect">
            <a:avLst/>
          </a:prstGeom>
          <a:noFill/>
        </p:spPr>
        <p:txBody>
          <a:bodyPr wrap="square" rtlCol="0">
            <a:spAutoFit/>
          </a:bodyPr>
          <a:lstStyle/>
          <a:p>
            <a:pPr algn="ctr"/>
            <a:r>
              <a:rPr lang="en-US" sz="900" dirty="0" smtClean="0"/>
              <a:t>Bu </a:t>
            </a:r>
            <a:r>
              <a:rPr lang="en-US" sz="900" dirty="0" err="1" smtClean="0"/>
              <a:t>Proje</a:t>
            </a:r>
            <a:r>
              <a:rPr lang="en-US" sz="900" dirty="0" smtClean="0"/>
              <a:t> </a:t>
            </a:r>
            <a:r>
              <a:rPr lang="en-US" sz="900" dirty="0" err="1" smtClean="0"/>
              <a:t>Avrupa</a:t>
            </a:r>
            <a:r>
              <a:rPr lang="en-US" sz="900" dirty="0" smtClean="0"/>
              <a:t> </a:t>
            </a:r>
            <a:r>
              <a:rPr lang="en-US" sz="900" dirty="0" err="1" smtClean="0"/>
              <a:t>Birliği</a:t>
            </a:r>
            <a:r>
              <a:rPr lang="en-US" sz="900" dirty="0" smtClean="0"/>
              <a:t> </a:t>
            </a:r>
            <a:r>
              <a:rPr lang="en-US" sz="900" dirty="0" err="1" smtClean="0"/>
              <a:t>ve</a:t>
            </a:r>
            <a:r>
              <a:rPr lang="en-US" sz="900" dirty="0" smtClean="0"/>
              <a:t> </a:t>
            </a:r>
            <a:r>
              <a:rPr lang="en-US" sz="900" dirty="0" err="1" smtClean="0"/>
              <a:t>Türkiye</a:t>
            </a:r>
            <a:r>
              <a:rPr lang="en-US" sz="900" dirty="0" smtClean="0"/>
              <a:t> </a:t>
            </a:r>
            <a:r>
              <a:rPr lang="en-US" sz="900" dirty="0" err="1" smtClean="0"/>
              <a:t>Cumhuriyeti</a:t>
            </a:r>
            <a:r>
              <a:rPr lang="en-US" sz="900" dirty="0" smtClean="0"/>
              <a:t> </a:t>
            </a:r>
            <a:r>
              <a:rPr lang="en-US" sz="900" dirty="0" err="1" smtClean="0"/>
              <a:t>tarafından</a:t>
            </a:r>
            <a:r>
              <a:rPr lang="en-US" sz="900" dirty="0" smtClean="0"/>
              <a:t> </a:t>
            </a:r>
            <a:r>
              <a:rPr lang="en-US" sz="900" dirty="0" err="1" smtClean="0"/>
              <a:t>ortaklaşa</a:t>
            </a:r>
            <a:r>
              <a:rPr lang="en-US" sz="900" dirty="0" smtClean="0"/>
              <a:t> </a:t>
            </a:r>
            <a:r>
              <a:rPr lang="en-US" sz="900" dirty="0" err="1" smtClean="0"/>
              <a:t>finanse</a:t>
            </a:r>
            <a:r>
              <a:rPr lang="en-US" sz="900" dirty="0" smtClean="0"/>
              <a:t> </a:t>
            </a:r>
            <a:r>
              <a:rPr lang="en-US" sz="900" dirty="0" err="1" smtClean="0"/>
              <a:t>edilmektedir</a:t>
            </a:r>
            <a:endParaRPr lang="en-GB" sz="900"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85491" y="1"/>
            <a:ext cx="1346628" cy="1586997"/>
          </a:xfrm>
          <a:prstGeom prst="rect">
            <a:avLst/>
          </a:prstGeom>
        </p:spPr>
      </p:pic>
      <p:sp>
        <p:nvSpPr>
          <p:cNvPr id="10" name="TextBox 18"/>
          <p:cNvSpPr txBox="1"/>
          <p:nvPr/>
        </p:nvSpPr>
        <p:spPr>
          <a:xfrm>
            <a:off x="194318" y="548680"/>
            <a:ext cx="8797008" cy="830997"/>
          </a:xfrm>
          <a:prstGeom prst="rect">
            <a:avLst/>
          </a:prstGeom>
          <a:noFill/>
        </p:spPr>
        <p:txBody>
          <a:bodyPr wrap="square" rtlCol="0">
            <a:spAutoFit/>
          </a:bodyPr>
          <a:lstStyle/>
          <a:p>
            <a:pPr algn="ctr"/>
            <a:r>
              <a:rPr lang="tr-TR" sz="2400" b="1" dirty="0" smtClean="0">
                <a:latin typeface="Times New Roman" pitchFamily="18" charset="0"/>
                <a:cs typeface="Times New Roman" pitchFamily="18" charset="0"/>
              </a:rPr>
              <a:t>Bütünleşme Yolunda Yeni Adımlar</a:t>
            </a:r>
            <a:br>
              <a:rPr lang="tr-TR" sz="2400" b="1" dirty="0" smtClean="0">
                <a:latin typeface="Times New Roman" pitchFamily="18" charset="0"/>
                <a:cs typeface="Times New Roman" pitchFamily="18" charset="0"/>
              </a:rPr>
            </a:br>
            <a:r>
              <a:rPr lang="tr-TR" sz="2400" b="1" dirty="0" err="1" smtClean="0">
                <a:latin typeface="Times New Roman" pitchFamily="18" charset="0"/>
                <a:cs typeface="Times New Roman" pitchFamily="18" charset="0"/>
              </a:rPr>
              <a:t>Schuman</a:t>
            </a:r>
            <a:r>
              <a:rPr lang="tr-TR" sz="2400" b="1" dirty="0" smtClean="0">
                <a:latin typeface="Times New Roman" pitchFamily="18" charset="0"/>
                <a:cs typeface="Times New Roman" pitchFamily="18" charset="0"/>
              </a:rPr>
              <a:t> Deklarasyonu (9 Mayıs 1950) (1)</a:t>
            </a:r>
            <a:endParaRPr lang="en-GB" altLang="tr-TR" sz="2400" b="1" dirty="0">
              <a:solidFill>
                <a:srgbClr val="C00000"/>
              </a:solidFill>
            </a:endParaRPr>
          </a:p>
        </p:txBody>
      </p:sp>
      <p:sp>
        <p:nvSpPr>
          <p:cNvPr id="11" name="Rectangle 3"/>
          <p:cNvSpPr txBox="1">
            <a:spLocks noChangeArrowheads="1"/>
          </p:cNvSpPr>
          <p:nvPr/>
        </p:nvSpPr>
        <p:spPr>
          <a:xfrm>
            <a:off x="0" y="1556792"/>
            <a:ext cx="9144000" cy="5301208"/>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90000"/>
              </a:lnSpc>
              <a:spcBef>
                <a:spcPct val="20000"/>
              </a:spcBef>
              <a:spcAft>
                <a:spcPts val="0"/>
              </a:spcAft>
              <a:buClrTx/>
              <a:buSzTx/>
              <a:buFont typeface="Wingdings" pitchFamily="2" charset="2"/>
              <a:buNone/>
              <a:tabLst/>
              <a:defRPr/>
            </a:pPr>
            <a:endParaRPr kumimoji="0" lang="tr-TR" sz="3200" b="0" i="0" u="none" strike="noStrike" kern="1200" cap="none" spc="0" normalizeH="0" baseline="0" noProof="0" dirty="0" smtClean="0">
              <a:ln>
                <a:noFill/>
              </a:ln>
              <a:solidFill>
                <a:schemeClr val="tx1">
                  <a:tint val="75000"/>
                </a:schemeClr>
              </a:solidFill>
              <a:effectLst/>
              <a:uLnTx/>
              <a:uFillTx/>
              <a:latin typeface="+mn-lt"/>
              <a:ea typeface="+mn-ea"/>
              <a:cs typeface="Times New Roman" pitchFamily="18" charset="0"/>
            </a:endParaRPr>
          </a:p>
        </p:txBody>
      </p:sp>
      <p:sp>
        <p:nvSpPr>
          <p:cNvPr id="12" name="Rectangle 4"/>
          <p:cNvSpPr txBox="1">
            <a:spLocks noChangeArrowheads="1"/>
          </p:cNvSpPr>
          <p:nvPr/>
        </p:nvSpPr>
        <p:spPr>
          <a:xfrm>
            <a:off x="533400" y="1676400"/>
            <a:ext cx="7772400" cy="4724400"/>
          </a:xfrm>
          <a:prstGeom prst="rect">
            <a:avLst/>
          </a:prstGeom>
        </p:spPr>
        <p:txBody>
          <a:bodyPr vert="horz" lIns="91440" tIns="45720" rIns="91440" bIns="45720" rtlCol="0">
            <a:normAutofit/>
          </a:bodyPr>
          <a:lstStyle/>
          <a:p>
            <a:pPr lvl="0" algn="ctr">
              <a:lnSpc>
                <a:spcPct val="90000"/>
              </a:lnSpc>
              <a:spcBef>
                <a:spcPct val="50000"/>
              </a:spcBef>
              <a:buClr>
                <a:schemeClr val="bg1"/>
              </a:buClr>
            </a:pPr>
            <a:r>
              <a:rPr lang="tr-TR" sz="2800" b="1" dirty="0" smtClean="0">
                <a:cs typeface="Times New Roman" pitchFamily="18" charset="0"/>
              </a:rPr>
              <a:t>-Almanya’nın </a:t>
            </a:r>
            <a:r>
              <a:rPr lang="tr-TR" sz="2800" b="1" dirty="0" err="1" smtClean="0">
                <a:cs typeface="Times New Roman" pitchFamily="18" charset="0"/>
              </a:rPr>
              <a:t>Ruhr</a:t>
            </a:r>
            <a:r>
              <a:rPr lang="tr-TR" sz="2800" b="1" dirty="0" smtClean="0">
                <a:cs typeface="Times New Roman" pitchFamily="18" charset="0"/>
              </a:rPr>
              <a:t> bölgesindeki kömür ve çelik üretimi, II. DS sonrasında müttefikler arası </a:t>
            </a:r>
            <a:r>
              <a:rPr lang="tr-TR" sz="2800" b="1" dirty="0" err="1" smtClean="0">
                <a:cs typeface="Times New Roman" pitchFamily="18" charset="0"/>
              </a:rPr>
              <a:t>Ruhr</a:t>
            </a:r>
            <a:r>
              <a:rPr lang="tr-TR" sz="2800" b="1" dirty="0" smtClean="0">
                <a:cs typeface="Times New Roman" pitchFamily="18" charset="0"/>
              </a:rPr>
              <a:t> Uluslararası Otoritesinin denetimine sokulmuştu. Ancak, Marshall Planı sonrasında Alman </a:t>
            </a:r>
            <a:r>
              <a:rPr lang="tr-TR" sz="2800" b="1" dirty="0" err="1" smtClean="0">
                <a:cs typeface="Times New Roman" pitchFamily="18" charset="0"/>
              </a:rPr>
              <a:t>sanayiinin</a:t>
            </a:r>
            <a:r>
              <a:rPr lang="tr-TR" sz="2800" b="1" dirty="0" smtClean="0">
                <a:cs typeface="Times New Roman" pitchFamily="18" charset="0"/>
              </a:rPr>
              <a:t> hızla gelişme hamlesi içine girmesi bu denetimin sınırlarını zorluyordu.  Bu hıza yetişemeyen Fransız </a:t>
            </a:r>
            <a:r>
              <a:rPr lang="tr-TR" sz="2800" b="1" dirty="0" err="1" smtClean="0">
                <a:cs typeface="Times New Roman" pitchFamily="18" charset="0"/>
              </a:rPr>
              <a:t>sanayii</a:t>
            </a:r>
            <a:r>
              <a:rPr lang="tr-TR" sz="2800" b="1" dirty="0" smtClean="0">
                <a:cs typeface="Times New Roman" pitchFamily="18" charset="0"/>
              </a:rPr>
              <a:t> Almanya’nın gerisinde kalıyor ve yeniden Alman-Fransız rekabetini ortaya çıkaracak siyasal bir sorun ortaya çıkıyordu.</a:t>
            </a:r>
          </a:p>
          <a:p>
            <a:pPr lvl="0" algn="ctr">
              <a:lnSpc>
                <a:spcPct val="90000"/>
              </a:lnSpc>
              <a:spcBef>
                <a:spcPct val="50000"/>
              </a:spcBef>
              <a:buClr>
                <a:schemeClr val="bg1"/>
              </a:buClr>
            </a:pPr>
            <a:endParaRPr lang="tr-TR" sz="2000" dirty="0" smtClean="0">
              <a:solidFill>
                <a:schemeClr val="tx1">
                  <a:tint val="75000"/>
                </a:schemeClr>
              </a:solidFill>
              <a:cs typeface="Times New Roman" pitchFamily="18" charset="0"/>
            </a:endParaRPr>
          </a:p>
        </p:txBody>
      </p:sp>
    </p:spTree>
    <p:extLst>
      <p:ext uri="{BB962C8B-B14F-4D97-AF65-F5344CB8AC3E}">
        <p14:creationId xmlns:p14="http://schemas.microsoft.com/office/powerpoint/2010/main" val="13221863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AutoShape 3"/>
          <p:cNvSpPr>
            <a:spLocks noChangeAspect="1" noChangeArrowheads="1" noTextEdit="1"/>
          </p:cNvSpPr>
          <p:nvPr/>
        </p:nvSpPr>
        <p:spPr bwMode="auto">
          <a:xfrm>
            <a:off x="-20637" y="1503629"/>
            <a:ext cx="9201150" cy="4257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1040" name="Line 39"/>
          <p:cNvSpPr>
            <a:spLocks noChangeShapeType="1"/>
          </p:cNvSpPr>
          <p:nvPr/>
        </p:nvSpPr>
        <p:spPr bwMode="auto">
          <a:xfrm>
            <a:off x="-19050" y="1509668"/>
            <a:ext cx="9193213" cy="0"/>
          </a:xfrm>
          <a:prstGeom prst="line">
            <a:avLst/>
          </a:prstGeom>
          <a:noFill/>
          <a:ln w="1270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91" name="Rectangle 1"/>
          <p:cNvSpPr>
            <a:spLocks noChangeArrowheads="1"/>
          </p:cNvSpPr>
          <p:nvPr/>
        </p:nvSpPr>
        <p:spPr bwMode="auto">
          <a:xfrm>
            <a:off x="0" y="0"/>
            <a:ext cx="9180514" cy="1509712"/>
          </a:xfrm>
          <a:prstGeom prst="rect">
            <a:avLst/>
          </a:prstGeom>
          <a:solidFill>
            <a:schemeClr val="bg1"/>
          </a:solidFill>
          <a:ln>
            <a:noFill/>
          </a:ln>
          <a:extLst/>
        </p:spPr>
        <p:txBody>
          <a:bodyPr/>
          <a:lstStyle>
            <a:lvl1pPr eaLnBrk="0" hangingPunct="0">
              <a:defRPr sz="1000">
                <a:solidFill>
                  <a:srgbClr val="00005A"/>
                </a:solidFill>
                <a:latin typeface="Arial Narrow" pitchFamily="34" charset="0"/>
                <a:cs typeface="Arial" charset="0"/>
              </a:defRPr>
            </a:lvl1pPr>
            <a:lvl2pPr marL="742950" indent="-285750" eaLnBrk="0" hangingPunct="0">
              <a:defRPr sz="1000">
                <a:solidFill>
                  <a:srgbClr val="00005A"/>
                </a:solidFill>
                <a:latin typeface="Arial Narrow" pitchFamily="34" charset="0"/>
                <a:cs typeface="Arial" charset="0"/>
              </a:defRPr>
            </a:lvl2pPr>
            <a:lvl3pPr marL="1143000" indent="-228600" eaLnBrk="0" hangingPunct="0">
              <a:defRPr sz="1000">
                <a:solidFill>
                  <a:srgbClr val="00005A"/>
                </a:solidFill>
                <a:latin typeface="Arial Narrow" pitchFamily="34" charset="0"/>
                <a:cs typeface="Arial" charset="0"/>
              </a:defRPr>
            </a:lvl3pPr>
            <a:lvl4pPr marL="1600200" indent="-228600" eaLnBrk="0" hangingPunct="0">
              <a:defRPr sz="1000">
                <a:solidFill>
                  <a:srgbClr val="00005A"/>
                </a:solidFill>
                <a:latin typeface="Arial Narrow" pitchFamily="34" charset="0"/>
                <a:cs typeface="Arial" charset="0"/>
              </a:defRPr>
            </a:lvl4pPr>
            <a:lvl5pPr marL="2057400" indent="-228600" eaLnBrk="0" hangingPunct="0">
              <a:defRPr sz="1000">
                <a:solidFill>
                  <a:srgbClr val="00005A"/>
                </a:solidFill>
                <a:latin typeface="Arial Narrow" pitchFamily="34" charset="0"/>
                <a:cs typeface="Arial" charset="0"/>
              </a:defRPr>
            </a:lvl5pPr>
            <a:lvl6pPr marL="2514600" indent="-228600" eaLnBrk="0" fontAlgn="base" hangingPunct="0">
              <a:spcBef>
                <a:spcPct val="0"/>
              </a:spcBef>
              <a:spcAft>
                <a:spcPct val="0"/>
              </a:spcAft>
              <a:defRPr sz="1000">
                <a:solidFill>
                  <a:srgbClr val="00005A"/>
                </a:solidFill>
                <a:latin typeface="Arial Narrow" pitchFamily="34" charset="0"/>
                <a:cs typeface="Arial" charset="0"/>
              </a:defRPr>
            </a:lvl6pPr>
            <a:lvl7pPr marL="2971800" indent="-228600" eaLnBrk="0" fontAlgn="base" hangingPunct="0">
              <a:spcBef>
                <a:spcPct val="0"/>
              </a:spcBef>
              <a:spcAft>
                <a:spcPct val="0"/>
              </a:spcAft>
              <a:defRPr sz="1000">
                <a:solidFill>
                  <a:srgbClr val="00005A"/>
                </a:solidFill>
                <a:latin typeface="Arial Narrow" pitchFamily="34" charset="0"/>
                <a:cs typeface="Arial" charset="0"/>
              </a:defRPr>
            </a:lvl7pPr>
            <a:lvl8pPr marL="3429000" indent="-228600" eaLnBrk="0" fontAlgn="base" hangingPunct="0">
              <a:spcBef>
                <a:spcPct val="0"/>
              </a:spcBef>
              <a:spcAft>
                <a:spcPct val="0"/>
              </a:spcAft>
              <a:defRPr sz="1000">
                <a:solidFill>
                  <a:srgbClr val="00005A"/>
                </a:solidFill>
                <a:latin typeface="Arial Narrow" pitchFamily="34" charset="0"/>
                <a:cs typeface="Arial" charset="0"/>
              </a:defRPr>
            </a:lvl8pPr>
            <a:lvl9pPr marL="3886200" indent="-228600" eaLnBrk="0" fontAlgn="base" hangingPunct="0">
              <a:spcBef>
                <a:spcPct val="0"/>
              </a:spcBef>
              <a:spcAft>
                <a:spcPct val="0"/>
              </a:spcAft>
              <a:defRPr sz="1000">
                <a:solidFill>
                  <a:srgbClr val="00005A"/>
                </a:solidFill>
                <a:latin typeface="Arial Narrow" pitchFamily="34" charset="0"/>
                <a:cs typeface="Arial" charset="0"/>
              </a:defRPr>
            </a:lvl9pPr>
          </a:lstStyle>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dirty="0">
              <a:solidFill>
                <a:prstClr val="white"/>
              </a:solidFill>
            </a:endParaRPr>
          </a:p>
          <a:p>
            <a:pPr algn="ctr" eaLnBrk="1" hangingPunct="1"/>
            <a:endParaRPr lang="en-GB" altLang="tr-TR" sz="1800" b="1" dirty="0">
              <a:solidFill>
                <a:prstClr val="white"/>
              </a:solidFill>
            </a:endParaRPr>
          </a:p>
          <a:p>
            <a:pPr eaLnBrk="1" hangingPunct="1"/>
            <a:endParaRPr lang="tr-TR" altLang="tr-TR" sz="1800" b="1" dirty="0">
              <a:solidFill>
                <a:prstClr val="white"/>
              </a:solidFill>
            </a:endParaRPr>
          </a:p>
        </p:txBody>
      </p:sp>
      <p:pic>
        <p:nvPicPr>
          <p:cNvPr id="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3824" y="280411"/>
            <a:ext cx="1689217" cy="6729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7" name="TextBox 46"/>
          <p:cNvSpPr txBox="1"/>
          <p:nvPr/>
        </p:nvSpPr>
        <p:spPr>
          <a:xfrm>
            <a:off x="-143696" y="984889"/>
            <a:ext cx="2304256" cy="507831"/>
          </a:xfrm>
          <a:prstGeom prst="rect">
            <a:avLst/>
          </a:prstGeom>
          <a:noFill/>
        </p:spPr>
        <p:txBody>
          <a:bodyPr wrap="square" rtlCol="0">
            <a:spAutoFit/>
          </a:bodyPr>
          <a:lstStyle/>
          <a:p>
            <a:pPr algn="ctr"/>
            <a:r>
              <a:rPr lang="en-US" sz="900" dirty="0" smtClean="0"/>
              <a:t>Bu </a:t>
            </a:r>
            <a:r>
              <a:rPr lang="en-US" sz="900" dirty="0" err="1" smtClean="0"/>
              <a:t>Proje</a:t>
            </a:r>
            <a:r>
              <a:rPr lang="en-US" sz="900" dirty="0" smtClean="0"/>
              <a:t> </a:t>
            </a:r>
            <a:r>
              <a:rPr lang="en-US" sz="900" dirty="0" err="1" smtClean="0"/>
              <a:t>Avrupa</a:t>
            </a:r>
            <a:r>
              <a:rPr lang="en-US" sz="900" dirty="0" smtClean="0"/>
              <a:t> </a:t>
            </a:r>
            <a:r>
              <a:rPr lang="en-US" sz="900" dirty="0" err="1" smtClean="0"/>
              <a:t>Birliği</a:t>
            </a:r>
            <a:r>
              <a:rPr lang="en-US" sz="900" dirty="0" smtClean="0"/>
              <a:t> </a:t>
            </a:r>
            <a:r>
              <a:rPr lang="en-US" sz="900" dirty="0" err="1" smtClean="0"/>
              <a:t>ve</a:t>
            </a:r>
            <a:r>
              <a:rPr lang="en-US" sz="900" dirty="0" smtClean="0"/>
              <a:t> </a:t>
            </a:r>
            <a:r>
              <a:rPr lang="en-US" sz="900" dirty="0" err="1" smtClean="0"/>
              <a:t>Türkiye</a:t>
            </a:r>
            <a:r>
              <a:rPr lang="en-US" sz="900" dirty="0" smtClean="0"/>
              <a:t> </a:t>
            </a:r>
            <a:r>
              <a:rPr lang="en-US" sz="900" dirty="0" err="1" smtClean="0"/>
              <a:t>Cumhuriyeti</a:t>
            </a:r>
            <a:r>
              <a:rPr lang="en-US" sz="900" dirty="0" smtClean="0"/>
              <a:t> </a:t>
            </a:r>
            <a:r>
              <a:rPr lang="en-US" sz="900" dirty="0" err="1" smtClean="0"/>
              <a:t>tarafından</a:t>
            </a:r>
            <a:r>
              <a:rPr lang="en-US" sz="900" dirty="0" smtClean="0"/>
              <a:t> </a:t>
            </a:r>
            <a:r>
              <a:rPr lang="en-US" sz="900" dirty="0" err="1" smtClean="0"/>
              <a:t>ortaklaşa</a:t>
            </a:r>
            <a:r>
              <a:rPr lang="en-US" sz="900" dirty="0" smtClean="0"/>
              <a:t> </a:t>
            </a:r>
            <a:r>
              <a:rPr lang="en-US" sz="900" dirty="0" err="1" smtClean="0"/>
              <a:t>finanse</a:t>
            </a:r>
            <a:r>
              <a:rPr lang="en-US" sz="900" dirty="0" smtClean="0"/>
              <a:t> </a:t>
            </a:r>
            <a:r>
              <a:rPr lang="en-US" sz="900" dirty="0" err="1" smtClean="0"/>
              <a:t>edilmektedir</a:t>
            </a:r>
            <a:endParaRPr lang="en-GB" sz="900"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85491" y="1"/>
            <a:ext cx="1346628" cy="1586997"/>
          </a:xfrm>
          <a:prstGeom prst="rect">
            <a:avLst/>
          </a:prstGeom>
        </p:spPr>
      </p:pic>
      <p:sp>
        <p:nvSpPr>
          <p:cNvPr id="11" name="Rectangle 3"/>
          <p:cNvSpPr txBox="1">
            <a:spLocks noChangeArrowheads="1"/>
          </p:cNvSpPr>
          <p:nvPr/>
        </p:nvSpPr>
        <p:spPr>
          <a:xfrm>
            <a:off x="0" y="1556792"/>
            <a:ext cx="9144000" cy="5301208"/>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90000"/>
              </a:lnSpc>
              <a:spcBef>
                <a:spcPct val="20000"/>
              </a:spcBef>
              <a:spcAft>
                <a:spcPts val="0"/>
              </a:spcAft>
              <a:buClrTx/>
              <a:buSzTx/>
              <a:buFont typeface="Wingdings" pitchFamily="2" charset="2"/>
              <a:buNone/>
              <a:tabLst/>
              <a:defRPr/>
            </a:pPr>
            <a:endParaRPr kumimoji="0" lang="tr-TR" sz="3200" b="0" i="0" u="none" strike="noStrike" kern="1200" cap="none" spc="0" normalizeH="0" baseline="0" noProof="0" dirty="0" smtClean="0">
              <a:ln>
                <a:noFill/>
              </a:ln>
              <a:solidFill>
                <a:schemeClr val="tx1">
                  <a:tint val="75000"/>
                </a:schemeClr>
              </a:solidFill>
              <a:effectLst/>
              <a:uLnTx/>
              <a:uFillTx/>
              <a:latin typeface="+mn-lt"/>
              <a:ea typeface="+mn-ea"/>
              <a:cs typeface="Times New Roman" pitchFamily="18" charset="0"/>
            </a:endParaRPr>
          </a:p>
        </p:txBody>
      </p:sp>
      <p:sp>
        <p:nvSpPr>
          <p:cNvPr id="12" name="5 Slayt Numarası Yer Tutucusu"/>
          <p:cNvSpPr>
            <a:spLocks noGrp="1"/>
          </p:cNvSpPr>
          <p:nvPr>
            <p:ph type="sldNum" sz="quarter" idx="12"/>
          </p:nvPr>
        </p:nvSpPr>
        <p:spPr>
          <a:xfrm>
            <a:off x="6553200" y="6356350"/>
            <a:ext cx="2133600" cy="365125"/>
          </a:xfrm>
          <a:noFill/>
        </p:spPr>
        <p:txBody>
          <a:bodyPr/>
          <a:lstStyle/>
          <a:p>
            <a:fld id="{68F3C09D-29BC-4D10-A1BC-C67000199C98}" type="slidenum">
              <a:rPr lang="tr-TR" smtClean="0"/>
              <a:pPr/>
              <a:t>40</a:t>
            </a:fld>
            <a:endParaRPr lang="tr-TR" smtClean="0"/>
          </a:p>
        </p:txBody>
      </p:sp>
      <p:sp>
        <p:nvSpPr>
          <p:cNvPr id="10" name="Rectangle 2"/>
          <p:cNvSpPr txBox="1">
            <a:spLocks noChangeArrowheads="1"/>
          </p:cNvSpPr>
          <p:nvPr/>
        </p:nvSpPr>
        <p:spPr>
          <a:xfrm>
            <a:off x="457200" y="274638"/>
            <a:ext cx="8229600" cy="1143000"/>
          </a:xfrm>
          <a:prstGeom prst="rect">
            <a:avLst/>
          </a:prstGeom>
        </p:spPr>
        <p:txBody>
          <a:bodyPr vert="horz" lIns="91440" tIns="45720" rIns="91440" bIns="45720" rtlCol="0" anchor="ct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4000" b="1" i="0" u="none" strike="noStrike" kern="1200" cap="none" spc="0" normalizeH="0" baseline="0" noProof="0" dirty="0" smtClean="0">
                <a:ln>
                  <a:noFill/>
                </a:ln>
                <a:solidFill>
                  <a:schemeClr val="tx1"/>
                </a:solidFill>
                <a:effectLst/>
                <a:uLnTx/>
                <a:uFillTx/>
                <a:latin typeface="+mj-lt"/>
                <a:ea typeface="+mj-ea"/>
                <a:cs typeface="+mj-cs"/>
              </a:rPr>
              <a:t>Reform Antlaşması: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4000" b="1" i="0" u="none" strike="noStrike" kern="1200" cap="none" spc="0" normalizeH="0" baseline="0" noProof="0" dirty="0" smtClean="0">
                <a:ln>
                  <a:noFill/>
                </a:ln>
                <a:solidFill>
                  <a:schemeClr val="tx1"/>
                </a:solidFill>
                <a:effectLst/>
                <a:uLnTx/>
                <a:uFillTx/>
                <a:latin typeface="+mj-lt"/>
                <a:ea typeface="+mj-ea"/>
                <a:cs typeface="+mj-cs"/>
              </a:rPr>
              <a:t>Lizbon Antlaşması</a:t>
            </a:r>
          </a:p>
        </p:txBody>
      </p:sp>
      <p:sp>
        <p:nvSpPr>
          <p:cNvPr id="13" name="Rectangle 3"/>
          <p:cNvSpPr txBox="1">
            <a:spLocks noChangeArrowheads="1"/>
          </p:cNvSpPr>
          <p:nvPr/>
        </p:nvSpPr>
        <p:spPr>
          <a:xfrm>
            <a:off x="457200" y="1600200"/>
            <a:ext cx="8229600" cy="4525963"/>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tr-TR" sz="3200" b="1" i="0" u="none" strike="noStrike" kern="1200" cap="none" spc="0" normalizeH="0" baseline="0" noProof="0" dirty="0" smtClean="0">
              <a:ln>
                <a:noFill/>
              </a:ln>
              <a:solidFill>
                <a:schemeClr val="tx1">
                  <a:tint val="75000"/>
                </a:schemeClr>
              </a:solidFill>
              <a:effectLst>
                <a:outerShdw blurRad="38100" dist="38100" dir="2700000" algn="tl">
                  <a:srgbClr val="000000"/>
                </a:outerShdw>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Wingdings" pitchFamily="2" charset="2"/>
              <a:buNone/>
              <a:tabLst/>
              <a:defRPr/>
            </a:pPr>
            <a:r>
              <a:rPr kumimoji="0" lang="tr-TR" sz="3200" b="1" i="0" u="none" strike="noStrike" kern="1200" cap="none" spc="0" normalizeH="0" baseline="0" noProof="0" dirty="0" smtClean="0">
                <a:ln>
                  <a:noFill/>
                </a:ln>
                <a:solidFill>
                  <a:schemeClr val="tx1">
                    <a:tint val="75000"/>
                  </a:schemeClr>
                </a:solidFill>
                <a:effectLst>
                  <a:outerShdw blurRad="38100" dist="38100" dir="2700000" algn="tl">
                    <a:srgbClr val="000000"/>
                  </a:outerShdw>
                </a:effectLst>
                <a:uLnTx/>
                <a:uFillTx/>
                <a:latin typeface="+mn-lt"/>
                <a:ea typeface="+mn-ea"/>
                <a:cs typeface="+mn-cs"/>
              </a:rPr>
              <a:t>13 Aralık 2007’de Lizbon’da imzalandığı için bu antlaşmanın ismi Lizbon Antlaşması olarak kullanılmaktadır.</a:t>
            </a:r>
            <a:r>
              <a:rPr kumimoji="0" lang="tr-TR" sz="3200" b="0" i="0" u="none" strike="noStrike" kern="1200" cap="none" spc="0" normalizeH="0" baseline="0" noProof="0" dirty="0" smtClean="0">
                <a:ln>
                  <a:noFill/>
                </a:ln>
                <a:solidFill>
                  <a:schemeClr val="tx1">
                    <a:tint val="75000"/>
                  </a:schemeClr>
                </a:solidFill>
                <a:effectLst/>
                <a:uLnTx/>
                <a:uFillTx/>
                <a:latin typeface="+mn-lt"/>
                <a:ea typeface="+mn-ea"/>
                <a:cs typeface="+mn-cs"/>
              </a:rPr>
              <a:t> </a:t>
            </a:r>
          </a:p>
        </p:txBody>
      </p:sp>
    </p:spTree>
    <p:extLst>
      <p:ext uri="{BB962C8B-B14F-4D97-AF65-F5344CB8AC3E}">
        <p14:creationId xmlns:p14="http://schemas.microsoft.com/office/powerpoint/2010/main" val="132218632"/>
      </p:ext>
    </p:extLst>
  </p:cSld>
  <p:clrMapOvr>
    <a:masterClrMapping/>
  </p:clrMapOvr>
  <p:transition spd="slow">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AutoShape 3"/>
          <p:cNvSpPr>
            <a:spLocks noChangeAspect="1" noChangeArrowheads="1" noTextEdit="1"/>
          </p:cNvSpPr>
          <p:nvPr/>
        </p:nvSpPr>
        <p:spPr bwMode="auto">
          <a:xfrm>
            <a:off x="-20637" y="1503629"/>
            <a:ext cx="9201150" cy="4257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1040" name="Line 39"/>
          <p:cNvSpPr>
            <a:spLocks noChangeShapeType="1"/>
          </p:cNvSpPr>
          <p:nvPr/>
        </p:nvSpPr>
        <p:spPr bwMode="auto">
          <a:xfrm>
            <a:off x="-19050" y="1509668"/>
            <a:ext cx="9193213" cy="0"/>
          </a:xfrm>
          <a:prstGeom prst="line">
            <a:avLst/>
          </a:prstGeom>
          <a:noFill/>
          <a:ln w="1270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91" name="Rectangle 1"/>
          <p:cNvSpPr>
            <a:spLocks noChangeArrowheads="1"/>
          </p:cNvSpPr>
          <p:nvPr/>
        </p:nvSpPr>
        <p:spPr bwMode="auto">
          <a:xfrm>
            <a:off x="0" y="0"/>
            <a:ext cx="9180514" cy="1509712"/>
          </a:xfrm>
          <a:prstGeom prst="rect">
            <a:avLst/>
          </a:prstGeom>
          <a:solidFill>
            <a:schemeClr val="bg1"/>
          </a:solidFill>
          <a:ln>
            <a:noFill/>
          </a:ln>
          <a:extLst/>
        </p:spPr>
        <p:txBody>
          <a:bodyPr/>
          <a:lstStyle>
            <a:lvl1pPr eaLnBrk="0" hangingPunct="0">
              <a:defRPr sz="1000">
                <a:solidFill>
                  <a:srgbClr val="00005A"/>
                </a:solidFill>
                <a:latin typeface="Arial Narrow" pitchFamily="34" charset="0"/>
                <a:cs typeface="Arial" charset="0"/>
              </a:defRPr>
            </a:lvl1pPr>
            <a:lvl2pPr marL="742950" indent="-285750" eaLnBrk="0" hangingPunct="0">
              <a:defRPr sz="1000">
                <a:solidFill>
                  <a:srgbClr val="00005A"/>
                </a:solidFill>
                <a:latin typeface="Arial Narrow" pitchFamily="34" charset="0"/>
                <a:cs typeface="Arial" charset="0"/>
              </a:defRPr>
            </a:lvl2pPr>
            <a:lvl3pPr marL="1143000" indent="-228600" eaLnBrk="0" hangingPunct="0">
              <a:defRPr sz="1000">
                <a:solidFill>
                  <a:srgbClr val="00005A"/>
                </a:solidFill>
                <a:latin typeface="Arial Narrow" pitchFamily="34" charset="0"/>
                <a:cs typeface="Arial" charset="0"/>
              </a:defRPr>
            </a:lvl3pPr>
            <a:lvl4pPr marL="1600200" indent="-228600" eaLnBrk="0" hangingPunct="0">
              <a:defRPr sz="1000">
                <a:solidFill>
                  <a:srgbClr val="00005A"/>
                </a:solidFill>
                <a:latin typeface="Arial Narrow" pitchFamily="34" charset="0"/>
                <a:cs typeface="Arial" charset="0"/>
              </a:defRPr>
            </a:lvl4pPr>
            <a:lvl5pPr marL="2057400" indent="-228600" eaLnBrk="0" hangingPunct="0">
              <a:defRPr sz="1000">
                <a:solidFill>
                  <a:srgbClr val="00005A"/>
                </a:solidFill>
                <a:latin typeface="Arial Narrow" pitchFamily="34" charset="0"/>
                <a:cs typeface="Arial" charset="0"/>
              </a:defRPr>
            </a:lvl5pPr>
            <a:lvl6pPr marL="2514600" indent="-228600" eaLnBrk="0" fontAlgn="base" hangingPunct="0">
              <a:spcBef>
                <a:spcPct val="0"/>
              </a:spcBef>
              <a:spcAft>
                <a:spcPct val="0"/>
              </a:spcAft>
              <a:defRPr sz="1000">
                <a:solidFill>
                  <a:srgbClr val="00005A"/>
                </a:solidFill>
                <a:latin typeface="Arial Narrow" pitchFamily="34" charset="0"/>
                <a:cs typeface="Arial" charset="0"/>
              </a:defRPr>
            </a:lvl6pPr>
            <a:lvl7pPr marL="2971800" indent="-228600" eaLnBrk="0" fontAlgn="base" hangingPunct="0">
              <a:spcBef>
                <a:spcPct val="0"/>
              </a:spcBef>
              <a:spcAft>
                <a:spcPct val="0"/>
              </a:spcAft>
              <a:defRPr sz="1000">
                <a:solidFill>
                  <a:srgbClr val="00005A"/>
                </a:solidFill>
                <a:latin typeface="Arial Narrow" pitchFamily="34" charset="0"/>
                <a:cs typeface="Arial" charset="0"/>
              </a:defRPr>
            </a:lvl7pPr>
            <a:lvl8pPr marL="3429000" indent="-228600" eaLnBrk="0" fontAlgn="base" hangingPunct="0">
              <a:spcBef>
                <a:spcPct val="0"/>
              </a:spcBef>
              <a:spcAft>
                <a:spcPct val="0"/>
              </a:spcAft>
              <a:defRPr sz="1000">
                <a:solidFill>
                  <a:srgbClr val="00005A"/>
                </a:solidFill>
                <a:latin typeface="Arial Narrow" pitchFamily="34" charset="0"/>
                <a:cs typeface="Arial" charset="0"/>
              </a:defRPr>
            </a:lvl8pPr>
            <a:lvl9pPr marL="3886200" indent="-228600" eaLnBrk="0" fontAlgn="base" hangingPunct="0">
              <a:spcBef>
                <a:spcPct val="0"/>
              </a:spcBef>
              <a:spcAft>
                <a:spcPct val="0"/>
              </a:spcAft>
              <a:defRPr sz="1000">
                <a:solidFill>
                  <a:srgbClr val="00005A"/>
                </a:solidFill>
                <a:latin typeface="Arial Narrow" pitchFamily="34" charset="0"/>
                <a:cs typeface="Arial" charset="0"/>
              </a:defRPr>
            </a:lvl9pPr>
          </a:lstStyle>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dirty="0">
              <a:solidFill>
                <a:prstClr val="white"/>
              </a:solidFill>
            </a:endParaRPr>
          </a:p>
          <a:p>
            <a:pPr algn="ctr" eaLnBrk="1" hangingPunct="1"/>
            <a:endParaRPr lang="en-GB" altLang="tr-TR" sz="1800" b="1" dirty="0">
              <a:solidFill>
                <a:prstClr val="white"/>
              </a:solidFill>
            </a:endParaRPr>
          </a:p>
          <a:p>
            <a:pPr eaLnBrk="1" hangingPunct="1"/>
            <a:endParaRPr lang="tr-TR" altLang="tr-TR" sz="1800" b="1" dirty="0">
              <a:solidFill>
                <a:prstClr val="white"/>
              </a:solidFill>
            </a:endParaRPr>
          </a:p>
        </p:txBody>
      </p:sp>
      <p:pic>
        <p:nvPicPr>
          <p:cNvPr id="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3824" y="280411"/>
            <a:ext cx="1689217" cy="6729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7" name="TextBox 46"/>
          <p:cNvSpPr txBox="1"/>
          <p:nvPr/>
        </p:nvSpPr>
        <p:spPr>
          <a:xfrm>
            <a:off x="-143696" y="984889"/>
            <a:ext cx="2304256" cy="507831"/>
          </a:xfrm>
          <a:prstGeom prst="rect">
            <a:avLst/>
          </a:prstGeom>
          <a:noFill/>
        </p:spPr>
        <p:txBody>
          <a:bodyPr wrap="square" rtlCol="0">
            <a:spAutoFit/>
          </a:bodyPr>
          <a:lstStyle/>
          <a:p>
            <a:pPr algn="ctr"/>
            <a:r>
              <a:rPr lang="en-US" sz="900" dirty="0" smtClean="0"/>
              <a:t>Bu </a:t>
            </a:r>
            <a:r>
              <a:rPr lang="en-US" sz="900" dirty="0" err="1" smtClean="0"/>
              <a:t>Proje</a:t>
            </a:r>
            <a:r>
              <a:rPr lang="en-US" sz="900" dirty="0" smtClean="0"/>
              <a:t> </a:t>
            </a:r>
            <a:r>
              <a:rPr lang="en-US" sz="900" dirty="0" err="1" smtClean="0"/>
              <a:t>Avrupa</a:t>
            </a:r>
            <a:r>
              <a:rPr lang="en-US" sz="900" dirty="0" smtClean="0"/>
              <a:t> </a:t>
            </a:r>
            <a:r>
              <a:rPr lang="en-US" sz="900" dirty="0" err="1" smtClean="0"/>
              <a:t>Birliği</a:t>
            </a:r>
            <a:r>
              <a:rPr lang="en-US" sz="900" dirty="0" smtClean="0"/>
              <a:t> </a:t>
            </a:r>
            <a:r>
              <a:rPr lang="en-US" sz="900" dirty="0" err="1" smtClean="0"/>
              <a:t>ve</a:t>
            </a:r>
            <a:r>
              <a:rPr lang="en-US" sz="900" dirty="0" smtClean="0"/>
              <a:t> </a:t>
            </a:r>
            <a:r>
              <a:rPr lang="en-US" sz="900" dirty="0" err="1" smtClean="0"/>
              <a:t>Türkiye</a:t>
            </a:r>
            <a:r>
              <a:rPr lang="en-US" sz="900" dirty="0" smtClean="0"/>
              <a:t> </a:t>
            </a:r>
            <a:r>
              <a:rPr lang="en-US" sz="900" dirty="0" err="1" smtClean="0"/>
              <a:t>Cumhuriyeti</a:t>
            </a:r>
            <a:r>
              <a:rPr lang="en-US" sz="900" dirty="0" smtClean="0"/>
              <a:t> </a:t>
            </a:r>
            <a:r>
              <a:rPr lang="en-US" sz="900" dirty="0" err="1" smtClean="0"/>
              <a:t>tarafından</a:t>
            </a:r>
            <a:r>
              <a:rPr lang="en-US" sz="900" dirty="0" smtClean="0"/>
              <a:t> </a:t>
            </a:r>
            <a:r>
              <a:rPr lang="en-US" sz="900" dirty="0" err="1" smtClean="0"/>
              <a:t>ortaklaşa</a:t>
            </a:r>
            <a:r>
              <a:rPr lang="en-US" sz="900" dirty="0" smtClean="0"/>
              <a:t> </a:t>
            </a:r>
            <a:r>
              <a:rPr lang="en-US" sz="900" dirty="0" err="1" smtClean="0"/>
              <a:t>finanse</a:t>
            </a:r>
            <a:r>
              <a:rPr lang="en-US" sz="900" dirty="0" smtClean="0"/>
              <a:t> </a:t>
            </a:r>
            <a:r>
              <a:rPr lang="en-US" sz="900" dirty="0" err="1" smtClean="0"/>
              <a:t>edilmektedir</a:t>
            </a:r>
            <a:endParaRPr lang="en-GB" sz="900"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85491" y="1"/>
            <a:ext cx="1346628" cy="1586997"/>
          </a:xfrm>
          <a:prstGeom prst="rect">
            <a:avLst/>
          </a:prstGeom>
        </p:spPr>
      </p:pic>
      <p:sp>
        <p:nvSpPr>
          <p:cNvPr id="11" name="Rectangle 3"/>
          <p:cNvSpPr txBox="1">
            <a:spLocks noChangeArrowheads="1"/>
          </p:cNvSpPr>
          <p:nvPr/>
        </p:nvSpPr>
        <p:spPr>
          <a:xfrm>
            <a:off x="0" y="1556792"/>
            <a:ext cx="9144000" cy="5301208"/>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90000"/>
              </a:lnSpc>
              <a:spcBef>
                <a:spcPct val="20000"/>
              </a:spcBef>
              <a:spcAft>
                <a:spcPts val="0"/>
              </a:spcAft>
              <a:buClrTx/>
              <a:buSzTx/>
              <a:buFont typeface="Wingdings" pitchFamily="2" charset="2"/>
              <a:buNone/>
              <a:tabLst/>
              <a:defRPr/>
            </a:pPr>
            <a:endParaRPr kumimoji="0" lang="tr-TR" sz="3200" b="0" i="0" u="none" strike="noStrike" kern="1200" cap="none" spc="0" normalizeH="0" baseline="0" noProof="0" dirty="0" smtClean="0">
              <a:ln>
                <a:noFill/>
              </a:ln>
              <a:solidFill>
                <a:schemeClr val="tx1">
                  <a:tint val="75000"/>
                </a:schemeClr>
              </a:solidFill>
              <a:effectLst/>
              <a:uLnTx/>
              <a:uFillTx/>
              <a:latin typeface="+mn-lt"/>
              <a:ea typeface="+mn-ea"/>
              <a:cs typeface="Times New Roman" pitchFamily="18" charset="0"/>
            </a:endParaRPr>
          </a:p>
        </p:txBody>
      </p:sp>
      <p:sp>
        <p:nvSpPr>
          <p:cNvPr id="12" name="5 Slayt Numarası Yer Tutucusu"/>
          <p:cNvSpPr>
            <a:spLocks noGrp="1"/>
          </p:cNvSpPr>
          <p:nvPr>
            <p:ph type="sldNum" sz="quarter" idx="12"/>
          </p:nvPr>
        </p:nvSpPr>
        <p:spPr>
          <a:xfrm>
            <a:off x="6553200" y="6356350"/>
            <a:ext cx="2133600" cy="365125"/>
          </a:xfrm>
          <a:noFill/>
        </p:spPr>
        <p:txBody>
          <a:bodyPr/>
          <a:lstStyle/>
          <a:p>
            <a:fld id="{68F3C09D-29BC-4D10-A1BC-C67000199C98}" type="slidenum">
              <a:rPr lang="tr-TR" smtClean="0"/>
              <a:pPr/>
              <a:t>41</a:t>
            </a:fld>
            <a:endParaRPr lang="tr-TR" smtClean="0"/>
          </a:p>
        </p:txBody>
      </p:sp>
      <p:sp>
        <p:nvSpPr>
          <p:cNvPr id="10" name="Rectangle 2"/>
          <p:cNvSpPr txBox="1">
            <a:spLocks noChangeArrowheads="1"/>
          </p:cNvSpPr>
          <p:nvPr/>
        </p:nvSpPr>
        <p:spPr>
          <a:xfrm>
            <a:off x="457200" y="2746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4400" b="0" i="0" u="none" strike="noStrike" kern="1200" cap="none" spc="0" normalizeH="0" baseline="0" noProof="0" smtClean="0">
                <a:ln>
                  <a:noFill/>
                </a:ln>
                <a:solidFill>
                  <a:schemeClr val="tx1"/>
                </a:solidFill>
                <a:effectLst/>
                <a:uLnTx/>
                <a:uFillTx/>
                <a:latin typeface="+mj-lt"/>
                <a:ea typeface="+mj-ea"/>
                <a:cs typeface="+mj-cs"/>
              </a:rPr>
              <a:t>İRLANDA’NIN “HAYIR”I</a:t>
            </a:r>
          </a:p>
        </p:txBody>
      </p:sp>
      <p:sp>
        <p:nvSpPr>
          <p:cNvPr id="13" name="Rectangle 3"/>
          <p:cNvSpPr txBox="1">
            <a:spLocks noChangeArrowheads="1"/>
          </p:cNvSpPr>
          <p:nvPr/>
        </p:nvSpPr>
        <p:spPr>
          <a:xfrm>
            <a:off x="457200" y="1600200"/>
            <a:ext cx="8229600" cy="4525963"/>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Wingdings" pitchFamily="2" charset="2"/>
              <a:buNone/>
              <a:tabLst/>
              <a:defRPr/>
            </a:pPr>
            <a:r>
              <a:rPr kumimoji="0" lang="tr-TR" sz="3200" b="1" i="0" u="none" strike="noStrike" kern="1200" cap="none" spc="0" normalizeH="0" baseline="0" noProof="0" dirty="0" smtClean="0">
                <a:ln>
                  <a:noFill/>
                </a:ln>
                <a:effectLst/>
                <a:uLnTx/>
                <a:uFillTx/>
                <a:latin typeface="+mn-lt"/>
                <a:ea typeface="+mn-ea"/>
                <a:cs typeface="+mn-cs"/>
              </a:rPr>
              <a:t>Reform Anlaşması bu sefer de 12 Haziran 2008’de İrlanda’da referanduma takıldı. </a:t>
            </a:r>
          </a:p>
        </p:txBody>
      </p:sp>
      <p:pic>
        <p:nvPicPr>
          <p:cNvPr id="14" name="Picture 4" descr="IrelandNO"/>
          <p:cNvPicPr>
            <a:picLocks noChangeAspect="1" noChangeArrowheads="1"/>
          </p:cNvPicPr>
          <p:nvPr/>
        </p:nvPicPr>
        <p:blipFill>
          <a:blip r:embed="rId4" cstate="print"/>
          <a:srcRect/>
          <a:stretch>
            <a:fillRect/>
          </a:stretch>
        </p:blipFill>
        <p:spPr bwMode="auto">
          <a:xfrm>
            <a:off x="179388" y="3357563"/>
            <a:ext cx="3816350" cy="2828925"/>
          </a:xfrm>
          <a:prstGeom prst="rect">
            <a:avLst/>
          </a:prstGeom>
          <a:noFill/>
          <a:ln w="9525">
            <a:noFill/>
            <a:miter lim="800000"/>
            <a:headEnd/>
            <a:tailEnd/>
          </a:ln>
        </p:spPr>
      </p:pic>
      <p:sp>
        <p:nvSpPr>
          <p:cNvPr id="15" name="Rectangle 5"/>
          <p:cNvSpPr>
            <a:spLocks noChangeArrowheads="1"/>
          </p:cNvSpPr>
          <p:nvPr/>
        </p:nvSpPr>
        <p:spPr bwMode="auto">
          <a:xfrm>
            <a:off x="4787900" y="3943350"/>
            <a:ext cx="2736850" cy="457200"/>
          </a:xfrm>
          <a:prstGeom prst="rect">
            <a:avLst/>
          </a:prstGeom>
          <a:noFill/>
          <a:ln w="9525">
            <a:noFill/>
            <a:miter lim="800000"/>
            <a:headEnd/>
            <a:tailEnd/>
          </a:ln>
        </p:spPr>
        <p:txBody>
          <a:bodyPr anchor="ctr">
            <a:spAutoFit/>
          </a:bodyPr>
          <a:lstStyle/>
          <a:p>
            <a:r>
              <a:rPr lang="tr-TR"/>
              <a:t>% 53,7 “Hayır” </a:t>
            </a:r>
          </a:p>
        </p:txBody>
      </p:sp>
      <p:sp>
        <p:nvSpPr>
          <p:cNvPr id="16" name="Rectangle 6"/>
          <p:cNvSpPr>
            <a:spLocks noChangeArrowheads="1"/>
          </p:cNvSpPr>
          <p:nvPr/>
        </p:nvSpPr>
        <p:spPr bwMode="auto">
          <a:xfrm>
            <a:off x="4643438" y="4652963"/>
            <a:ext cx="2376487" cy="457200"/>
          </a:xfrm>
          <a:prstGeom prst="rect">
            <a:avLst/>
          </a:prstGeom>
          <a:noFill/>
          <a:ln w="9525">
            <a:noFill/>
            <a:miter lim="800000"/>
            <a:headEnd/>
            <a:tailEnd/>
          </a:ln>
        </p:spPr>
        <p:txBody>
          <a:bodyPr anchor="ctr">
            <a:spAutoFit/>
          </a:bodyPr>
          <a:lstStyle/>
          <a:p>
            <a:r>
              <a:rPr lang="tr-TR"/>
              <a:t>  % 46,3 “Evet” </a:t>
            </a:r>
          </a:p>
        </p:txBody>
      </p:sp>
    </p:spTree>
    <p:extLst>
      <p:ext uri="{BB962C8B-B14F-4D97-AF65-F5344CB8AC3E}">
        <p14:creationId xmlns:p14="http://schemas.microsoft.com/office/powerpoint/2010/main" val="132218632"/>
      </p:ext>
    </p:extLst>
  </p:cSld>
  <p:clrMapOvr>
    <a:masterClrMapping/>
  </p:clrMapOvr>
  <p:transition spd="slow">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AutoShape 3"/>
          <p:cNvSpPr>
            <a:spLocks noChangeAspect="1" noChangeArrowheads="1" noTextEdit="1"/>
          </p:cNvSpPr>
          <p:nvPr/>
        </p:nvSpPr>
        <p:spPr bwMode="auto">
          <a:xfrm>
            <a:off x="-20637" y="1503629"/>
            <a:ext cx="9201150" cy="4257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1040" name="Line 39"/>
          <p:cNvSpPr>
            <a:spLocks noChangeShapeType="1"/>
          </p:cNvSpPr>
          <p:nvPr/>
        </p:nvSpPr>
        <p:spPr bwMode="auto">
          <a:xfrm>
            <a:off x="-19050" y="1509668"/>
            <a:ext cx="9193213" cy="0"/>
          </a:xfrm>
          <a:prstGeom prst="line">
            <a:avLst/>
          </a:prstGeom>
          <a:noFill/>
          <a:ln w="1270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91" name="Rectangle 1"/>
          <p:cNvSpPr>
            <a:spLocks noChangeArrowheads="1"/>
          </p:cNvSpPr>
          <p:nvPr/>
        </p:nvSpPr>
        <p:spPr bwMode="auto">
          <a:xfrm>
            <a:off x="0" y="0"/>
            <a:ext cx="9180514" cy="1509712"/>
          </a:xfrm>
          <a:prstGeom prst="rect">
            <a:avLst/>
          </a:prstGeom>
          <a:solidFill>
            <a:schemeClr val="bg1"/>
          </a:solidFill>
          <a:ln>
            <a:noFill/>
          </a:ln>
          <a:extLst/>
        </p:spPr>
        <p:txBody>
          <a:bodyPr/>
          <a:lstStyle>
            <a:lvl1pPr eaLnBrk="0" hangingPunct="0">
              <a:defRPr sz="1000">
                <a:solidFill>
                  <a:srgbClr val="00005A"/>
                </a:solidFill>
                <a:latin typeface="Arial Narrow" pitchFamily="34" charset="0"/>
                <a:cs typeface="Arial" charset="0"/>
              </a:defRPr>
            </a:lvl1pPr>
            <a:lvl2pPr marL="742950" indent="-285750" eaLnBrk="0" hangingPunct="0">
              <a:defRPr sz="1000">
                <a:solidFill>
                  <a:srgbClr val="00005A"/>
                </a:solidFill>
                <a:latin typeface="Arial Narrow" pitchFamily="34" charset="0"/>
                <a:cs typeface="Arial" charset="0"/>
              </a:defRPr>
            </a:lvl2pPr>
            <a:lvl3pPr marL="1143000" indent="-228600" eaLnBrk="0" hangingPunct="0">
              <a:defRPr sz="1000">
                <a:solidFill>
                  <a:srgbClr val="00005A"/>
                </a:solidFill>
                <a:latin typeface="Arial Narrow" pitchFamily="34" charset="0"/>
                <a:cs typeface="Arial" charset="0"/>
              </a:defRPr>
            </a:lvl3pPr>
            <a:lvl4pPr marL="1600200" indent="-228600" eaLnBrk="0" hangingPunct="0">
              <a:defRPr sz="1000">
                <a:solidFill>
                  <a:srgbClr val="00005A"/>
                </a:solidFill>
                <a:latin typeface="Arial Narrow" pitchFamily="34" charset="0"/>
                <a:cs typeface="Arial" charset="0"/>
              </a:defRPr>
            </a:lvl4pPr>
            <a:lvl5pPr marL="2057400" indent="-228600" eaLnBrk="0" hangingPunct="0">
              <a:defRPr sz="1000">
                <a:solidFill>
                  <a:srgbClr val="00005A"/>
                </a:solidFill>
                <a:latin typeface="Arial Narrow" pitchFamily="34" charset="0"/>
                <a:cs typeface="Arial" charset="0"/>
              </a:defRPr>
            </a:lvl5pPr>
            <a:lvl6pPr marL="2514600" indent="-228600" eaLnBrk="0" fontAlgn="base" hangingPunct="0">
              <a:spcBef>
                <a:spcPct val="0"/>
              </a:spcBef>
              <a:spcAft>
                <a:spcPct val="0"/>
              </a:spcAft>
              <a:defRPr sz="1000">
                <a:solidFill>
                  <a:srgbClr val="00005A"/>
                </a:solidFill>
                <a:latin typeface="Arial Narrow" pitchFamily="34" charset="0"/>
                <a:cs typeface="Arial" charset="0"/>
              </a:defRPr>
            </a:lvl6pPr>
            <a:lvl7pPr marL="2971800" indent="-228600" eaLnBrk="0" fontAlgn="base" hangingPunct="0">
              <a:spcBef>
                <a:spcPct val="0"/>
              </a:spcBef>
              <a:spcAft>
                <a:spcPct val="0"/>
              </a:spcAft>
              <a:defRPr sz="1000">
                <a:solidFill>
                  <a:srgbClr val="00005A"/>
                </a:solidFill>
                <a:latin typeface="Arial Narrow" pitchFamily="34" charset="0"/>
                <a:cs typeface="Arial" charset="0"/>
              </a:defRPr>
            </a:lvl7pPr>
            <a:lvl8pPr marL="3429000" indent="-228600" eaLnBrk="0" fontAlgn="base" hangingPunct="0">
              <a:spcBef>
                <a:spcPct val="0"/>
              </a:spcBef>
              <a:spcAft>
                <a:spcPct val="0"/>
              </a:spcAft>
              <a:defRPr sz="1000">
                <a:solidFill>
                  <a:srgbClr val="00005A"/>
                </a:solidFill>
                <a:latin typeface="Arial Narrow" pitchFamily="34" charset="0"/>
                <a:cs typeface="Arial" charset="0"/>
              </a:defRPr>
            </a:lvl8pPr>
            <a:lvl9pPr marL="3886200" indent="-228600" eaLnBrk="0" fontAlgn="base" hangingPunct="0">
              <a:spcBef>
                <a:spcPct val="0"/>
              </a:spcBef>
              <a:spcAft>
                <a:spcPct val="0"/>
              </a:spcAft>
              <a:defRPr sz="1000">
                <a:solidFill>
                  <a:srgbClr val="00005A"/>
                </a:solidFill>
                <a:latin typeface="Arial Narrow" pitchFamily="34" charset="0"/>
                <a:cs typeface="Arial" charset="0"/>
              </a:defRPr>
            </a:lvl9pPr>
          </a:lstStyle>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dirty="0">
              <a:solidFill>
                <a:prstClr val="white"/>
              </a:solidFill>
            </a:endParaRPr>
          </a:p>
          <a:p>
            <a:pPr algn="ctr" eaLnBrk="1" hangingPunct="1"/>
            <a:endParaRPr lang="en-GB" altLang="tr-TR" sz="1800" b="1" dirty="0">
              <a:solidFill>
                <a:prstClr val="white"/>
              </a:solidFill>
            </a:endParaRPr>
          </a:p>
          <a:p>
            <a:pPr eaLnBrk="1" hangingPunct="1"/>
            <a:endParaRPr lang="tr-TR" altLang="tr-TR" sz="1800" b="1" dirty="0">
              <a:solidFill>
                <a:prstClr val="white"/>
              </a:solidFill>
            </a:endParaRPr>
          </a:p>
        </p:txBody>
      </p:sp>
      <p:pic>
        <p:nvPicPr>
          <p:cNvPr id="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3824" y="280411"/>
            <a:ext cx="1689217" cy="6729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7" name="TextBox 46"/>
          <p:cNvSpPr txBox="1"/>
          <p:nvPr/>
        </p:nvSpPr>
        <p:spPr>
          <a:xfrm>
            <a:off x="-143696" y="984889"/>
            <a:ext cx="2304256" cy="507831"/>
          </a:xfrm>
          <a:prstGeom prst="rect">
            <a:avLst/>
          </a:prstGeom>
          <a:noFill/>
        </p:spPr>
        <p:txBody>
          <a:bodyPr wrap="square" rtlCol="0">
            <a:spAutoFit/>
          </a:bodyPr>
          <a:lstStyle/>
          <a:p>
            <a:pPr algn="ctr"/>
            <a:r>
              <a:rPr lang="en-US" sz="900" dirty="0" smtClean="0"/>
              <a:t>Bu </a:t>
            </a:r>
            <a:r>
              <a:rPr lang="en-US" sz="900" dirty="0" err="1" smtClean="0"/>
              <a:t>Proje</a:t>
            </a:r>
            <a:r>
              <a:rPr lang="en-US" sz="900" dirty="0" smtClean="0"/>
              <a:t> </a:t>
            </a:r>
            <a:r>
              <a:rPr lang="en-US" sz="900" dirty="0" err="1" smtClean="0"/>
              <a:t>Avrupa</a:t>
            </a:r>
            <a:r>
              <a:rPr lang="en-US" sz="900" dirty="0" smtClean="0"/>
              <a:t> </a:t>
            </a:r>
            <a:r>
              <a:rPr lang="en-US" sz="900" dirty="0" err="1" smtClean="0"/>
              <a:t>Birliği</a:t>
            </a:r>
            <a:r>
              <a:rPr lang="en-US" sz="900" dirty="0" smtClean="0"/>
              <a:t> </a:t>
            </a:r>
            <a:r>
              <a:rPr lang="en-US" sz="900" dirty="0" err="1" smtClean="0"/>
              <a:t>ve</a:t>
            </a:r>
            <a:r>
              <a:rPr lang="en-US" sz="900" dirty="0" smtClean="0"/>
              <a:t> </a:t>
            </a:r>
            <a:r>
              <a:rPr lang="en-US" sz="900" dirty="0" err="1" smtClean="0"/>
              <a:t>Türkiye</a:t>
            </a:r>
            <a:r>
              <a:rPr lang="en-US" sz="900" dirty="0" smtClean="0"/>
              <a:t> </a:t>
            </a:r>
            <a:r>
              <a:rPr lang="en-US" sz="900" dirty="0" err="1" smtClean="0"/>
              <a:t>Cumhuriyeti</a:t>
            </a:r>
            <a:r>
              <a:rPr lang="en-US" sz="900" dirty="0" smtClean="0"/>
              <a:t> </a:t>
            </a:r>
            <a:r>
              <a:rPr lang="en-US" sz="900" dirty="0" err="1" smtClean="0"/>
              <a:t>tarafından</a:t>
            </a:r>
            <a:r>
              <a:rPr lang="en-US" sz="900" dirty="0" smtClean="0"/>
              <a:t> </a:t>
            </a:r>
            <a:r>
              <a:rPr lang="en-US" sz="900" dirty="0" err="1" smtClean="0"/>
              <a:t>ortaklaşa</a:t>
            </a:r>
            <a:r>
              <a:rPr lang="en-US" sz="900" dirty="0" smtClean="0"/>
              <a:t> </a:t>
            </a:r>
            <a:r>
              <a:rPr lang="en-US" sz="900" dirty="0" err="1" smtClean="0"/>
              <a:t>finanse</a:t>
            </a:r>
            <a:r>
              <a:rPr lang="en-US" sz="900" dirty="0" smtClean="0"/>
              <a:t> </a:t>
            </a:r>
            <a:r>
              <a:rPr lang="en-US" sz="900" dirty="0" err="1" smtClean="0"/>
              <a:t>edilmektedir</a:t>
            </a:r>
            <a:endParaRPr lang="en-GB" sz="900"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85491" y="1"/>
            <a:ext cx="1346628" cy="1586997"/>
          </a:xfrm>
          <a:prstGeom prst="rect">
            <a:avLst/>
          </a:prstGeom>
        </p:spPr>
      </p:pic>
      <p:sp>
        <p:nvSpPr>
          <p:cNvPr id="11" name="Rectangle 3"/>
          <p:cNvSpPr txBox="1">
            <a:spLocks noChangeArrowheads="1"/>
          </p:cNvSpPr>
          <p:nvPr/>
        </p:nvSpPr>
        <p:spPr>
          <a:xfrm>
            <a:off x="0" y="1556792"/>
            <a:ext cx="9144000" cy="5301208"/>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90000"/>
              </a:lnSpc>
              <a:spcBef>
                <a:spcPct val="20000"/>
              </a:spcBef>
              <a:spcAft>
                <a:spcPts val="0"/>
              </a:spcAft>
              <a:buClrTx/>
              <a:buSzTx/>
              <a:buFont typeface="Wingdings" pitchFamily="2" charset="2"/>
              <a:buNone/>
              <a:tabLst/>
              <a:defRPr/>
            </a:pPr>
            <a:endParaRPr kumimoji="0" lang="tr-TR" sz="3200" b="0" i="0" u="none" strike="noStrike" kern="1200" cap="none" spc="0" normalizeH="0" baseline="0" noProof="0" dirty="0" smtClean="0">
              <a:ln>
                <a:noFill/>
              </a:ln>
              <a:solidFill>
                <a:schemeClr val="tx1">
                  <a:tint val="75000"/>
                </a:schemeClr>
              </a:solidFill>
              <a:effectLst/>
              <a:uLnTx/>
              <a:uFillTx/>
              <a:latin typeface="+mn-lt"/>
              <a:ea typeface="+mn-ea"/>
              <a:cs typeface="Times New Roman" pitchFamily="18" charset="0"/>
            </a:endParaRPr>
          </a:p>
        </p:txBody>
      </p:sp>
      <p:sp>
        <p:nvSpPr>
          <p:cNvPr id="12" name="5 Slayt Numarası Yer Tutucusu"/>
          <p:cNvSpPr>
            <a:spLocks noGrp="1"/>
          </p:cNvSpPr>
          <p:nvPr>
            <p:ph type="sldNum" sz="quarter" idx="12"/>
          </p:nvPr>
        </p:nvSpPr>
        <p:spPr>
          <a:xfrm>
            <a:off x="6553200" y="6356350"/>
            <a:ext cx="2133600" cy="365125"/>
          </a:xfrm>
          <a:noFill/>
        </p:spPr>
        <p:txBody>
          <a:bodyPr/>
          <a:lstStyle/>
          <a:p>
            <a:fld id="{68F3C09D-29BC-4D10-A1BC-C67000199C98}" type="slidenum">
              <a:rPr lang="tr-TR" smtClean="0"/>
              <a:pPr/>
              <a:t>42</a:t>
            </a:fld>
            <a:endParaRPr lang="tr-TR" smtClean="0"/>
          </a:p>
        </p:txBody>
      </p:sp>
      <p:sp>
        <p:nvSpPr>
          <p:cNvPr id="10" name="Rectangle 2"/>
          <p:cNvSpPr txBox="1">
            <a:spLocks noChangeArrowheads="1"/>
          </p:cNvSpPr>
          <p:nvPr/>
        </p:nvSpPr>
        <p:spPr>
          <a:xfrm>
            <a:off x="457200" y="274638"/>
            <a:ext cx="8229600" cy="1143000"/>
          </a:xfrm>
          <a:prstGeom prst="rect">
            <a:avLst/>
          </a:prstGeom>
        </p:spPr>
        <p:txBody>
          <a:bodyPr vert="horz" lIns="91440" tIns="45720" rIns="91440" bIns="45720" rtlCol="0" anchor="ct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4000" b="1" i="0" u="none" strike="noStrike" kern="1200" cap="none" spc="0" normalizeH="0" baseline="0" noProof="0" dirty="0" smtClean="0">
                <a:ln>
                  <a:noFill/>
                </a:ln>
                <a:solidFill>
                  <a:schemeClr val="tx1"/>
                </a:solidFill>
                <a:effectLst/>
                <a:uLnTx/>
                <a:uFillTx/>
                <a:latin typeface="+mj-lt"/>
                <a:ea typeface="+mj-ea"/>
                <a:cs typeface="+mj-cs"/>
              </a:rPr>
              <a:t>İRLANDA VE LİZBON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4000" b="1" i="0" u="none" strike="noStrike" kern="1200" cap="none" spc="0" normalizeH="0" baseline="0" noProof="0" dirty="0" smtClean="0">
                <a:ln>
                  <a:noFill/>
                </a:ln>
                <a:solidFill>
                  <a:schemeClr val="tx1"/>
                </a:solidFill>
                <a:effectLst/>
                <a:uLnTx/>
                <a:uFillTx/>
                <a:latin typeface="+mj-lt"/>
                <a:ea typeface="+mj-ea"/>
                <a:cs typeface="+mj-cs"/>
              </a:rPr>
              <a:t>ANTLAŞMASI</a:t>
            </a:r>
          </a:p>
        </p:txBody>
      </p:sp>
      <p:sp>
        <p:nvSpPr>
          <p:cNvPr id="13" name="Rectangle 3"/>
          <p:cNvSpPr txBox="1">
            <a:spLocks noChangeArrowheads="1"/>
          </p:cNvSpPr>
          <p:nvPr/>
        </p:nvSpPr>
        <p:spPr>
          <a:xfrm>
            <a:off x="457200" y="1600200"/>
            <a:ext cx="8229600" cy="4525963"/>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Wingdings" pitchFamily="2" charset="2"/>
              <a:buNone/>
              <a:tabLst/>
              <a:defRPr/>
            </a:pPr>
            <a:r>
              <a:rPr kumimoji="0" lang="tr-TR" sz="3200" b="1" i="0" u="none" strike="noStrike" kern="1200" cap="none" spc="0" normalizeH="0" baseline="0" noProof="0" dirty="0" smtClean="0">
                <a:ln>
                  <a:noFill/>
                </a:ln>
                <a:solidFill>
                  <a:schemeClr val="tx1">
                    <a:tint val="75000"/>
                  </a:schemeClr>
                </a:solidFill>
                <a:effectLst>
                  <a:outerShdw blurRad="38100" dist="38100" dir="2700000" algn="tl">
                    <a:srgbClr val="000000"/>
                  </a:outerShdw>
                </a:effectLst>
                <a:uLnTx/>
                <a:uFillTx/>
                <a:latin typeface="+mn-lt"/>
                <a:ea typeface="+mn-ea"/>
                <a:cs typeface="+mn-cs"/>
              </a:rPr>
              <a:t>Ülkede yapılan ilk referandumda Antlaşma reddedildi ancak 2009 referandumunda kabul edildi. Lizbon Antlaşması 2009 sonunda yürürlüğe girdi.</a:t>
            </a:r>
          </a:p>
          <a:p>
            <a:pPr marL="0" marR="0" lvl="0" indent="0" algn="just" defTabSz="914400" rtl="0" eaLnBrk="1" fontAlgn="auto" latinLnBrk="0" hangingPunct="1">
              <a:lnSpc>
                <a:spcPct val="100000"/>
              </a:lnSpc>
              <a:spcBef>
                <a:spcPct val="20000"/>
              </a:spcBef>
              <a:spcAft>
                <a:spcPts val="0"/>
              </a:spcAft>
              <a:buClrTx/>
              <a:buSzTx/>
              <a:buFont typeface="Wingdings" pitchFamily="2" charset="2"/>
              <a:buNone/>
              <a:tabLst/>
              <a:defRPr/>
            </a:pPr>
            <a:r>
              <a:rPr lang="tr-TR" sz="3200" b="1" dirty="0" smtClean="0">
                <a:solidFill>
                  <a:schemeClr val="tx1">
                    <a:tint val="75000"/>
                  </a:schemeClr>
                </a:solidFill>
                <a:effectLst>
                  <a:outerShdw blurRad="38100" dist="38100" dir="2700000" algn="tl">
                    <a:srgbClr val="000000"/>
                  </a:outerShdw>
                </a:effectLst>
              </a:rPr>
              <a:t>Bugün itibariyle Lizbon Antlaşması AB’nin son derinleşme aşamasını oluşturmaktadır.</a:t>
            </a:r>
            <a:endParaRPr kumimoji="0" lang="tr-TR" sz="32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Tree>
    <p:extLst>
      <p:ext uri="{BB962C8B-B14F-4D97-AF65-F5344CB8AC3E}">
        <p14:creationId xmlns:p14="http://schemas.microsoft.com/office/powerpoint/2010/main" val="132218632"/>
      </p:ext>
    </p:extLst>
  </p:cSld>
  <p:clrMapOvr>
    <a:masterClrMapping/>
  </p:clrMapOvr>
  <p:transition spd="slow">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AutoShape 3"/>
          <p:cNvSpPr>
            <a:spLocks noChangeAspect="1" noChangeArrowheads="1" noTextEdit="1"/>
          </p:cNvSpPr>
          <p:nvPr/>
        </p:nvSpPr>
        <p:spPr bwMode="auto">
          <a:xfrm>
            <a:off x="-20637" y="1503629"/>
            <a:ext cx="9201150" cy="4257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1040" name="Line 39"/>
          <p:cNvSpPr>
            <a:spLocks noChangeShapeType="1"/>
          </p:cNvSpPr>
          <p:nvPr/>
        </p:nvSpPr>
        <p:spPr bwMode="auto">
          <a:xfrm>
            <a:off x="-19050" y="1509668"/>
            <a:ext cx="9193213" cy="0"/>
          </a:xfrm>
          <a:prstGeom prst="line">
            <a:avLst/>
          </a:prstGeom>
          <a:noFill/>
          <a:ln w="1270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91" name="Rectangle 1"/>
          <p:cNvSpPr>
            <a:spLocks noChangeArrowheads="1"/>
          </p:cNvSpPr>
          <p:nvPr/>
        </p:nvSpPr>
        <p:spPr bwMode="auto">
          <a:xfrm>
            <a:off x="0" y="0"/>
            <a:ext cx="9180514" cy="1509712"/>
          </a:xfrm>
          <a:prstGeom prst="rect">
            <a:avLst/>
          </a:prstGeom>
          <a:solidFill>
            <a:schemeClr val="bg1"/>
          </a:solidFill>
          <a:ln>
            <a:noFill/>
          </a:ln>
          <a:extLst/>
        </p:spPr>
        <p:txBody>
          <a:bodyPr/>
          <a:lstStyle>
            <a:lvl1pPr eaLnBrk="0" hangingPunct="0">
              <a:defRPr sz="1000">
                <a:solidFill>
                  <a:srgbClr val="00005A"/>
                </a:solidFill>
                <a:latin typeface="Arial Narrow" pitchFamily="34" charset="0"/>
                <a:cs typeface="Arial" charset="0"/>
              </a:defRPr>
            </a:lvl1pPr>
            <a:lvl2pPr marL="742950" indent="-285750" eaLnBrk="0" hangingPunct="0">
              <a:defRPr sz="1000">
                <a:solidFill>
                  <a:srgbClr val="00005A"/>
                </a:solidFill>
                <a:latin typeface="Arial Narrow" pitchFamily="34" charset="0"/>
                <a:cs typeface="Arial" charset="0"/>
              </a:defRPr>
            </a:lvl2pPr>
            <a:lvl3pPr marL="1143000" indent="-228600" eaLnBrk="0" hangingPunct="0">
              <a:defRPr sz="1000">
                <a:solidFill>
                  <a:srgbClr val="00005A"/>
                </a:solidFill>
                <a:latin typeface="Arial Narrow" pitchFamily="34" charset="0"/>
                <a:cs typeface="Arial" charset="0"/>
              </a:defRPr>
            </a:lvl3pPr>
            <a:lvl4pPr marL="1600200" indent="-228600" eaLnBrk="0" hangingPunct="0">
              <a:defRPr sz="1000">
                <a:solidFill>
                  <a:srgbClr val="00005A"/>
                </a:solidFill>
                <a:latin typeface="Arial Narrow" pitchFamily="34" charset="0"/>
                <a:cs typeface="Arial" charset="0"/>
              </a:defRPr>
            </a:lvl4pPr>
            <a:lvl5pPr marL="2057400" indent="-228600" eaLnBrk="0" hangingPunct="0">
              <a:defRPr sz="1000">
                <a:solidFill>
                  <a:srgbClr val="00005A"/>
                </a:solidFill>
                <a:latin typeface="Arial Narrow" pitchFamily="34" charset="0"/>
                <a:cs typeface="Arial" charset="0"/>
              </a:defRPr>
            </a:lvl5pPr>
            <a:lvl6pPr marL="2514600" indent="-228600" eaLnBrk="0" fontAlgn="base" hangingPunct="0">
              <a:spcBef>
                <a:spcPct val="0"/>
              </a:spcBef>
              <a:spcAft>
                <a:spcPct val="0"/>
              </a:spcAft>
              <a:defRPr sz="1000">
                <a:solidFill>
                  <a:srgbClr val="00005A"/>
                </a:solidFill>
                <a:latin typeface="Arial Narrow" pitchFamily="34" charset="0"/>
                <a:cs typeface="Arial" charset="0"/>
              </a:defRPr>
            </a:lvl6pPr>
            <a:lvl7pPr marL="2971800" indent="-228600" eaLnBrk="0" fontAlgn="base" hangingPunct="0">
              <a:spcBef>
                <a:spcPct val="0"/>
              </a:spcBef>
              <a:spcAft>
                <a:spcPct val="0"/>
              </a:spcAft>
              <a:defRPr sz="1000">
                <a:solidFill>
                  <a:srgbClr val="00005A"/>
                </a:solidFill>
                <a:latin typeface="Arial Narrow" pitchFamily="34" charset="0"/>
                <a:cs typeface="Arial" charset="0"/>
              </a:defRPr>
            </a:lvl7pPr>
            <a:lvl8pPr marL="3429000" indent="-228600" eaLnBrk="0" fontAlgn="base" hangingPunct="0">
              <a:spcBef>
                <a:spcPct val="0"/>
              </a:spcBef>
              <a:spcAft>
                <a:spcPct val="0"/>
              </a:spcAft>
              <a:defRPr sz="1000">
                <a:solidFill>
                  <a:srgbClr val="00005A"/>
                </a:solidFill>
                <a:latin typeface="Arial Narrow" pitchFamily="34" charset="0"/>
                <a:cs typeface="Arial" charset="0"/>
              </a:defRPr>
            </a:lvl8pPr>
            <a:lvl9pPr marL="3886200" indent="-228600" eaLnBrk="0" fontAlgn="base" hangingPunct="0">
              <a:spcBef>
                <a:spcPct val="0"/>
              </a:spcBef>
              <a:spcAft>
                <a:spcPct val="0"/>
              </a:spcAft>
              <a:defRPr sz="1000">
                <a:solidFill>
                  <a:srgbClr val="00005A"/>
                </a:solidFill>
                <a:latin typeface="Arial Narrow" pitchFamily="34" charset="0"/>
                <a:cs typeface="Arial" charset="0"/>
              </a:defRPr>
            </a:lvl9pPr>
          </a:lstStyle>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dirty="0">
              <a:solidFill>
                <a:prstClr val="white"/>
              </a:solidFill>
            </a:endParaRPr>
          </a:p>
          <a:p>
            <a:pPr algn="ctr" eaLnBrk="1" hangingPunct="1"/>
            <a:endParaRPr lang="en-GB" altLang="tr-TR" sz="1800" b="1" dirty="0">
              <a:solidFill>
                <a:prstClr val="white"/>
              </a:solidFill>
            </a:endParaRPr>
          </a:p>
          <a:p>
            <a:pPr eaLnBrk="1" hangingPunct="1"/>
            <a:endParaRPr lang="tr-TR" altLang="tr-TR" sz="1800" b="1" dirty="0">
              <a:solidFill>
                <a:prstClr val="white"/>
              </a:solidFill>
            </a:endParaRPr>
          </a:p>
        </p:txBody>
      </p:sp>
      <p:pic>
        <p:nvPicPr>
          <p:cNvPr id="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3824" y="280411"/>
            <a:ext cx="1689217" cy="6729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7" name="TextBox 46"/>
          <p:cNvSpPr txBox="1"/>
          <p:nvPr/>
        </p:nvSpPr>
        <p:spPr>
          <a:xfrm>
            <a:off x="-143696" y="984889"/>
            <a:ext cx="2304256" cy="507831"/>
          </a:xfrm>
          <a:prstGeom prst="rect">
            <a:avLst/>
          </a:prstGeom>
          <a:noFill/>
        </p:spPr>
        <p:txBody>
          <a:bodyPr wrap="square" rtlCol="0">
            <a:spAutoFit/>
          </a:bodyPr>
          <a:lstStyle/>
          <a:p>
            <a:pPr algn="ctr"/>
            <a:r>
              <a:rPr lang="en-US" sz="900" dirty="0" smtClean="0"/>
              <a:t>Bu </a:t>
            </a:r>
            <a:r>
              <a:rPr lang="en-US" sz="900" dirty="0" err="1" smtClean="0"/>
              <a:t>Proje</a:t>
            </a:r>
            <a:r>
              <a:rPr lang="en-US" sz="900" dirty="0" smtClean="0"/>
              <a:t> </a:t>
            </a:r>
            <a:r>
              <a:rPr lang="en-US" sz="900" dirty="0" err="1" smtClean="0"/>
              <a:t>Avrupa</a:t>
            </a:r>
            <a:r>
              <a:rPr lang="en-US" sz="900" dirty="0" smtClean="0"/>
              <a:t> </a:t>
            </a:r>
            <a:r>
              <a:rPr lang="en-US" sz="900" dirty="0" err="1" smtClean="0"/>
              <a:t>Birliği</a:t>
            </a:r>
            <a:r>
              <a:rPr lang="en-US" sz="900" dirty="0" smtClean="0"/>
              <a:t> </a:t>
            </a:r>
            <a:r>
              <a:rPr lang="en-US" sz="900" dirty="0" err="1" smtClean="0"/>
              <a:t>ve</a:t>
            </a:r>
            <a:r>
              <a:rPr lang="en-US" sz="900" dirty="0" smtClean="0"/>
              <a:t> </a:t>
            </a:r>
            <a:r>
              <a:rPr lang="en-US" sz="900" dirty="0" err="1" smtClean="0"/>
              <a:t>Türkiye</a:t>
            </a:r>
            <a:r>
              <a:rPr lang="en-US" sz="900" dirty="0" smtClean="0"/>
              <a:t> </a:t>
            </a:r>
            <a:r>
              <a:rPr lang="en-US" sz="900" dirty="0" err="1" smtClean="0"/>
              <a:t>Cumhuriyeti</a:t>
            </a:r>
            <a:r>
              <a:rPr lang="en-US" sz="900" dirty="0" smtClean="0"/>
              <a:t> </a:t>
            </a:r>
            <a:r>
              <a:rPr lang="en-US" sz="900" dirty="0" err="1" smtClean="0"/>
              <a:t>tarafından</a:t>
            </a:r>
            <a:r>
              <a:rPr lang="en-US" sz="900" dirty="0" smtClean="0"/>
              <a:t> </a:t>
            </a:r>
            <a:r>
              <a:rPr lang="en-US" sz="900" dirty="0" err="1" smtClean="0"/>
              <a:t>ortaklaşa</a:t>
            </a:r>
            <a:r>
              <a:rPr lang="en-US" sz="900" dirty="0" smtClean="0"/>
              <a:t> </a:t>
            </a:r>
            <a:r>
              <a:rPr lang="en-US" sz="900" dirty="0" err="1" smtClean="0"/>
              <a:t>finanse</a:t>
            </a:r>
            <a:r>
              <a:rPr lang="en-US" sz="900" dirty="0" smtClean="0"/>
              <a:t> </a:t>
            </a:r>
            <a:r>
              <a:rPr lang="en-US" sz="900" dirty="0" err="1" smtClean="0"/>
              <a:t>edilmektedir</a:t>
            </a:r>
            <a:endParaRPr lang="en-GB" sz="900"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85491" y="1"/>
            <a:ext cx="1346628" cy="1586997"/>
          </a:xfrm>
          <a:prstGeom prst="rect">
            <a:avLst/>
          </a:prstGeom>
        </p:spPr>
      </p:pic>
      <p:sp>
        <p:nvSpPr>
          <p:cNvPr id="11" name="Rectangle 3"/>
          <p:cNvSpPr txBox="1">
            <a:spLocks noChangeArrowheads="1"/>
          </p:cNvSpPr>
          <p:nvPr/>
        </p:nvSpPr>
        <p:spPr>
          <a:xfrm>
            <a:off x="0" y="1556792"/>
            <a:ext cx="9144000" cy="5301208"/>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90000"/>
              </a:lnSpc>
              <a:spcBef>
                <a:spcPct val="20000"/>
              </a:spcBef>
              <a:spcAft>
                <a:spcPts val="0"/>
              </a:spcAft>
              <a:buClrTx/>
              <a:buSzTx/>
              <a:buFont typeface="Wingdings" pitchFamily="2" charset="2"/>
              <a:buNone/>
              <a:tabLst/>
              <a:defRPr/>
            </a:pPr>
            <a:endParaRPr kumimoji="0" lang="tr-TR" sz="3200" b="0" i="0" u="none" strike="noStrike" kern="1200" cap="none" spc="0" normalizeH="0" baseline="0" noProof="0" dirty="0" smtClean="0">
              <a:ln>
                <a:noFill/>
              </a:ln>
              <a:solidFill>
                <a:schemeClr val="tx1">
                  <a:tint val="75000"/>
                </a:schemeClr>
              </a:solidFill>
              <a:effectLst/>
              <a:uLnTx/>
              <a:uFillTx/>
              <a:latin typeface="+mn-lt"/>
              <a:ea typeface="+mn-ea"/>
              <a:cs typeface="Times New Roman" pitchFamily="18" charset="0"/>
            </a:endParaRPr>
          </a:p>
        </p:txBody>
      </p:sp>
      <p:sp>
        <p:nvSpPr>
          <p:cNvPr id="12" name="5 Slayt Numarası Yer Tutucusu"/>
          <p:cNvSpPr>
            <a:spLocks noGrp="1"/>
          </p:cNvSpPr>
          <p:nvPr>
            <p:ph type="sldNum" sz="quarter" idx="12"/>
          </p:nvPr>
        </p:nvSpPr>
        <p:spPr>
          <a:xfrm>
            <a:off x="6553200" y="6356350"/>
            <a:ext cx="2133600" cy="365125"/>
          </a:xfrm>
          <a:noFill/>
        </p:spPr>
        <p:txBody>
          <a:bodyPr/>
          <a:lstStyle/>
          <a:p>
            <a:fld id="{68F3C09D-29BC-4D10-A1BC-C67000199C98}" type="slidenum">
              <a:rPr lang="tr-TR" smtClean="0"/>
              <a:pPr/>
              <a:t>43</a:t>
            </a:fld>
            <a:endParaRPr lang="tr-TR" smtClean="0"/>
          </a:p>
        </p:txBody>
      </p:sp>
      <p:sp>
        <p:nvSpPr>
          <p:cNvPr id="10" name="Rectangle 2"/>
          <p:cNvSpPr txBox="1">
            <a:spLocks noChangeArrowheads="1"/>
          </p:cNvSpPr>
          <p:nvPr/>
        </p:nvSpPr>
        <p:spPr>
          <a:xfrm>
            <a:off x="976064" y="404664"/>
            <a:ext cx="7772400" cy="1201886"/>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2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AVRUPA BÜTÜNLEŞMESİNİN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2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TARİHSEL GELİŞİMİ</a:t>
            </a:r>
            <a:br>
              <a:rPr kumimoji="0" lang="tr-TR" sz="32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br>
            <a:endParaRPr kumimoji="0" lang="tr-TR" sz="32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13" name="Rectangle 3"/>
          <p:cNvSpPr txBox="1">
            <a:spLocks noChangeArrowheads="1"/>
          </p:cNvSpPr>
          <p:nvPr/>
        </p:nvSpPr>
        <p:spPr>
          <a:xfrm>
            <a:off x="457200" y="1600200"/>
            <a:ext cx="8229600" cy="4525963"/>
          </a:xfrm>
          <a:prstGeom prst="rect">
            <a:avLst/>
          </a:prstGeom>
        </p:spPr>
        <p:txBody>
          <a:bodyPr vert="horz" lIns="91440" tIns="45720" rIns="91440" bIns="45720" rtlCol="0">
            <a:normAutofit/>
          </a:bodyPr>
          <a:lstStyle/>
          <a:p>
            <a:pPr marL="609600" marR="0" lvl="0" indent="-609600" algn="ctr" defTabSz="914400" rtl="0" eaLnBrk="1" fontAlgn="auto" latinLnBrk="0" hangingPunct="1">
              <a:lnSpc>
                <a:spcPct val="100000"/>
              </a:lnSpc>
              <a:spcBef>
                <a:spcPct val="20000"/>
              </a:spcBef>
              <a:spcAft>
                <a:spcPts val="0"/>
              </a:spcAft>
              <a:buClrTx/>
              <a:buSzTx/>
              <a:buFont typeface="Wingdings" pitchFamily="2" charset="2"/>
              <a:buNone/>
              <a:tabLst/>
              <a:defRPr/>
            </a:pPr>
            <a:r>
              <a:rPr kumimoji="0" lang="tr-TR" sz="2000" b="0" i="0" u="none" strike="noStrike" kern="1200" cap="none" spc="0" normalizeH="0" baseline="0" noProof="0" smtClean="0">
                <a:ln>
                  <a:noFill/>
                </a:ln>
                <a:solidFill>
                  <a:schemeClr val="tx1">
                    <a:tint val="75000"/>
                  </a:schemeClr>
                </a:solidFill>
                <a:effectLst/>
                <a:uLnTx/>
                <a:uFillTx/>
                <a:latin typeface="+mn-lt"/>
                <a:ea typeface="+mn-ea"/>
                <a:cs typeface="Times New Roman" pitchFamily="18" charset="0"/>
              </a:rPr>
              <a:t>	</a:t>
            </a:r>
          </a:p>
        </p:txBody>
      </p:sp>
      <p:sp>
        <p:nvSpPr>
          <p:cNvPr id="14" name="5 Slayt Numarası Yer Tutucusu"/>
          <p:cNvSpPr txBox="1">
            <a:spLocks/>
          </p:cNvSpPr>
          <p:nvPr/>
        </p:nvSpPr>
        <p:spPr>
          <a:xfrm>
            <a:off x="6553200" y="6356350"/>
            <a:ext cx="2133600" cy="365125"/>
          </a:xfrm>
          <a:prstGeom prst="rect">
            <a:avLst/>
          </a:prstGeom>
          <a:noFill/>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8112D531-172F-4C42-A873-90D13BA06441}" type="slidenum">
              <a:rPr kumimoji="0" lang="tr-TR"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43</a:t>
            </a:fld>
            <a:endParaRPr kumimoji="0" lang="tr-TR" sz="1200" b="0" i="0" u="none" strike="noStrike" kern="1200" cap="none" spc="0" normalizeH="0" baseline="0" noProof="0" smtClean="0">
              <a:ln>
                <a:noFill/>
              </a:ln>
              <a:solidFill>
                <a:schemeClr val="tx1">
                  <a:tint val="75000"/>
                </a:schemeClr>
              </a:solidFill>
              <a:effectLst/>
              <a:uLnTx/>
              <a:uFillTx/>
              <a:latin typeface="+mn-lt"/>
              <a:ea typeface="+mn-ea"/>
              <a:cs typeface="+mn-cs"/>
            </a:endParaRPr>
          </a:p>
        </p:txBody>
      </p:sp>
      <p:pic>
        <p:nvPicPr>
          <p:cNvPr id="15" name="Picture 4" descr="ABbayrağı"/>
          <p:cNvPicPr>
            <a:picLocks noChangeAspect="1" noChangeArrowheads="1"/>
          </p:cNvPicPr>
          <p:nvPr/>
        </p:nvPicPr>
        <p:blipFill>
          <a:blip r:embed="rId4" cstate="print"/>
          <a:srcRect/>
          <a:stretch>
            <a:fillRect/>
          </a:stretch>
        </p:blipFill>
        <p:spPr bwMode="auto">
          <a:xfrm>
            <a:off x="0" y="1524000"/>
            <a:ext cx="2857500" cy="2103438"/>
          </a:xfrm>
          <a:prstGeom prst="rect">
            <a:avLst/>
          </a:prstGeom>
          <a:noFill/>
          <a:ln w="9525">
            <a:noFill/>
            <a:miter lim="800000"/>
            <a:headEnd/>
            <a:tailEnd/>
          </a:ln>
        </p:spPr>
      </p:pic>
      <p:pic>
        <p:nvPicPr>
          <p:cNvPr id="16" name="Picture 5" descr="helsinki zirvesi"/>
          <p:cNvPicPr>
            <a:picLocks noChangeAspect="1" noChangeArrowheads="1"/>
          </p:cNvPicPr>
          <p:nvPr/>
        </p:nvPicPr>
        <p:blipFill>
          <a:blip r:embed="rId5" cstate="print"/>
          <a:srcRect/>
          <a:stretch>
            <a:fillRect/>
          </a:stretch>
        </p:blipFill>
        <p:spPr bwMode="auto">
          <a:xfrm>
            <a:off x="0" y="3581400"/>
            <a:ext cx="5105400" cy="3276600"/>
          </a:xfrm>
          <a:prstGeom prst="rect">
            <a:avLst/>
          </a:prstGeom>
          <a:noFill/>
          <a:ln w="9525">
            <a:noFill/>
            <a:miter lim="800000"/>
            <a:headEnd/>
            <a:tailEnd/>
          </a:ln>
        </p:spPr>
      </p:pic>
      <p:pic>
        <p:nvPicPr>
          <p:cNvPr id="17" name="Picture 6" descr="AB harita"/>
          <p:cNvPicPr>
            <a:picLocks noChangeAspect="1" noChangeArrowheads="1"/>
          </p:cNvPicPr>
          <p:nvPr/>
        </p:nvPicPr>
        <p:blipFill>
          <a:blip r:embed="rId6" cstate="print"/>
          <a:srcRect/>
          <a:stretch>
            <a:fillRect/>
          </a:stretch>
        </p:blipFill>
        <p:spPr bwMode="auto">
          <a:xfrm>
            <a:off x="5076825" y="2276475"/>
            <a:ext cx="4067175" cy="4581525"/>
          </a:xfrm>
          <a:prstGeom prst="rect">
            <a:avLst/>
          </a:prstGeom>
          <a:noFill/>
          <a:ln w="9525">
            <a:noFill/>
            <a:miter lim="800000"/>
            <a:headEnd/>
            <a:tailEnd/>
          </a:ln>
        </p:spPr>
      </p:pic>
    </p:spTree>
    <p:extLst>
      <p:ext uri="{BB962C8B-B14F-4D97-AF65-F5344CB8AC3E}">
        <p14:creationId xmlns:p14="http://schemas.microsoft.com/office/powerpoint/2010/main" val="13221863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0-#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blinds(horizontal)">
                                      <p:cBhvr>
                                        <p:cTn id="1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utoUpdateAnimBg="0"/>
      <p:bldP spid="13" grpId="0"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3"/>
          <p:cNvSpPr>
            <a:spLocks noChangeAspect="1" noChangeArrowheads="1" noTextEdit="1"/>
          </p:cNvSpPr>
          <p:nvPr/>
        </p:nvSpPr>
        <p:spPr bwMode="auto">
          <a:xfrm>
            <a:off x="-20637" y="1503629"/>
            <a:ext cx="9201150" cy="4257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1040" name="Line 39"/>
          <p:cNvSpPr>
            <a:spLocks noChangeShapeType="1"/>
          </p:cNvSpPr>
          <p:nvPr/>
        </p:nvSpPr>
        <p:spPr bwMode="auto">
          <a:xfrm>
            <a:off x="-19050" y="1509668"/>
            <a:ext cx="9193213" cy="0"/>
          </a:xfrm>
          <a:prstGeom prst="line">
            <a:avLst/>
          </a:prstGeom>
          <a:noFill/>
          <a:ln w="1270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91" name="Rectangle 1"/>
          <p:cNvSpPr>
            <a:spLocks noChangeArrowheads="1"/>
          </p:cNvSpPr>
          <p:nvPr/>
        </p:nvSpPr>
        <p:spPr bwMode="auto">
          <a:xfrm>
            <a:off x="0" y="1"/>
            <a:ext cx="9180514" cy="1509712"/>
          </a:xfrm>
          <a:prstGeom prst="rect">
            <a:avLst/>
          </a:prstGeom>
          <a:solidFill>
            <a:schemeClr val="bg1"/>
          </a:solidFill>
          <a:ln>
            <a:noFill/>
          </a:ln>
          <a:extLst/>
        </p:spPr>
        <p:txBody>
          <a:bodyPr/>
          <a:lstStyle>
            <a:lvl1pPr eaLnBrk="0" hangingPunct="0">
              <a:defRPr sz="1000">
                <a:solidFill>
                  <a:srgbClr val="00005A"/>
                </a:solidFill>
                <a:latin typeface="Arial Narrow" pitchFamily="34" charset="0"/>
                <a:cs typeface="Arial" charset="0"/>
              </a:defRPr>
            </a:lvl1pPr>
            <a:lvl2pPr marL="742950" indent="-285750" eaLnBrk="0" hangingPunct="0">
              <a:defRPr sz="1000">
                <a:solidFill>
                  <a:srgbClr val="00005A"/>
                </a:solidFill>
                <a:latin typeface="Arial Narrow" pitchFamily="34" charset="0"/>
                <a:cs typeface="Arial" charset="0"/>
              </a:defRPr>
            </a:lvl2pPr>
            <a:lvl3pPr marL="1143000" indent="-228600" eaLnBrk="0" hangingPunct="0">
              <a:defRPr sz="1000">
                <a:solidFill>
                  <a:srgbClr val="00005A"/>
                </a:solidFill>
                <a:latin typeface="Arial Narrow" pitchFamily="34" charset="0"/>
                <a:cs typeface="Arial" charset="0"/>
              </a:defRPr>
            </a:lvl3pPr>
            <a:lvl4pPr marL="1600200" indent="-228600" eaLnBrk="0" hangingPunct="0">
              <a:defRPr sz="1000">
                <a:solidFill>
                  <a:srgbClr val="00005A"/>
                </a:solidFill>
                <a:latin typeface="Arial Narrow" pitchFamily="34" charset="0"/>
                <a:cs typeface="Arial" charset="0"/>
              </a:defRPr>
            </a:lvl4pPr>
            <a:lvl5pPr marL="2057400" indent="-228600" eaLnBrk="0" hangingPunct="0">
              <a:defRPr sz="1000">
                <a:solidFill>
                  <a:srgbClr val="00005A"/>
                </a:solidFill>
                <a:latin typeface="Arial Narrow" pitchFamily="34" charset="0"/>
                <a:cs typeface="Arial" charset="0"/>
              </a:defRPr>
            </a:lvl5pPr>
            <a:lvl6pPr marL="2514600" indent="-228600" eaLnBrk="0" fontAlgn="base" hangingPunct="0">
              <a:spcBef>
                <a:spcPct val="0"/>
              </a:spcBef>
              <a:spcAft>
                <a:spcPct val="0"/>
              </a:spcAft>
              <a:defRPr sz="1000">
                <a:solidFill>
                  <a:srgbClr val="00005A"/>
                </a:solidFill>
                <a:latin typeface="Arial Narrow" pitchFamily="34" charset="0"/>
                <a:cs typeface="Arial" charset="0"/>
              </a:defRPr>
            </a:lvl6pPr>
            <a:lvl7pPr marL="2971800" indent="-228600" eaLnBrk="0" fontAlgn="base" hangingPunct="0">
              <a:spcBef>
                <a:spcPct val="0"/>
              </a:spcBef>
              <a:spcAft>
                <a:spcPct val="0"/>
              </a:spcAft>
              <a:defRPr sz="1000">
                <a:solidFill>
                  <a:srgbClr val="00005A"/>
                </a:solidFill>
                <a:latin typeface="Arial Narrow" pitchFamily="34" charset="0"/>
                <a:cs typeface="Arial" charset="0"/>
              </a:defRPr>
            </a:lvl7pPr>
            <a:lvl8pPr marL="3429000" indent="-228600" eaLnBrk="0" fontAlgn="base" hangingPunct="0">
              <a:spcBef>
                <a:spcPct val="0"/>
              </a:spcBef>
              <a:spcAft>
                <a:spcPct val="0"/>
              </a:spcAft>
              <a:defRPr sz="1000">
                <a:solidFill>
                  <a:srgbClr val="00005A"/>
                </a:solidFill>
                <a:latin typeface="Arial Narrow" pitchFamily="34" charset="0"/>
                <a:cs typeface="Arial" charset="0"/>
              </a:defRPr>
            </a:lvl8pPr>
            <a:lvl9pPr marL="3886200" indent="-228600" eaLnBrk="0" fontAlgn="base" hangingPunct="0">
              <a:spcBef>
                <a:spcPct val="0"/>
              </a:spcBef>
              <a:spcAft>
                <a:spcPct val="0"/>
              </a:spcAft>
              <a:defRPr sz="1000">
                <a:solidFill>
                  <a:srgbClr val="00005A"/>
                </a:solidFill>
                <a:latin typeface="Arial Narrow" pitchFamily="34" charset="0"/>
                <a:cs typeface="Arial" charset="0"/>
              </a:defRPr>
            </a:lvl9pPr>
          </a:lstStyle>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dirty="0">
              <a:solidFill>
                <a:prstClr val="white"/>
              </a:solidFill>
            </a:endParaRPr>
          </a:p>
          <a:p>
            <a:pPr algn="ctr" eaLnBrk="1" hangingPunct="1"/>
            <a:endParaRPr lang="en-GB" altLang="tr-TR" sz="1800" b="1" dirty="0">
              <a:solidFill>
                <a:prstClr val="white"/>
              </a:solidFill>
            </a:endParaRPr>
          </a:p>
          <a:p>
            <a:pPr eaLnBrk="1" hangingPunct="1"/>
            <a:endParaRPr lang="tr-TR" altLang="tr-TR" sz="1800" b="1" dirty="0">
              <a:solidFill>
                <a:prstClr val="white"/>
              </a:solidFill>
            </a:endParaRPr>
          </a:p>
        </p:txBody>
      </p:sp>
      <p:pic>
        <p:nvPicPr>
          <p:cNvPr id="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3824" y="280411"/>
            <a:ext cx="1689217" cy="6729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7" name="TextBox 46"/>
          <p:cNvSpPr txBox="1"/>
          <p:nvPr/>
        </p:nvSpPr>
        <p:spPr>
          <a:xfrm>
            <a:off x="-143696" y="984889"/>
            <a:ext cx="2304256" cy="507831"/>
          </a:xfrm>
          <a:prstGeom prst="rect">
            <a:avLst/>
          </a:prstGeom>
          <a:noFill/>
        </p:spPr>
        <p:txBody>
          <a:bodyPr wrap="square" rtlCol="0">
            <a:spAutoFit/>
          </a:bodyPr>
          <a:lstStyle/>
          <a:p>
            <a:pPr algn="ctr"/>
            <a:r>
              <a:rPr lang="en-US" sz="900" dirty="0" smtClean="0"/>
              <a:t>Bu </a:t>
            </a:r>
            <a:r>
              <a:rPr lang="en-US" sz="900" dirty="0" err="1" smtClean="0"/>
              <a:t>Proje</a:t>
            </a:r>
            <a:r>
              <a:rPr lang="en-US" sz="900" dirty="0" smtClean="0"/>
              <a:t> </a:t>
            </a:r>
            <a:r>
              <a:rPr lang="en-US" sz="900" dirty="0" err="1" smtClean="0"/>
              <a:t>Avrupa</a:t>
            </a:r>
            <a:r>
              <a:rPr lang="en-US" sz="900" dirty="0" smtClean="0"/>
              <a:t> </a:t>
            </a:r>
            <a:r>
              <a:rPr lang="en-US" sz="900" dirty="0" err="1" smtClean="0"/>
              <a:t>Birliği</a:t>
            </a:r>
            <a:r>
              <a:rPr lang="en-US" sz="900" dirty="0" smtClean="0"/>
              <a:t> </a:t>
            </a:r>
            <a:r>
              <a:rPr lang="en-US" sz="900" dirty="0" err="1" smtClean="0"/>
              <a:t>ve</a:t>
            </a:r>
            <a:r>
              <a:rPr lang="en-US" sz="900" dirty="0" smtClean="0"/>
              <a:t> </a:t>
            </a:r>
            <a:r>
              <a:rPr lang="en-US" sz="900" dirty="0" err="1" smtClean="0"/>
              <a:t>Türkiye</a:t>
            </a:r>
            <a:r>
              <a:rPr lang="en-US" sz="900" dirty="0" smtClean="0"/>
              <a:t> </a:t>
            </a:r>
            <a:r>
              <a:rPr lang="en-US" sz="900" dirty="0" err="1" smtClean="0"/>
              <a:t>Cumhuriyeti</a:t>
            </a:r>
            <a:r>
              <a:rPr lang="en-US" sz="900" dirty="0" smtClean="0"/>
              <a:t> </a:t>
            </a:r>
            <a:r>
              <a:rPr lang="en-US" sz="900" dirty="0" err="1" smtClean="0"/>
              <a:t>tarafından</a:t>
            </a:r>
            <a:r>
              <a:rPr lang="en-US" sz="900" dirty="0" smtClean="0"/>
              <a:t> </a:t>
            </a:r>
            <a:r>
              <a:rPr lang="en-US" sz="900" dirty="0" err="1" smtClean="0"/>
              <a:t>ortaklaşa</a:t>
            </a:r>
            <a:r>
              <a:rPr lang="en-US" sz="900" dirty="0" smtClean="0"/>
              <a:t> </a:t>
            </a:r>
            <a:r>
              <a:rPr lang="en-US" sz="900" dirty="0" err="1" smtClean="0"/>
              <a:t>finanse</a:t>
            </a:r>
            <a:r>
              <a:rPr lang="en-US" sz="900" dirty="0" smtClean="0"/>
              <a:t> </a:t>
            </a:r>
            <a:r>
              <a:rPr lang="en-US" sz="900" dirty="0" err="1" smtClean="0"/>
              <a:t>edilmektedir</a:t>
            </a:r>
            <a:endParaRPr lang="en-GB" sz="900"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85491" y="1"/>
            <a:ext cx="1346628" cy="1586997"/>
          </a:xfrm>
          <a:prstGeom prst="rect">
            <a:avLst/>
          </a:prstGeom>
        </p:spPr>
      </p:pic>
      <p:sp>
        <p:nvSpPr>
          <p:cNvPr id="9" name="9 Metin kutusu"/>
          <p:cNvSpPr txBox="1"/>
          <p:nvPr/>
        </p:nvSpPr>
        <p:spPr>
          <a:xfrm>
            <a:off x="2537079" y="470333"/>
            <a:ext cx="3850734" cy="646331"/>
          </a:xfrm>
          <a:prstGeom prst="rect">
            <a:avLst/>
          </a:prstGeom>
          <a:noFill/>
        </p:spPr>
        <p:txBody>
          <a:bodyPr wrap="none" rtlCol="0">
            <a:spAutoFit/>
          </a:bodyPr>
          <a:lstStyle/>
          <a:p>
            <a:pPr algn="ctr"/>
            <a:r>
              <a:rPr lang="tr-TR" sz="3600" b="1" dirty="0" smtClean="0">
                <a:solidFill>
                  <a:schemeClr val="tx2"/>
                </a:solidFill>
              </a:rPr>
              <a:t>Türkiye-AB İlişkileri</a:t>
            </a:r>
            <a:endParaRPr lang="tr-TR" sz="3600" b="1" dirty="0">
              <a:solidFill>
                <a:schemeClr val="tx2"/>
              </a:solidFill>
            </a:endParaRPr>
          </a:p>
        </p:txBody>
      </p:sp>
      <p:sp>
        <p:nvSpPr>
          <p:cNvPr id="10" name="Dikdörtgen 9"/>
          <p:cNvSpPr/>
          <p:nvPr/>
        </p:nvSpPr>
        <p:spPr>
          <a:xfrm>
            <a:off x="2304257" y="1586998"/>
            <a:ext cx="4572000" cy="4228850"/>
          </a:xfrm>
          <a:prstGeom prst="rect">
            <a:avLst/>
          </a:prstGeom>
        </p:spPr>
        <p:txBody>
          <a:bodyPr>
            <a:spAutoFit/>
          </a:bodyPr>
          <a:lstStyle/>
          <a:p>
            <a:pPr marR="0" lvl="0" defTabSz="914400" eaLnBrk="1" fontAlgn="auto" latinLnBrk="0" hangingPunct="1">
              <a:lnSpc>
                <a:spcPct val="100000"/>
              </a:lnSpc>
              <a:spcBef>
                <a:spcPct val="20000"/>
              </a:spcBef>
              <a:spcAft>
                <a:spcPts val="0"/>
              </a:spcAft>
              <a:buClrTx/>
              <a:buSzTx/>
              <a:tabLst/>
              <a:defRPr/>
            </a:pPr>
            <a:r>
              <a:rPr lang="tr-TR" sz="3200" b="1" kern="0" dirty="0" smtClean="0">
                <a:solidFill>
                  <a:prstClr val="black"/>
                </a:solidFill>
              </a:rPr>
              <a:t>İlişkilerin İki Farklı Gelişim Yönü:</a:t>
            </a:r>
          </a:p>
          <a:p>
            <a:pPr marL="457200" marR="0" lvl="0" indent="-457200" defTabSz="914400" eaLnBrk="1" fontAlgn="auto" latinLnBrk="0" hangingPunct="1">
              <a:lnSpc>
                <a:spcPct val="100000"/>
              </a:lnSpc>
              <a:spcBef>
                <a:spcPct val="20000"/>
              </a:spcBef>
              <a:spcAft>
                <a:spcPts val="0"/>
              </a:spcAft>
              <a:buClrTx/>
              <a:buSzTx/>
              <a:buFont typeface="Arial" pitchFamily="34" charset="0"/>
              <a:buChar char="•"/>
              <a:tabLst/>
              <a:defRPr/>
            </a:pPr>
            <a:r>
              <a:rPr lang="tr-TR" sz="3200" b="1" kern="0" dirty="0" smtClean="0">
                <a:solidFill>
                  <a:prstClr val="black"/>
                </a:solidFill>
              </a:rPr>
              <a:t>Ortaklık İlişkisi (1963’ten Günümüze)</a:t>
            </a:r>
          </a:p>
          <a:p>
            <a:pPr marL="457200" marR="0" lvl="0" indent="-457200" defTabSz="914400" eaLnBrk="1" fontAlgn="auto" latinLnBrk="0" hangingPunct="1">
              <a:lnSpc>
                <a:spcPct val="100000"/>
              </a:lnSpc>
              <a:spcBef>
                <a:spcPct val="20000"/>
              </a:spcBef>
              <a:spcAft>
                <a:spcPts val="0"/>
              </a:spcAft>
              <a:buClrTx/>
              <a:buSzTx/>
              <a:buFont typeface="Arial" pitchFamily="34" charset="0"/>
              <a:buChar char="•"/>
              <a:tabLst/>
              <a:defRPr/>
            </a:pPr>
            <a:r>
              <a:rPr lang="tr-TR" sz="3200" b="1" kern="0" dirty="0">
                <a:solidFill>
                  <a:prstClr val="black"/>
                </a:solidFill>
              </a:rPr>
              <a:t>A</a:t>
            </a:r>
            <a:r>
              <a:rPr lang="tr-TR" sz="3200" b="1" kern="0" dirty="0" smtClean="0">
                <a:solidFill>
                  <a:prstClr val="black"/>
                </a:solidFill>
              </a:rPr>
              <a:t>daylık Süreci (1987’deki üyelik başvurusundan günümüze)</a:t>
            </a:r>
            <a:endParaRPr kumimoji="0" lang="tr-TR" sz="3200" b="1" i="0" u="none" strike="noStrike" kern="0" cap="none" spc="0" normalizeH="0" baseline="0" noProof="0" dirty="0">
              <a:ln>
                <a:noFill/>
              </a:ln>
              <a:solidFill>
                <a:prstClr val="black"/>
              </a:solidFill>
              <a:effectLst/>
              <a:uLnTx/>
              <a:uFillTx/>
            </a:endParaRPr>
          </a:p>
        </p:txBody>
      </p:sp>
    </p:spTree>
    <p:extLst>
      <p:ext uri="{BB962C8B-B14F-4D97-AF65-F5344CB8AC3E}">
        <p14:creationId xmlns:p14="http://schemas.microsoft.com/office/powerpoint/2010/main" val="4057473571"/>
      </p:ext>
    </p:extLst>
  </p:cSld>
  <p:clrMapOvr>
    <a:masterClrMapping/>
  </p:clrMapOvr>
  <p:transition spd="slow">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3"/>
          <p:cNvSpPr>
            <a:spLocks noChangeAspect="1" noChangeArrowheads="1" noTextEdit="1"/>
          </p:cNvSpPr>
          <p:nvPr/>
        </p:nvSpPr>
        <p:spPr bwMode="auto">
          <a:xfrm>
            <a:off x="-20637" y="1503629"/>
            <a:ext cx="9201150" cy="4257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1040" name="Line 39"/>
          <p:cNvSpPr>
            <a:spLocks noChangeShapeType="1"/>
          </p:cNvSpPr>
          <p:nvPr/>
        </p:nvSpPr>
        <p:spPr bwMode="auto">
          <a:xfrm>
            <a:off x="-19050" y="1509668"/>
            <a:ext cx="9193213" cy="0"/>
          </a:xfrm>
          <a:prstGeom prst="line">
            <a:avLst/>
          </a:prstGeom>
          <a:noFill/>
          <a:ln w="1270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91" name="Rectangle 1"/>
          <p:cNvSpPr>
            <a:spLocks noChangeArrowheads="1"/>
          </p:cNvSpPr>
          <p:nvPr/>
        </p:nvSpPr>
        <p:spPr bwMode="auto">
          <a:xfrm>
            <a:off x="0" y="1"/>
            <a:ext cx="9180514" cy="1509712"/>
          </a:xfrm>
          <a:prstGeom prst="rect">
            <a:avLst/>
          </a:prstGeom>
          <a:solidFill>
            <a:schemeClr val="bg1"/>
          </a:solidFill>
          <a:ln>
            <a:noFill/>
          </a:ln>
          <a:extLst/>
        </p:spPr>
        <p:txBody>
          <a:bodyPr/>
          <a:lstStyle>
            <a:lvl1pPr eaLnBrk="0" hangingPunct="0">
              <a:defRPr sz="1000">
                <a:solidFill>
                  <a:srgbClr val="00005A"/>
                </a:solidFill>
                <a:latin typeface="Arial Narrow" pitchFamily="34" charset="0"/>
                <a:cs typeface="Arial" charset="0"/>
              </a:defRPr>
            </a:lvl1pPr>
            <a:lvl2pPr marL="742950" indent="-285750" eaLnBrk="0" hangingPunct="0">
              <a:defRPr sz="1000">
                <a:solidFill>
                  <a:srgbClr val="00005A"/>
                </a:solidFill>
                <a:latin typeface="Arial Narrow" pitchFamily="34" charset="0"/>
                <a:cs typeface="Arial" charset="0"/>
              </a:defRPr>
            </a:lvl2pPr>
            <a:lvl3pPr marL="1143000" indent="-228600" eaLnBrk="0" hangingPunct="0">
              <a:defRPr sz="1000">
                <a:solidFill>
                  <a:srgbClr val="00005A"/>
                </a:solidFill>
                <a:latin typeface="Arial Narrow" pitchFamily="34" charset="0"/>
                <a:cs typeface="Arial" charset="0"/>
              </a:defRPr>
            </a:lvl3pPr>
            <a:lvl4pPr marL="1600200" indent="-228600" eaLnBrk="0" hangingPunct="0">
              <a:defRPr sz="1000">
                <a:solidFill>
                  <a:srgbClr val="00005A"/>
                </a:solidFill>
                <a:latin typeface="Arial Narrow" pitchFamily="34" charset="0"/>
                <a:cs typeface="Arial" charset="0"/>
              </a:defRPr>
            </a:lvl4pPr>
            <a:lvl5pPr marL="2057400" indent="-228600" eaLnBrk="0" hangingPunct="0">
              <a:defRPr sz="1000">
                <a:solidFill>
                  <a:srgbClr val="00005A"/>
                </a:solidFill>
                <a:latin typeface="Arial Narrow" pitchFamily="34" charset="0"/>
                <a:cs typeface="Arial" charset="0"/>
              </a:defRPr>
            </a:lvl5pPr>
            <a:lvl6pPr marL="2514600" indent="-228600" eaLnBrk="0" fontAlgn="base" hangingPunct="0">
              <a:spcBef>
                <a:spcPct val="0"/>
              </a:spcBef>
              <a:spcAft>
                <a:spcPct val="0"/>
              </a:spcAft>
              <a:defRPr sz="1000">
                <a:solidFill>
                  <a:srgbClr val="00005A"/>
                </a:solidFill>
                <a:latin typeface="Arial Narrow" pitchFamily="34" charset="0"/>
                <a:cs typeface="Arial" charset="0"/>
              </a:defRPr>
            </a:lvl6pPr>
            <a:lvl7pPr marL="2971800" indent="-228600" eaLnBrk="0" fontAlgn="base" hangingPunct="0">
              <a:spcBef>
                <a:spcPct val="0"/>
              </a:spcBef>
              <a:spcAft>
                <a:spcPct val="0"/>
              </a:spcAft>
              <a:defRPr sz="1000">
                <a:solidFill>
                  <a:srgbClr val="00005A"/>
                </a:solidFill>
                <a:latin typeface="Arial Narrow" pitchFamily="34" charset="0"/>
                <a:cs typeface="Arial" charset="0"/>
              </a:defRPr>
            </a:lvl7pPr>
            <a:lvl8pPr marL="3429000" indent="-228600" eaLnBrk="0" fontAlgn="base" hangingPunct="0">
              <a:spcBef>
                <a:spcPct val="0"/>
              </a:spcBef>
              <a:spcAft>
                <a:spcPct val="0"/>
              </a:spcAft>
              <a:defRPr sz="1000">
                <a:solidFill>
                  <a:srgbClr val="00005A"/>
                </a:solidFill>
                <a:latin typeface="Arial Narrow" pitchFamily="34" charset="0"/>
                <a:cs typeface="Arial" charset="0"/>
              </a:defRPr>
            </a:lvl8pPr>
            <a:lvl9pPr marL="3886200" indent="-228600" eaLnBrk="0" fontAlgn="base" hangingPunct="0">
              <a:spcBef>
                <a:spcPct val="0"/>
              </a:spcBef>
              <a:spcAft>
                <a:spcPct val="0"/>
              </a:spcAft>
              <a:defRPr sz="1000">
                <a:solidFill>
                  <a:srgbClr val="00005A"/>
                </a:solidFill>
                <a:latin typeface="Arial Narrow" pitchFamily="34" charset="0"/>
                <a:cs typeface="Arial" charset="0"/>
              </a:defRPr>
            </a:lvl9pPr>
          </a:lstStyle>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dirty="0">
              <a:solidFill>
                <a:prstClr val="white"/>
              </a:solidFill>
            </a:endParaRPr>
          </a:p>
          <a:p>
            <a:pPr algn="ctr" eaLnBrk="1" hangingPunct="1"/>
            <a:endParaRPr lang="en-GB" altLang="tr-TR" sz="1800" b="1" dirty="0">
              <a:solidFill>
                <a:prstClr val="white"/>
              </a:solidFill>
            </a:endParaRPr>
          </a:p>
          <a:p>
            <a:pPr eaLnBrk="1" hangingPunct="1"/>
            <a:endParaRPr lang="tr-TR" altLang="tr-TR" sz="1800" b="1" dirty="0">
              <a:solidFill>
                <a:prstClr val="white"/>
              </a:solidFill>
            </a:endParaRPr>
          </a:p>
        </p:txBody>
      </p:sp>
      <p:pic>
        <p:nvPicPr>
          <p:cNvPr id="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3824" y="280411"/>
            <a:ext cx="1689217" cy="6729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7" name="TextBox 46"/>
          <p:cNvSpPr txBox="1"/>
          <p:nvPr/>
        </p:nvSpPr>
        <p:spPr>
          <a:xfrm>
            <a:off x="-143696" y="984889"/>
            <a:ext cx="2304256" cy="507831"/>
          </a:xfrm>
          <a:prstGeom prst="rect">
            <a:avLst/>
          </a:prstGeom>
          <a:noFill/>
        </p:spPr>
        <p:txBody>
          <a:bodyPr wrap="square" rtlCol="0">
            <a:spAutoFit/>
          </a:bodyPr>
          <a:lstStyle/>
          <a:p>
            <a:pPr algn="ctr"/>
            <a:r>
              <a:rPr lang="en-US" sz="900" dirty="0" smtClean="0"/>
              <a:t>Bu </a:t>
            </a:r>
            <a:r>
              <a:rPr lang="en-US" sz="900" dirty="0" err="1" smtClean="0"/>
              <a:t>Proje</a:t>
            </a:r>
            <a:r>
              <a:rPr lang="en-US" sz="900" dirty="0" smtClean="0"/>
              <a:t> </a:t>
            </a:r>
            <a:r>
              <a:rPr lang="en-US" sz="900" dirty="0" err="1" smtClean="0"/>
              <a:t>Avrupa</a:t>
            </a:r>
            <a:r>
              <a:rPr lang="en-US" sz="900" dirty="0" smtClean="0"/>
              <a:t> </a:t>
            </a:r>
            <a:r>
              <a:rPr lang="en-US" sz="900" dirty="0" err="1" smtClean="0"/>
              <a:t>Birliği</a:t>
            </a:r>
            <a:r>
              <a:rPr lang="en-US" sz="900" dirty="0" smtClean="0"/>
              <a:t> </a:t>
            </a:r>
            <a:r>
              <a:rPr lang="en-US" sz="900" dirty="0" err="1" smtClean="0"/>
              <a:t>ve</a:t>
            </a:r>
            <a:r>
              <a:rPr lang="en-US" sz="900" dirty="0" smtClean="0"/>
              <a:t> </a:t>
            </a:r>
            <a:r>
              <a:rPr lang="en-US" sz="900" dirty="0" err="1" smtClean="0"/>
              <a:t>Türkiye</a:t>
            </a:r>
            <a:r>
              <a:rPr lang="en-US" sz="900" dirty="0" smtClean="0"/>
              <a:t> </a:t>
            </a:r>
            <a:r>
              <a:rPr lang="en-US" sz="900" dirty="0" err="1" smtClean="0"/>
              <a:t>Cumhuriyeti</a:t>
            </a:r>
            <a:r>
              <a:rPr lang="en-US" sz="900" dirty="0" smtClean="0"/>
              <a:t> </a:t>
            </a:r>
            <a:r>
              <a:rPr lang="en-US" sz="900" dirty="0" err="1" smtClean="0"/>
              <a:t>tarafından</a:t>
            </a:r>
            <a:r>
              <a:rPr lang="en-US" sz="900" dirty="0" smtClean="0"/>
              <a:t> </a:t>
            </a:r>
            <a:r>
              <a:rPr lang="en-US" sz="900" dirty="0" err="1" smtClean="0"/>
              <a:t>ortaklaşa</a:t>
            </a:r>
            <a:r>
              <a:rPr lang="en-US" sz="900" dirty="0" smtClean="0"/>
              <a:t> </a:t>
            </a:r>
            <a:r>
              <a:rPr lang="en-US" sz="900" dirty="0" err="1" smtClean="0"/>
              <a:t>finanse</a:t>
            </a:r>
            <a:r>
              <a:rPr lang="en-US" sz="900" dirty="0" smtClean="0"/>
              <a:t> </a:t>
            </a:r>
            <a:r>
              <a:rPr lang="en-US" sz="900" dirty="0" err="1" smtClean="0"/>
              <a:t>edilmektedir</a:t>
            </a:r>
            <a:endParaRPr lang="en-GB" sz="900"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85491" y="1"/>
            <a:ext cx="1346628" cy="1586997"/>
          </a:xfrm>
          <a:prstGeom prst="rect">
            <a:avLst/>
          </a:prstGeom>
        </p:spPr>
      </p:pic>
      <p:sp>
        <p:nvSpPr>
          <p:cNvPr id="9" name="9 Metin kutusu"/>
          <p:cNvSpPr txBox="1"/>
          <p:nvPr/>
        </p:nvSpPr>
        <p:spPr>
          <a:xfrm>
            <a:off x="1878084" y="470333"/>
            <a:ext cx="5168724" cy="646331"/>
          </a:xfrm>
          <a:prstGeom prst="rect">
            <a:avLst/>
          </a:prstGeom>
          <a:noFill/>
        </p:spPr>
        <p:txBody>
          <a:bodyPr wrap="none" rtlCol="0">
            <a:spAutoFit/>
          </a:bodyPr>
          <a:lstStyle/>
          <a:p>
            <a:pPr algn="ctr"/>
            <a:r>
              <a:rPr lang="tr-TR" sz="3600" b="1" dirty="0" smtClean="0">
                <a:solidFill>
                  <a:schemeClr val="tx2"/>
                </a:solidFill>
              </a:rPr>
              <a:t>Türkiye-AB Ortaklık İlişkisi</a:t>
            </a:r>
            <a:endParaRPr lang="tr-TR" sz="3600" b="1" dirty="0">
              <a:solidFill>
                <a:schemeClr val="tx2"/>
              </a:solidFill>
            </a:endParaRPr>
          </a:p>
        </p:txBody>
      </p:sp>
      <p:sp>
        <p:nvSpPr>
          <p:cNvPr id="3" name="Dikdörtgen 2"/>
          <p:cNvSpPr/>
          <p:nvPr/>
        </p:nvSpPr>
        <p:spPr>
          <a:xfrm>
            <a:off x="2286000" y="1517955"/>
            <a:ext cx="4572000" cy="5312223"/>
          </a:xfrm>
          <a:prstGeom prst="rect">
            <a:avLst/>
          </a:prstGeom>
        </p:spPr>
        <p:txBody>
          <a:bodyPr>
            <a:spAutoFit/>
          </a:bodyPr>
          <a:lstStyle/>
          <a:p>
            <a:pPr marL="457200" lvl="0" indent="-457200">
              <a:spcBef>
                <a:spcPct val="20000"/>
              </a:spcBef>
              <a:buFont typeface="Arial" pitchFamily="34" charset="0"/>
              <a:buChar char="•"/>
              <a:defRPr/>
            </a:pPr>
            <a:r>
              <a:rPr lang="tr-TR" sz="3200" b="1" kern="0" dirty="0" smtClean="0">
                <a:solidFill>
                  <a:prstClr val="black"/>
                </a:solidFill>
              </a:rPr>
              <a:t>1963 Ankara Anlaşması</a:t>
            </a:r>
          </a:p>
          <a:p>
            <a:pPr marL="457200" lvl="0" indent="-457200">
              <a:spcBef>
                <a:spcPct val="20000"/>
              </a:spcBef>
              <a:buFont typeface="Arial" pitchFamily="34" charset="0"/>
              <a:buChar char="•"/>
              <a:defRPr/>
            </a:pPr>
            <a:r>
              <a:rPr lang="tr-TR" sz="3200" b="1" kern="0" dirty="0" smtClean="0">
                <a:solidFill>
                  <a:prstClr val="black"/>
                </a:solidFill>
              </a:rPr>
              <a:t>Amacı: Taraflar arasında kurulacak bir Gümrük Birliği ve uzak hedef olarak Türkiye’yi üyeliğe hazırlama</a:t>
            </a:r>
          </a:p>
          <a:p>
            <a:pPr marL="457200" lvl="0" indent="-457200">
              <a:spcBef>
                <a:spcPct val="20000"/>
              </a:spcBef>
              <a:buFont typeface="Arial" pitchFamily="34" charset="0"/>
              <a:buChar char="•"/>
              <a:defRPr/>
            </a:pPr>
            <a:r>
              <a:rPr lang="tr-TR" sz="3200" b="1" kern="0" dirty="0" smtClean="0">
                <a:solidFill>
                  <a:prstClr val="black"/>
                </a:solidFill>
              </a:rPr>
              <a:t>Gümrük Birliğinin kurulması: 1 Ocak 1996</a:t>
            </a:r>
          </a:p>
          <a:p>
            <a:pPr marL="457200" lvl="0" indent="-457200">
              <a:spcBef>
                <a:spcPct val="20000"/>
              </a:spcBef>
              <a:buFont typeface="Arial" pitchFamily="34" charset="0"/>
              <a:buChar char="•"/>
              <a:defRPr/>
            </a:pPr>
            <a:r>
              <a:rPr lang="tr-TR" sz="3200" b="1" kern="0" dirty="0" smtClean="0">
                <a:solidFill>
                  <a:prstClr val="black"/>
                </a:solidFill>
              </a:rPr>
              <a:t>Gümrük Birliğinin Güncellenmesi </a:t>
            </a:r>
            <a:endParaRPr lang="tr-TR" sz="3200" b="1" kern="0" dirty="0">
              <a:solidFill>
                <a:prstClr val="black"/>
              </a:solidFill>
            </a:endParaRPr>
          </a:p>
        </p:txBody>
      </p:sp>
    </p:spTree>
    <p:extLst>
      <p:ext uri="{BB962C8B-B14F-4D97-AF65-F5344CB8AC3E}">
        <p14:creationId xmlns:p14="http://schemas.microsoft.com/office/powerpoint/2010/main" val="1857519148"/>
      </p:ext>
    </p:extLst>
  </p:cSld>
  <p:clrMapOvr>
    <a:masterClrMapping/>
  </p:clrMapOvr>
  <p:transition spd="slow">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3"/>
          <p:cNvSpPr>
            <a:spLocks noChangeAspect="1" noChangeArrowheads="1" noTextEdit="1"/>
          </p:cNvSpPr>
          <p:nvPr/>
        </p:nvSpPr>
        <p:spPr bwMode="auto">
          <a:xfrm>
            <a:off x="-20637" y="1503629"/>
            <a:ext cx="9201150" cy="4257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1040" name="Line 39"/>
          <p:cNvSpPr>
            <a:spLocks noChangeShapeType="1"/>
          </p:cNvSpPr>
          <p:nvPr/>
        </p:nvSpPr>
        <p:spPr bwMode="auto">
          <a:xfrm>
            <a:off x="-19050" y="1509668"/>
            <a:ext cx="9193213" cy="0"/>
          </a:xfrm>
          <a:prstGeom prst="line">
            <a:avLst/>
          </a:prstGeom>
          <a:noFill/>
          <a:ln w="1270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91" name="Rectangle 1"/>
          <p:cNvSpPr>
            <a:spLocks noChangeArrowheads="1"/>
          </p:cNvSpPr>
          <p:nvPr/>
        </p:nvSpPr>
        <p:spPr bwMode="auto">
          <a:xfrm>
            <a:off x="0" y="1"/>
            <a:ext cx="9180514" cy="1509712"/>
          </a:xfrm>
          <a:prstGeom prst="rect">
            <a:avLst/>
          </a:prstGeom>
          <a:solidFill>
            <a:schemeClr val="bg1"/>
          </a:solidFill>
          <a:ln>
            <a:noFill/>
          </a:ln>
          <a:extLst/>
        </p:spPr>
        <p:txBody>
          <a:bodyPr/>
          <a:lstStyle>
            <a:lvl1pPr eaLnBrk="0" hangingPunct="0">
              <a:defRPr sz="1000">
                <a:solidFill>
                  <a:srgbClr val="00005A"/>
                </a:solidFill>
                <a:latin typeface="Arial Narrow" pitchFamily="34" charset="0"/>
                <a:cs typeface="Arial" charset="0"/>
              </a:defRPr>
            </a:lvl1pPr>
            <a:lvl2pPr marL="742950" indent="-285750" eaLnBrk="0" hangingPunct="0">
              <a:defRPr sz="1000">
                <a:solidFill>
                  <a:srgbClr val="00005A"/>
                </a:solidFill>
                <a:latin typeface="Arial Narrow" pitchFamily="34" charset="0"/>
                <a:cs typeface="Arial" charset="0"/>
              </a:defRPr>
            </a:lvl2pPr>
            <a:lvl3pPr marL="1143000" indent="-228600" eaLnBrk="0" hangingPunct="0">
              <a:defRPr sz="1000">
                <a:solidFill>
                  <a:srgbClr val="00005A"/>
                </a:solidFill>
                <a:latin typeface="Arial Narrow" pitchFamily="34" charset="0"/>
                <a:cs typeface="Arial" charset="0"/>
              </a:defRPr>
            </a:lvl3pPr>
            <a:lvl4pPr marL="1600200" indent="-228600" eaLnBrk="0" hangingPunct="0">
              <a:defRPr sz="1000">
                <a:solidFill>
                  <a:srgbClr val="00005A"/>
                </a:solidFill>
                <a:latin typeface="Arial Narrow" pitchFamily="34" charset="0"/>
                <a:cs typeface="Arial" charset="0"/>
              </a:defRPr>
            </a:lvl4pPr>
            <a:lvl5pPr marL="2057400" indent="-228600" eaLnBrk="0" hangingPunct="0">
              <a:defRPr sz="1000">
                <a:solidFill>
                  <a:srgbClr val="00005A"/>
                </a:solidFill>
                <a:latin typeface="Arial Narrow" pitchFamily="34" charset="0"/>
                <a:cs typeface="Arial" charset="0"/>
              </a:defRPr>
            </a:lvl5pPr>
            <a:lvl6pPr marL="2514600" indent="-228600" eaLnBrk="0" fontAlgn="base" hangingPunct="0">
              <a:spcBef>
                <a:spcPct val="0"/>
              </a:spcBef>
              <a:spcAft>
                <a:spcPct val="0"/>
              </a:spcAft>
              <a:defRPr sz="1000">
                <a:solidFill>
                  <a:srgbClr val="00005A"/>
                </a:solidFill>
                <a:latin typeface="Arial Narrow" pitchFamily="34" charset="0"/>
                <a:cs typeface="Arial" charset="0"/>
              </a:defRPr>
            </a:lvl6pPr>
            <a:lvl7pPr marL="2971800" indent="-228600" eaLnBrk="0" fontAlgn="base" hangingPunct="0">
              <a:spcBef>
                <a:spcPct val="0"/>
              </a:spcBef>
              <a:spcAft>
                <a:spcPct val="0"/>
              </a:spcAft>
              <a:defRPr sz="1000">
                <a:solidFill>
                  <a:srgbClr val="00005A"/>
                </a:solidFill>
                <a:latin typeface="Arial Narrow" pitchFamily="34" charset="0"/>
                <a:cs typeface="Arial" charset="0"/>
              </a:defRPr>
            </a:lvl7pPr>
            <a:lvl8pPr marL="3429000" indent="-228600" eaLnBrk="0" fontAlgn="base" hangingPunct="0">
              <a:spcBef>
                <a:spcPct val="0"/>
              </a:spcBef>
              <a:spcAft>
                <a:spcPct val="0"/>
              </a:spcAft>
              <a:defRPr sz="1000">
                <a:solidFill>
                  <a:srgbClr val="00005A"/>
                </a:solidFill>
                <a:latin typeface="Arial Narrow" pitchFamily="34" charset="0"/>
                <a:cs typeface="Arial" charset="0"/>
              </a:defRPr>
            </a:lvl8pPr>
            <a:lvl9pPr marL="3886200" indent="-228600" eaLnBrk="0" fontAlgn="base" hangingPunct="0">
              <a:spcBef>
                <a:spcPct val="0"/>
              </a:spcBef>
              <a:spcAft>
                <a:spcPct val="0"/>
              </a:spcAft>
              <a:defRPr sz="1000">
                <a:solidFill>
                  <a:srgbClr val="00005A"/>
                </a:solidFill>
                <a:latin typeface="Arial Narrow" pitchFamily="34" charset="0"/>
                <a:cs typeface="Arial" charset="0"/>
              </a:defRPr>
            </a:lvl9pPr>
          </a:lstStyle>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dirty="0">
              <a:solidFill>
                <a:prstClr val="white"/>
              </a:solidFill>
            </a:endParaRPr>
          </a:p>
          <a:p>
            <a:pPr algn="ctr" eaLnBrk="1" hangingPunct="1"/>
            <a:endParaRPr lang="en-GB" altLang="tr-TR" sz="1800" b="1" dirty="0">
              <a:solidFill>
                <a:prstClr val="white"/>
              </a:solidFill>
            </a:endParaRPr>
          </a:p>
          <a:p>
            <a:pPr eaLnBrk="1" hangingPunct="1"/>
            <a:endParaRPr lang="tr-TR" altLang="tr-TR" sz="1800" b="1" dirty="0">
              <a:solidFill>
                <a:prstClr val="white"/>
              </a:solidFill>
            </a:endParaRPr>
          </a:p>
        </p:txBody>
      </p:sp>
      <p:pic>
        <p:nvPicPr>
          <p:cNvPr id="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3824" y="280411"/>
            <a:ext cx="1689217" cy="6729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7" name="TextBox 46"/>
          <p:cNvSpPr txBox="1"/>
          <p:nvPr/>
        </p:nvSpPr>
        <p:spPr>
          <a:xfrm>
            <a:off x="-143696" y="984889"/>
            <a:ext cx="2304256" cy="507831"/>
          </a:xfrm>
          <a:prstGeom prst="rect">
            <a:avLst/>
          </a:prstGeom>
          <a:noFill/>
        </p:spPr>
        <p:txBody>
          <a:bodyPr wrap="square" rtlCol="0">
            <a:spAutoFit/>
          </a:bodyPr>
          <a:lstStyle/>
          <a:p>
            <a:pPr algn="ctr"/>
            <a:r>
              <a:rPr lang="en-US" sz="900" dirty="0" smtClean="0"/>
              <a:t>Bu </a:t>
            </a:r>
            <a:r>
              <a:rPr lang="en-US" sz="900" dirty="0" err="1" smtClean="0"/>
              <a:t>Proje</a:t>
            </a:r>
            <a:r>
              <a:rPr lang="en-US" sz="900" dirty="0" smtClean="0"/>
              <a:t> </a:t>
            </a:r>
            <a:r>
              <a:rPr lang="en-US" sz="900" dirty="0" err="1" smtClean="0"/>
              <a:t>Avrupa</a:t>
            </a:r>
            <a:r>
              <a:rPr lang="en-US" sz="900" dirty="0" smtClean="0"/>
              <a:t> </a:t>
            </a:r>
            <a:r>
              <a:rPr lang="en-US" sz="900" dirty="0" err="1" smtClean="0"/>
              <a:t>Birliği</a:t>
            </a:r>
            <a:r>
              <a:rPr lang="en-US" sz="900" dirty="0" smtClean="0"/>
              <a:t> </a:t>
            </a:r>
            <a:r>
              <a:rPr lang="en-US" sz="900" dirty="0" err="1" smtClean="0"/>
              <a:t>ve</a:t>
            </a:r>
            <a:r>
              <a:rPr lang="en-US" sz="900" dirty="0" smtClean="0"/>
              <a:t> </a:t>
            </a:r>
            <a:r>
              <a:rPr lang="en-US" sz="900" dirty="0" err="1" smtClean="0"/>
              <a:t>Türkiye</a:t>
            </a:r>
            <a:r>
              <a:rPr lang="en-US" sz="900" dirty="0" smtClean="0"/>
              <a:t> </a:t>
            </a:r>
            <a:r>
              <a:rPr lang="en-US" sz="900" dirty="0" err="1" smtClean="0"/>
              <a:t>Cumhuriyeti</a:t>
            </a:r>
            <a:r>
              <a:rPr lang="en-US" sz="900" dirty="0" smtClean="0"/>
              <a:t> </a:t>
            </a:r>
            <a:r>
              <a:rPr lang="en-US" sz="900" dirty="0" err="1" smtClean="0"/>
              <a:t>tarafından</a:t>
            </a:r>
            <a:r>
              <a:rPr lang="en-US" sz="900" dirty="0" smtClean="0"/>
              <a:t> </a:t>
            </a:r>
            <a:r>
              <a:rPr lang="en-US" sz="900" dirty="0" err="1" smtClean="0"/>
              <a:t>ortaklaşa</a:t>
            </a:r>
            <a:r>
              <a:rPr lang="en-US" sz="900" dirty="0" smtClean="0"/>
              <a:t> </a:t>
            </a:r>
            <a:r>
              <a:rPr lang="en-US" sz="900" dirty="0" err="1" smtClean="0"/>
              <a:t>finanse</a:t>
            </a:r>
            <a:r>
              <a:rPr lang="en-US" sz="900" dirty="0" smtClean="0"/>
              <a:t> </a:t>
            </a:r>
            <a:r>
              <a:rPr lang="en-US" sz="900" dirty="0" err="1" smtClean="0"/>
              <a:t>edilmektedir</a:t>
            </a:r>
            <a:endParaRPr lang="en-GB" sz="900"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85491" y="1"/>
            <a:ext cx="1346628" cy="1586997"/>
          </a:xfrm>
          <a:prstGeom prst="rect">
            <a:avLst/>
          </a:prstGeom>
        </p:spPr>
      </p:pic>
      <p:sp>
        <p:nvSpPr>
          <p:cNvPr id="9" name="9 Metin kutusu"/>
          <p:cNvSpPr txBox="1"/>
          <p:nvPr/>
        </p:nvSpPr>
        <p:spPr>
          <a:xfrm>
            <a:off x="3012082" y="461192"/>
            <a:ext cx="2868991" cy="646331"/>
          </a:xfrm>
          <a:prstGeom prst="rect">
            <a:avLst/>
          </a:prstGeom>
          <a:noFill/>
        </p:spPr>
        <p:txBody>
          <a:bodyPr wrap="none" rtlCol="0">
            <a:spAutoFit/>
          </a:bodyPr>
          <a:lstStyle/>
          <a:p>
            <a:pPr algn="ctr"/>
            <a:r>
              <a:rPr lang="tr-TR" sz="3600" b="1" dirty="0" smtClean="0">
                <a:solidFill>
                  <a:schemeClr val="tx2"/>
                </a:solidFill>
              </a:rPr>
              <a:t>Adaylık Süreci</a:t>
            </a:r>
            <a:endParaRPr lang="tr-TR" sz="3600" b="1" dirty="0">
              <a:solidFill>
                <a:schemeClr val="tx2"/>
              </a:solidFill>
            </a:endParaRPr>
          </a:p>
        </p:txBody>
      </p:sp>
      <p:sp>
        <p:nvSpPr>
          <p:cNvPr id="3" name="Dikdörtgen 2"/>
          <p:cNvSpPr/>
          <p:nvPr/>
        </p:nvSpPr>
        <p:spPr>
          <a:xfrm>
            <a:off x="2160577" y="1700808"/>
            <a:ext cx="4572000" cy="5287601"/>
          </a:xfrm>
          <a:prstGeom prst="rect">
            <a:avLst/>
          </a:prstGeom>
        </p:spPr>
        <p:txBody>
          <a:bodyPr>
            <a:spAutoFit/>
          </a:bodyPr>
          <a:lstStyle/>
          <a:p>
            <a:pPr marL="285750" lvl="0" indent="-285750">
              <a:spcBef>
                <a:spcPct val="20000"/>
              </a:spcBef>
              <a:buFont typeface="Arial" pitchFamily="34" charset="0"/>
              <a:buChar char="•"/>
              <a:defRPr/>
            </a:pPr>
            <a:r>
              <a:rPr lang="tr-TR" sz="2000" b="1" kern="0" dirty="0" smtClean="0">
                <a:solidFill>
                  <a:prstClr val="black"/>
                </a:solidFill>
              </a:rPr>
              <a:t>1987: Türkiye’nin Üyelik Başvurusu</a:t>
            </a:r>
          </a:p>
          <a:p>
            <a:pPr marL="285750" lvl="0" indent="-285750">
              <a:spcBef>
                <a:spcPct val="20000"/>
              </a:spcBef>
              <a:buFont typeface="Arial" pitchFamily="34" charset="0"/>
              <a:buChar char="•"/>
              <a:defRPr/>
            </a:pPr>
            <a:r>
              <a:rPr lang="tr-TR" sz="2000" b="1" kern="0" dirty="0" smtClean="0">
                <a:solidFill>
                  <a:prstClr val="black"/>
                </a:solidFill>
              </a:rPr>
              <a:t>1999: Adaylık statüsünün Türkiye’ye resmen tanınması ve Kopenhag Kriterleri çerçevesindeki sürecin Türkiye’ye uygulanmaya başlanması: Siyasi, Ekonomik ve Hukuki Kriterler</a:t>
            </a:r>
          </a:p>
          <a:p>
            <a:pPr marL="285750" lvl="0" indent="-285750">
              <a:spcBef>
                <a:spcPct val="20000"/>
              </a:spcBef>
              <a:buFont typeface="Arial" pitchFamily="34" charset="0"/>
              <a:buChar char="•"/>
              <a:defRPr/>
            </a:pPr>
            <a:r>
              <a:rPr lang="tr-TR" sz="2000" b="1" kern="0" dirty="0" smtClean="0">
                <a:solidFill>
                  <a:prstClr val="black"/>
                </a:solidFill>
              </a:rPr>
              <a:t>1999-2004: Katılım </a:t>
            </a:r>
            <a:r>
              <a:rPr lang="tr-TR" sz="2000" b="1" kern="0" dirty="0">
                <a:solidFill>
                  <a:prstClr val="black"/>
                </a:solidFill>
              </a:rPr>
              <a:t>m</a:t>
            </a:r>
            <a:r>
              <a:rPr lang="tr-TR" sz="2000" b="1" kern="0" dirty="0" smtClean="0">
                <a:solidFill>
                  <a:prstClr val="black"/>
                </a:solidFill>
              </a:rPr>
              <a:t>üzakerelerine başlamak için ön koşul olan Kopenhag Siyasi Kriterlerinin yerine getirilmesi çabaları</a:t>
            </a:r>
          </a:p>
          <a:p>
            <a:pPr marL="285750" lvl="0" indent="-285750">
              <a:spcBef>
                <a:spcPct val="20000"/>
              </a:spcBef>
              <a:buFont typeface="Arial" pitchFamily="34" charset="0"/>
              <a:buChar char="•"/>
              <a:defRPr/>
            </a:pPr>
            <a:r>
              <a:rPr lang="tr-TR" sz="2000" b="1" kern="0" dirty="0" smtClean="0">
                <a:solidFill>
                  <a:prstClr val="black"/>
                </a:solidFill>
              </a:rPr>
              <a:t>2005: Müzakerelerin açılması kararı üzerine 3 Ekim 2005’te müzakerelere başlanması</a:t>
            </a:r>
          </a:p>
          <a:p>
            <a:pPr marL="285750" lvl="0" indent="-285750">
              <a:spcBef>
                <a:spcPct val="20000"/>
              </a:spcBef>
              <a:buFont typeface="Arial" pitchFamily="34" charset="0"/>
              <a:buChar char="•"/>
              <a:defRPr/>
            </a:pPr>
            <a:r>
              <a:rPr lang="tr-TR" sz="2000" b="1" kern="0" dirty="0" smtClean="0">
                <a:solidFill>
                  <a:prstClr val="black"/>
                </a:solidFill>
              </a:rPr>
              <a:t>2015: Müzakerelerde Son Durum ve Sürecin Geleceği</a:t>
            </a:r>
          </a:p>
          <a:p>
            <a:pPr lvl="0">
              <a:spcBef>
                <a:spcPct val="20000"/>
              </a:spcBef>
              <a:defRPr/>
            </a:pPr>
            <a:endParaRPr lang="tr-TR" b="1" kern="0" dirty="0">
              <a:solidFill>
                <a:prstClr val="black"/>
              </a:solidFill>
            </a:endParaRPr>
          </a:p>
        </p:txBody>
      </p:sp>
    </p:spTree>
    <p:extLst>
      <p:ext uri="{BB962C8B-B14F-4D97-AF65-F5344CB8AC3E}">
        <p14:creationId xmlns:p14="http://schemas.microsoft.com/office/powerpoint/2010/main" val="969836203"/>
      </p:ext>
    </p:extLst>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AutoShape 3"/>
          <p:cNvSpPr>
            <a:spLocks noChangeAspect="1" noChangeArrowheads="1" noTextEdit="1"/>
          </p:cNvSpPr>
          <p:nvPr/>
        </p:nvSpPr>
        <p:spPr bwMode="auto">
          <a:xfrm>
            <a:off x="-20637" y="1503629"/>
            <a:ext cx="9201150" cy="4257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1040" name="Line 39"/>
          <p:cNvSpPr>
            <a:spLocks noChangeShapeType="1"/>
          </p:cNvSpPr>
          <p:nvPr/>
        </p:nvSpPr>
        <p:spPr bwMode="auto">
          <a:xfrm>
            <a:off x="-19050" y="1509668"/>
            <a:ext cx="9193213" cy="0"/>
          </a:xfrm>
          <a:prstGeom prst="line">
            <a:avLst/>
          </a:prstGeom>
          <a:noFill/>
          <a:ln w="1270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91" name="Rectangle 1"/>
          <p:cNvSpPr>
            <a:spLocks noChangeArrowheads="1"/>
          </p:cNvSpPr>
          <p:nvPr/>
        </p:nvSpPr>
        <p:spPr bwMode="auto">
          <a:xfrm>
            <a:off x="0" y="0"/>
            <a:ext cx="9180514" cy="1509712"/>
          </a:xfrm>
          <a:prstGeom prst="rect">
            <a:avLst/>
          </a:prstGeom>
          <a:solidFill>
            <a:schemeClr val="bg1"/>
          </a:solidFill>
          <a:ln>
            <a:noFill/>
          </a:ln>
          <a:extLst/>
        </p:spPr>
        <p:txBody>
          <a:bodyPr/>
          <a:lstStyle>
            <a:lvl1pPr eaLnBrk="0" hangingPunct="0">
              <a:defRPr sz="1000">
                <a:solidFill>
                  <a:srgbClr val="00005A"/>
                </a:solidFill>
                <a:latin typeface="Arial Narrow" pitchFamily="34" charset="0"/>
                <a:cs typeface="Arial" charset="0"/>
              </a:defRPr>
            </a:lvl1pPr>
            <a:lvl2pPr marL="742950" indent="-285750" eaLnBrk="0" hangingPunct="0">
              <a:defRPr sz="1000">
                <a:solidFill>
                  <a:srgbClr val="00005A"/>
                </a:solidFill>
                <a:latin typeface="Arial Narrow" pitchFamily="34" charset="0"/>
                <a:cs typeface="Arial" charset="0"/>
              </a:defRPr>
            </a:lvl2pPr>
            <a:lvl3pPr marL="1143000" indent="-228600" eaLnBrk="0" hangingPunct="0">
              <a:defRPr sz="1000">
                <a:solidFill>
                  <a:srgbClr val="00005A"/>
                </a:solidFill>
                <a:latin typeface="Arial Narrow" pitchFamily="34" charset="0"/>
                <a:cs typeface="Arial" charset="0"/>
              </a:defRPr>
            </a:lvl3pPr>
            <a:lvl4pPr marL="1600200" indent="-228600" eaLnBrk="0" hangingPunct="0">
              <a:defRPr sz="1000">
                <a:solidFill>
                  <a:srgbClr val="00005A"/>
                </a:solidFill>
                <a:latin typeface="Arial Narrow" pitchFamily="34" charset="0"/>
                <a:cs typeface="Arial" charset="0"/>
              </a:defRPr>
            </a:lvl4pPr>
            <a:lvl5pPr marL="2057400" indent="-228600" eaLnBrk="0" hangingPunct="0">
              <a:defRPr sz="1000">
                <a:solidFill>
                  <a:srgbClr val="00005A"/>
                </a:solidFill>
                <a:latin typeface="Arial Narrow" pitchFamily="34" charset="0"/>
                <a:cs typeface="Arial" charset="0"/>
              </a:defRPr>
            </a:lvl5pPr>
            <a:lvl6pPr marL="2514600" indent="-228600" eaLnBrk="0" fontAlgn="base" hangingPunct="0">
              <a:spcBef>
                <a:spcPct val="0"/>
              </a:spcBef>
              <a:spcAft>
                <a:spcPct val="0"/>
              </a:spcAft>
              <a:defRPr sz="1000">
                <a:solidFill>
                  <a:srgbClr val="00005A"/>
                </a:solidFill>
                <a:latin typeface="Arial Narrow" pitchFamily="34" charset="0"/>
                <a:cs typeface="Arial" charset="0"/>
              </a:defRPr>
            </a:lvl6pPr>
            <a:lvl7pPr marL="2971800" indent="-228600" eaLnBrk="0" fontAlgn="base" hangingPunct="0">
              <a:spcBef>
                <a:spcPct val="0"/>
              </a:spcBef>
              <a:spcAft>
                <a:spcPct val="0"/>
              </a:spcAft>
              <a:defRPr sz="1000">
                <a:solidFill>
                  <a:srgbClr val="00005A"/>
                </a:solidFill>
                <a:latin typeface="Arial Narrow" pitchFamily="34" charset="0"/>
                <a:cs typeface="Arial" charset="0"/>
              </a:defRPr>
            </a:lvl7pPr>
            <a:lvl8pPr marL="3429000" indent="-228600" eaLnBrk="0" fontAlgn="base" hangingPunct="0">
              <a:spcBef>
                <a:spcPct val="0"/>
              </a:spcBef>
              <a:spcAft>
                <a:spcPct val="0"/>
              </a:spcAft>
              <a:defRPr sz="1000">
                <a:solidFill>
                  <a:srgbClr val="00005A"/>
                </a:solidFill>
                <a:latin typeface="Arial Narrow" pitchFamily="34" charset="0"/>
                <a:cs typeface="Arial" charset="0"/>
              </a:defRPr>
            </a:lvl8pPr>
            <a:lvl9pPr marL="3886200" indent="-228600" eaLnBrk="0" fontAlgn="base" hangingPunct="0">
              <a:spcBef>
                <a:spcPct val="0"/>
              </a:spcBef>
              <a:spcAft>
                <a:spcPct val="0"/>
              </a:spcAft>
              <a:defRPr sz="1000">
                <a:solidFill>
                  <a:srgbClr val="00005A"/>
                </a:solidFill>
                <a:latin typeface="Arial Narrow" pitchFamily="34" charset="0"/>
                <a:cs typeface="Arial" charset="0"/>
              </a:defRPr>
            </a:lvl9pPr>
          </a:lstStyle>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dirty="0">
              <a:solidFill>
                <a:prstClr val="white"/>
              </a:solidFill>
            </a:endParaRPr>
          </a:p>
          <a:p>
            <a:pPr algn="ctr" eaLnBrk="1" hangingPunct="1"/>
            <a:endParaRPr lang="en-GB" altLang="tr-TR" sz="1800" b="1" dirty="0">
              <a:solidFill>
                <a:prstClr val="white"/>
              </a:solidFill>
            </a:endParaRPr>
          </a:p>
          <a:p>
            <a:pPr eaLnBrk="1" hangingPunct="1"/>
            <a:endParaRPr lang="tr-TR" altLang="tr-TR" sz="1800" b="1" dirty="0">
              <a:solidFill>
                <a:prstClr val="white"/>
              </a:solidFill>
            </a:endParaRPr>
          </a:p>
        </p:txBody>
      </p:sp>
      <p:pic>
        <p:nvPicPr>
          <p:cNvPr id="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3824" y="280411"/>
            <a:ext cx="1689217" cy="6729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7" name="TextBox 46"/>
          <p:cNvSpPr txBox="1"/>
          <p:nvPr/>
        </p:nvSpPr>
        <p:spPr>
          <a:xfrm>
            <a:off x="-143696" y="984889"/>
            <a:ext cx="2304256" cy="507831"/>
          </a:xfrm>
          <a:prstGeom prst="rect">
            <a:avLst/>
          </a:prstGeom>
          <a:noFill/>
        </p:spPr>
        <p:txBody>
          <a:bodyPr wrap="square" rtlCol="0">
            <a:spAutoFit/>
          </a:bodyPr>
          <a:lstStyle/>
          <a:p>
            <a:pPr algn="ctr"/>
            <a:r>
              <a:rPr lang="en-US" sz="900" dirty="0" smtClean="0"/>
              <a:t>Bu </a:t>
            </a:r>
            <a:r>
              <a:rPr lang="en-US" sz="900" dirty="0" err="1" smtClean="0"/>
              <a:t>Proje</a:t>
            </a:r>
            <a:r>
              <a:rPr lang="en-US" sz="900" dirty="0" smtClean="0"/>
              <a:t> </a:t>
            </a:r>
            <a:r>
              <a:rPr lang="en-US" sz="900" dirty="0" err="1" smtClean="0"/>
              <a:t>Avrupa</a:t>
            </a:r>
            <a:r>
              <a:rPr lang="en-US" sz="900" dirty="0" smtClean="0"/>
              <a:t> </a:t>
            </a:r>
            <a:r>
              <a:rPr lang="en-US" sz="900" dirty="0" err="1" smtClean="0"/>
              <a:t>Birliği</a:t>
            </a:r>
            <a:r>
              <a:rPr lang="en-US" sz="900" dirty="0" smtClean="0"/>
              <a:t> </a:t>
            </a:r>
            <a:r>
              <a:rPr lang="en-US" sz="900" dirty="0" err="1" smtClean="0"/>
              <a:t>ve</a:t>
            </a:r>
            <a:r>
              <a:rPr lang="en-US" sz="900" dirty="0" smtClean="0"/>
              <a:t> </a:t>
            </a:r>
            <a:r>
              <a:rPr lang="en-US" sz="900" dirty="0" err="1" smtClean="0"/>
              <a:t>Türkiye</a:t>
            </a:r>
            <a:r>
              <a:rPr lang="en-US" sz="900" dirty="0" smtClean="0"/>
              <a:t> </a:t>
            </a:r>
            <a:r>
              <a:rPr lang="en-US" sz="900" dirty="0" err="1" smtClean="0"/>
              <a:t>Cumhuriyeti</a:t>
            </a:r>
            <a:r>
              <a:rPr lang="en-US" sz="900" dirty="0" smtClean="0"/>
              <a:t> </a:t>
            </a:r>
            <a:r>
              <a:rPr lang="en-US" sz="900" dirty="0" err="1" smtClean="0"/>
              <a:t>tarafından</a:t>
            </a:r>
            <a:r>
              <a:rPr lang="en-US" sz="900" dirty="0" smtClean="0"/>
              <a:t> </a:t>
            </a:r>
            <a:r>
              <a:rPr lang="en-US" sz="900" dirty="0" err="1" smtClean="0"/>
              <a:t>ortaklaşa</a:t>
            </a:r>
            <a:r>
              <a:rPr lang="en-US" sz="900" dirty="0" smtClean="0"/>
              <a:t> </a:t>
            </a:r>
            <a:r>
              <a:rPr lang="en-US" sz="900" dirty="0" err="1" smtClean="0"/>
              <a:t>finanse</a:t>
            </a:r>
            <a:r>
              <a:rPr lang="en-US" sz="900" dirty="0" smtClean="0"/>
              <a:t> </a:t>
            </a:r>
            <a:r>
              <a:rPr lang="en-US" sz="900" dirty="0" err="1" smtClean="0"/>
              <a:t>edilmektedir</a:t>
            </a:r>
            <a:endParaRPr lang="en-GB" sz="900"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85491" y="1"/>
            <a:ext cx="1346628" cy="1586997"/>
          </a:xfrm>
          <a:prstGeom prst="rect">
            <a:avLst/>
          </a:prstGeom>
        </p:spPr>
      </p:pic>
      <p:sp>
        <p:nvSpPr>
          <p:cNvPr id="10" name="TextBox 18"/>
          <p:cNvSpPr txBox="1"/>
          <p:nvPr/>
        </p:nvSpPr>
        <p:spPr>
          <a:xfrm>
            <a:off x="-20637" y="537239"/>
            <a:ext cx="8797008" cy="830997"/>
          </a:xfrm>
          <a:prstGeom prst="rect">
            <a:avLst/>
          </a:prstGeom>
          <a:noFill/>
        </p:spPr>
        <p:txBody>
          <a:bodyPr wrap="square" rtlCol="0">
            <a:spAutoFit/>
          </a:bodyPr>
          <a:lstStyle/>
          <a:p>
            <a:pPr algn="ctr"/>
            <a:r>
              <a:rPr lang="tr-TR" sz="2400" b="1" dirty="0" smtClean="0">
                <a:latin typeface="Times New Roman" pitchFamily="18" charset="0"/>
                <a:cs typeface="Times New Roman" pitchFamily="18" charset="0"/>
              </a:rPr>
              <a:t>Bütünleşme Yolunda Yeni Adımlar</a:t>
            </a:r>
            <a:br>
              <a:rPr lang="tr-TR" sz="2400" b="1" dirty="0" smtClean="0">
                <a:latin typeface="Times New Roman" pitchFamily="18" charset="0"/>
                <a:cs typeface="Times New Roman" pitchFamily="18" charset="0"/>
              </a:rPr>
            </a:br>
            <a:r>
              <a:rPr lang="tr-TR" sz="2400" b="1" dirty="0" err="1" smtClean="0">
                <a:latin typeface="Times New Roman" pitchFamily="18" charset="0"/>
                <a:cs typeface="Times New Roman" pitchFamily="18" charset="0"/>
              </a:rPr>
              <a:t>Schuman</a:t>
            </a:r>
            <a:r>
              <a:rPr lang="tr-TR" sz="2400" b="1" dirty="0" smtClean="0">
                <a:latin typeface="Times New Roman" pitchFamily="18" charset="0"/>
                <a:cs typeface="Times New Roman" pitchFamily="18" charset="0"/>
              </a:rPr>
              <a:t> Deklarasyonu (9 Mayıs 1950) (2)</a:t>
            </a:r>
            <a:endParaRPr lang="en-GB" altLang="tr-TR" sz="2400" b="1" dirty="0">
              <a:solidFill>
                <a:srgbClr val="C00000"/>
              </a:solidFill>
            </a:endParaRPr>
          </a:p>
        </p:txBody>
      </p:sp>
      <p:sp>
        <p:nvSpPr>
          <p:cNvPr id="11" name="Rectangle 3"/>
          <p:cNvSpPr txBox="1">
            <a:spLocks noChangeArrowheads="1"/>
          </p:cNvSpPr>
          <p:nvPr/>
        </p:nvSpPr>
        <p:spPr>
          <a:xfrm>
            <a:off x="0" y="1556792"/>
            <a:ext cx="9144000" cy="5301208"/>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90000"/>
              </a:lnSpc>
              <a:spcBef>
                <a:spcPct val="20000"/>
              </a:spcBef>
              <a:spcAft>
                <a:spcPts val="0"/>
              </a:spcAft>
              <a:buClrTx/>
              <a:buSzTx/>
              <a:buFont typeface="Wingdings" pitchFamily="2" charset="2"/>
              <a:buNone/>
              <a:tabLst/>
              <a:defRPr/>
            </a:pPr>
            <a:endParaRPr kumimoji="0" lang="tr-TR" sz="3200" b="0" i="0" u="none" strike="noStrike" kern="1200" cap="none" spc="0" normalizeH="0" baseline="0" noProof="0" dirty="0" smtClean="0">
              <a:ln>
                <a:noFill/>
              </a:ln>
              <a:solidFill>
                <a:schemeClr val="tx1">
                  <a:tint val="75000"/>
                </a:schemeClr>
              </a:solidFill>
              <a:effectLst/>
              <a:uLnTx/>
              <a:uFillTx/>
              <a:latin typeface="+mn-lt"/>
              <a:ea typeface="+mn-ea"/>
              <a:cs typeface="Times New Roman" pitchFamily="18" charset="0"/>
            </a:endParaRPr>
          </a:p>
        </p:txBody>
      </p:sp>
      <p:sp>
        <p:nvSpPr>
          <p:cNvPr id="12" name="Rectangle 4"/>
          <p:cNvSpPr txBox="1">
            <a:spLocks noChangeArrowheads="1"/>
          </p:cNvSpPr>
          <p:nvPr/>
        </p:nvSpPr>
        <p:spPr>
          <a:xfrm>
            <a:off x="533400" y="1676400"/>
            <a:ext cx="7772400" cy="4724400"/>
          </a:xfrm>
          <a:prstGeom prst="rect">
            <a:avLst/>
          </a:prstGeom>
        </p:spPr>
        <p:txBody>
          <a:bodyPr vert="horz" lIns="91440" tIns="45720" rIns="91440" bIns="45720" rtlCol="0">
            <a:normAutofit lnSpcReduction="10000"/>
          </a:bodyPr>
          <a:lstStyle/>
          <a:p>
            <a:pPr lvl="0" algn="ctr">
              <a:lnSpc>
                <a:spcPct val="90000"/>
              </a:lnSpc>
              <a:spcBef>
                <a:spcPct val="50000"/>
              </a:spcBef>
              <a:buClr>
                <a:schemeClr val="bg1"/>
              </a:buClr>
            </a:pPr>
            <a:endParaRPr lang="tr-TR" sz="2800" b="1" dirty="0" smtClean="0">
              <a:cs typeface="Times New Roman" pitchFamily="18" charset="0"/>
            </a:endParaRPr>
          </a:p>
          <a:p>
            <a:pPr lvl="0" algn="ctr">
              <a:lnSpc>
                <a:spcPct val="90000"/>
              </a:lnSpc>
              <a:spcBef>
                <a:spcPct val="50000"/>
              </a:spcBef>
              <a:buClr>
                <a:schemeClr val="bg1"/>
              </a:buClr>
            </a:pPr>
            <a:r>
              <a:rPr lang="tr-TR" sz="2800" b="1" dirty="0" smtClean="0">
                <a:cs typeface="Times New Roman" pitchFamily="18" charset="0"/>
              </a:rPr>
              <a:t>Bu sorunu aşmak için Fransa Planlama Teşkilatı başkanı Jean </a:t>
            </a:r>
            <a:r>
              <a:rPr lang="tr-TR" sz="2800" b="1" dirty="0" err="1" smtClean="0">
                <a:cs typeface="Times New Roman" pitchFamily="18" charset="0"/>
              </a:rPr>
              <a:t>Monnet’nin</a:t>
            </a:r>
            <a:r>
              <a:rPr lang="tr-TR" sz="2800" b="1" dirty="0" smtClean="0">
                <a:cs typeface="Times New Roman" pitchFamily="18" charset="0"/>
              </a:rPr>
              <a:t> geliştirdiği fikri, Fransa Dışişleri Bakanı Robert </a:t>
            </a:r>
            <a:r>
              <a:rPr lang="tr-TR" sz="2800" b="1" dirty="0" err="1" smtClean="0">
                <a:cs typeface="Times New Roman" pitchFamily="18" charset="0"/>
              </a:rPr>
              <a:t>Schuman</a:t>
            </a:r>
            <a:r>
              <a:rPr lang="tr-TR" sz="2800" b="1" dirty="0" smtClean="0">
                <a:cs typeface="Times New Roman" pitchFamily="18" charset="0"/>
              </a:rPr>
              <a:t> 9 Mayıs 1950’de açıkladı: </a:t>
            </a:r>
            <a:r>
              <a:rPr lang="tr-TR" sz="2800" b="1" dirty="0" err="1" smtClean="0">
                <a:cs typeface="Times New Roman" pitchFamily="18" charset="0"/>
              </a:rPr>
              <a:t>Schuman</a:t>
            </a:r>
            <a:r>
              <a:rPr lang="tr-TR" sz="2800" b="1" dirty="0" smtClean="0">
                <a:cs typeface="Times New Roman" pitchFamily="18" charset="0"/>
              </a:rPr>
              <a:t> Planı:</a:t>
            </a:r>
          </a:p>
          <a:p>
            <a:pPr lvl="0">
              <a:lnSpc>
                <a:spcPct val="90000"/>
              </a:lnSpc>
              <a:spcBef>
                <a:spcPct val="50000"/>
              </a:spcBef>
              <a:buClr>
                <a:schemeClr val="bg1"/>
              </a:buClr>
            </a:pPr>
            <a:r>
              <a:rPr lang="tr-TR" sz="2800" b="1" dirty="0" smtClean="0">
                <a:cs typeface="Times New Roman" pitchFamily="18" charset="0"/>
              </a:rPr>
              <a:t>1. Ekonomik bütünleşme ile ilk adım atılarak çatışan çıkarların ortak çıkarlara dönüştürülmesi</a:t>
            </a:r>
          </a:p>
          <a:p>
            <a:pPr lvl="0">
              <a:lnSpc>
                <a:spcPct val="90000"/>
              </a:lnSpc>
              <a:spcBef>
                <a:spcPct val="50000"/>
              </a:spcBef>
              <a:buClr>
                <a:schemeClr val="bg1"/>
              </a:buClr>
            </a:pPr>
            <a:r>
              <a:rPr lang="tr-TR" sz="2800" b="1" dirty="0" smtClean="0">
                <a:cs typeface="Times New Roman" pitchFamily="18" charset="0"/>
              </a:rPr>
              <a:t>2. Aşamalı bir yöntem izlenerek mütevazı alanlarda somut başarıların gittikçe daha fazla bütünleşmeye zemin oluşturması ve siyasi bütünleşmeye ulaşılması</a:t>
            </a:r>
          </a:p>
          <a:p>
            <a:pPr lvl="0" algn="ctr">
              <a:lnSpc>
                <a:spcPct val="90000"/>
              </a:lnSpc>
              <a:spcBef>
                <a:spcPct val="50000"/>
              </a:spcBef>
              <a:buClr>
                <a:schemeClr val="bg1"/>
              </a:buClr>
            </a:pPr>
            <a:endParaRPr lang="tr-TR" sz="2000" dirty="0" smtClean="0">
              <a:solidFill>
                <a:schemeClr val="tx1">
                  <a:tint val="75000"/>
                </a:schemeClr>
              </a:solidFill>
              <a:cs typeface="Times New Roman" pitchFamily="18" charset="0"/>
            </a:endParaRPr>
          </a:p>
        </p:txBody>
      </p:sp>
    </p:spTree>
    <p:extLst>
      <p:ext uri="{BB962C8B-B14F-4D97-AF65-F5344CB8AC3E}">
        <p14:creationId xmlns:p14="http://schemas.microsoft.com/office/powerpoint/2010/main" val="13221863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AutoShape 3"/>
          <p:cNvSpPr>
            <a:spLocks noChangeAspect="1" noChangeArrowheads="1" noTextEdit="1"/>
          </p:cNvSpPr>
          <p:nvPr/>
        </p:nvSpPr>
        <p:spPr bwMode="auto">
          <a:xfrm>
            <a:off x="-20637" y="1503629"/>
            <a:ext cx="9201150" cy="4257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1040" name="Line 39"/>
          <p:cNvSpPr>
            <a:spLocks noChangeShapeType="1"/>
          </p:cNvSpPr>
          <p:nvPr/>
        </p:nvSpPr>
        <p:spPr bwMode="auto">
          <a:xfrm>
            <a:off x="-19050" y="1509668"/>
            <a:ext cx="9193213" cy="0"/>
          </a:xfrm>
          <a:prstGeom prst="line">
            <a:avLst/>
          </a:prstGeom>
          <a:noFill/>
          <a:ln w="1270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91" name="Rectangle 1"/>
          <p:cNvSpPr>
            <a:spLocks noChangeArrowheads="1"/>
          </p:cNvSpPr>
          <p:nvPr/>
        </p:nvSpPr>
        <p:spPr bwMode="auto">
          <a:xfrm>
            <a:off x="0" y="0"/>
            <a:ext cx="9180514" cy="1509712"/>
          </a:xfrm>
          <a:prstGeom prst="rect">
            <a:avLst/>
          </a:prstGeom>
          <a:solidFill>
            <a:schemeClr val="bg1"/>
          </a:solidFill>
          <a:ln>
            <a:noFill/>
          </a:ln>
          <a:extLst/>
        </p:spPr>
        <p:txBody>
          <a:bodyPr/>
          <a:lstStyle>
            <a:lvl1pPr eaLnBrk="0" hangingPunct="0">
              <a:defRPr sz="1000">
                <a:solidFill>
                  <a:srgbClr val="00005A"/>
                </a:solidFill>
                <a:latin typeface="Arial Narrow" pitchFamily="34" charset="0"/>
                <a:cs typeface="Arial" charset="0"/>
              </a:defRPr>
            </a:lvl1pPr>
            <a:lvl2pPr marL="742950" indent="-285750" eaLnBrk="0" hangingPunct="0">
              <a:defRPr sz="1000">
                <a:solidFill>
                  <a:srgbClr val="00005A"/>
                </a:solidFill>
                <a:latin typeface="Arial Narrow" pitchFamily="34" charset="0"/>
                <a:cs typeface="Arial" charset="0"/>
              </a:defRPr>
            </a:lvl2pPr>
            <a:lvl3pPr marL="1143000" indent="-228600" eaLnBrk="0" hangingPunct="0">
              <a:defRPr sz="1000">
                <a:solidFill>
                  <a:srgbClr val="00005A"/>
                </a:solidFill>
                <a:latin typeface="Arial Narrow" pitchFamily="34" charset="0"/>
                <a:cs typeface="Arial" charset="0"/>
              </a:defRPr>
            </a:lvl3pPr>
            <a:lvl4pPr marL="1600200" indent="-228600" eaLnBrk="0" hangingPunct="0">
              <a:defRPr sz="1000">
                <a:solidFill>
                  <a:srgbClr val="00005A"/>
                </a:solidFill>
                <a:latin typeface="Arial Narrow" pitchFamily="34" charset="0"/>
                <a:cs typeface="Arial" charset="0"/>
              </a:defRPr>
            </a:lvl4pPr>
            <a:lvl5pPr marL="2057400" indent="-228600" eaLnBrk="0" hangingPunct="0">
              <a:defRPr sz="1000">
                <a:solidFill>
                  <a:srgbClr val="00005A"/>
                </a:solidFill>
                <a:latin typeface="Arial Narrow" pitchFamily="34" charset="0"/>
                <a:cs typeface="Arial" charset="0"/>
              </a:defRPr>
            </a:lvl5pPr>
            <a:lvl6pPr marL="2514600" indent="-228600" eaLnBrk="0" fontAlgn="base" hangingPunct="0">
              <a:spcBef>
                <a:spcPct val="0"/>
              </a:spcBef>
              <a:spcAft>
                <a:spcPct val="0"/>
              </a:spcAft>
              <a:defRPr sz="1000">
                <a:solidFill>
                  <a:srgbClr val="00005A"/>
                </a:solidFill>
                <a:latin typeface="Arial Narrow" pitchFamily="34" charset="0"/>
                <a:cs typeface="Arial" charset="0"/>
              </a:defRPr>
            </a:lvl6pPr>
            <a:lvl7pPr marL="2971800" indent="-228600" eaLnBrk="0" fontAlgn="base" hangingPunct="0">
              <a:spcBef>
                <a:spcPct val="0"/>
              </a:spcBef>
              <a:spcAft>
                <a:spcPct val="0"/>
              </a:spcAft>
              <a:defRPr sz="1000">
                <a:solidFill>
                  <a:srgbClr val="00005A"/>
                </a:solidFill>
                <a:latin typeface="Arial Narrow" pitchFamily="34" charset="0"/>
                <a:cs typeface="Arial" charset="0"/>
              </a:defRPr>
            </a:lvl7pPr>
            <a:lvl8pPr marL="3429000" indent="-228600" eaLnBrk="0" fontAlgn="base" hangingPunct="0">
              <a:spcBef>
                <a:spcPct val="0"/>
              </a:spcBef>
              <a:spcAft>
                <a:spcPct val="0"/>
              </a:spcAft>
              <a:defRPr sz="1000">
                <a:solidFill>
                  <a:srgbClr val="00005A"/>
                </a:solidFill>
                <a:latin typeface="Arial Narrow" pitchFamily="34" charset="0"/>
                <a:cs typeface="Arial" charset="0"/>
              </a:defRPr>
            </a:lvl8pPr>
            <a:lvl9pPr marL="3886200" indent="-228600" eaLnBrk="0" fontAlgn="base" hangingPunct="0">
              <a:spcBef>
                <a:spcPct val="0"/>
              </a:spcBef>
              <a:spcAft>
                <a:spcPct val="0"/>
              </a:spcAft>
              <a:defRPr sz="1000">
                <a:solidFill>
                  <a:srgbClr val="00005A"/>
                </a:solidFill>
                <a:latin typeface="Arial Narrow" pitchFamily="34" charset="0"/>
                <a:cs typeface="Arial" charset="0"/>
              </a:defRPr>
            </a:lvl9pPr>
          </a:lstStyle>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dirty="0">
              <a:solidFill>
                <a:prstClr val="white"/>
              </a:solidFill>
            </a:endParaRPr>
          </a:p>
          <a:p>
            <a:pPr algn="ctr" eaLnBrk="1" hangingPunct="1"/>
            <a:endParaRPr lang="en-GB" altLang="tr-TR" sz="1800" b="1" dirty="0">
              <a:solidFill>
                <a:prstClr val="white"/>
              </a:solidFill>
            </a:endParaRPr>
          </a:p>
          <a:p>
            <a:pPr eaLnBrk="1" hangingPunct="1"/>
            <a:endParaRPr lang="tr-TR" altLang="tr-TR" sz="1800" b="1" dirty="0">
              <a:solidFill>
                <a:prstClr val="white"/>
              </a:solidFill>
            </a:endParaRPr>
          </a:p>
        </p:txBody>
      </p:sp>
      <p:pic>
        <p:nvPicPr>
          <p:cNvPr id="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3824" y="280411"/>
            <a:ext cx="1689217" cy="6729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7" name="TextBox 46"/>
          <p:cNvSpPr txBox="1"/>
          <p:nvPr/>
        </p:nvSpPr>
        <p:spPr>
          <a:xfrm>
            <a:off x="-143696" y="984889"/>
            <a:ext cx="2304256" cy="507831"/>
          </a:xfrm>
          <a:prstGeom prst="rect">
            <a:avLst/>
          </a:prstGeom>
          <a:noFill/>
        </p:spPr>
        <p:txBody>
          <a:bodyPr wrap="square" rtlCol="0">
            <a:spAutoFit/>
          </a:bodyPr>
          <a:lstStyle/>
          <a:p>
            <a:pPr algn="ctr"/>
            <a:r>
              <a:rPr lang="en-US" sz="900" dirty="0" smtClean="0"/>
              <a:t>Bu </a:t>
            </a:r>
            <a:r>
              <a:rPr lang="en-US" sz="900" dirty="0" err="1" smtClean="0"/>
              <a:t>Proje</a:t>
            </a:r>
            <a:r>
              <a:rPr lang="en-US" sz="900" dirty="0" smtClean="0"/>
              <a:t> </a:t>
            </a:r>
            <a:r>
              <a:rPr lang="en-US" sz="900" dirty="0" err="1" smtClean="0"/>
              <a:t>Avrupa</a:t>
            </a:r>
            <a:r>
              <a:rPr lang="en-US" sz="900" dirty="0" smtClean="0"/>
              <a:t> </a:t>
            </a:r>
            <a:r>
              <a:rPr lang="en-US" sz="900" dirty="0" err="1" smtClean="0"/>
              <a:t>Birliği</a:t>
            </a:r>
            <a:r>
              <a:rPr lang="en-US" sz="900" dirty="0" smtClean="0"/>
              <a:t> </a:t>
            </a:r>
            <a:r>
              <a:rPr lang="en-US" sz="900" dirty="0" err="1" smtClean="0"/>
              <a:t>ve</a:t>
            </a:r>
            <a:r>
              <a:rPr lang="en-US" sz="900" dirty="0" smtClean="0"/>
              <a:t> </a:t>
            </a:r>
            <a:r>
              <a:rPr lang="en-US" sz="900" dirty="0" err="1" smtClean="0"/>
              <a:t>Türkiye</a:t>
            </a:r>
            <a:r>
              <a:rPr lang="en-US" sz="900" dirty="0" smtClean="0"/>
              <a:t> </a:t>
            </a:r>
            <a:r>
              <a:rPr lang="en-US" sz="900" dirty="0" err="1" smtClean="0"/>
              <a:t>Cumhuriyeti</a:t>
            </a:r>
            <a:r>
              <a:rPr lang="en-US" sz="900" dirty="0" smtClean="0"/>
              <a:t> </a:t>
            </a:r>
            <a:r>
              <a:rPr lang="en-US" sz="900" dirty="0" err="1" smtClean="0"/>
              <a:t>tarafından</a:t>
            </a:r>
            <a:r>
              <a:rPr lang="en-US" sz="900" dirty="0" smtClean="0"/>
              <a:t> </a:t>
            </a:r>
            <a:r>
              <a:rPr lang="en-US" sz="900" dirty="0" err="1" smtClean="0"/>
              <a:t>ortaklaşa</a:t>
            </a:r>
            <a:r>
              <a:rPr lang="en-US" sz="900" dirty="0" smtClean="0"/>
              <a:t> </a:t>
            </a:r>
            <a:r>
              <a:rPr lang="en-US" sz="900" dirty="0" err="1" smtClean="0"/>
              <a:t>finanse</a:t>
            </a:r>
            <a:r>
              <a:rPr lang="en-US" sz="900" dirty="0" smtClean="0"/>
              <a:t> </a:t>
            </a:r>
            <a:r>
              <a:rPr lang="en-US" sz="900" dirty="0" err="1" smtClean="0"/>
              <a:t>edilmektedir</a:t>
            </a:r>
            <a:endParaRPr lang="en-GB" sz="900"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85491" y="1"/>
            <a:ext cx="1346628" cy="1586997"/>
          </a:xfrm>
          <a:prstGeom prst="rect">
            <a:avLst/>
          </a:prstGeom>
        </p:spPr>
      </p:pic>
      <p:sp>
        <p:nvSpPr>
          <p:cNvPr id="10" name="TextBox 18"/>
          <p:cNvSpPr txBox="1"/>
          <p:nvPr/>
        </p:nvSpPr>
        <p:spPr>
          <a:xfrm>
            <a:off x="194318" y="548680"/>
            <a:ext cx="8797008" cy="769441"/>
          </a:xfrm>
          <a:prstGeom prst="rect">
            <a:avLst/>
          </a:prstGeom>
          <a:noFill/>
        </p:spPr>
        <p:txBody>
          <a:bodyPr wrap="square" rtlCol="0">
            <a:spAutoFit/>
          </a:bodyPr>
          <a:lstStyle/>
          <a:p>
            <a:pPr algn="ctr"/>
            <a:r>
              <a:rPr lang="tr-TR" sz="4400" b="1" dirty="0" smtClean="0">
                <a:solidFill>
                  <a:prstClr val="black"/>
                </a:solidFill>
                <a:latin typeface="Times New Roman" pitchFamily="18" charset="0"/>
                <a:ea typeface="+mj-ea"/>
                <a:cs typeface="Times New Roman" pitchFamily="18" charset="0"/>
              </a:rPr>
              <a:t>Bütünleşme Yöntemi </a:t>
            </a:r>
            <a:endParaRPr lang="en-GB" altLang="tr-TR" sz="2000" b="1" dirty="0">
              <a:solidFill>
                <a:srgbClr val="C00000"/>
              </a:solidFill>
            </a:endParaRPr>
          </a:p>
        </p:txBody>
      </p:sp>
      <p:sp>
        <p:nvSpPr>
          <p:cNvPr id="11" name="Rectangle 3"/>
          <p:cNvSpPr txBox="1">
            <a:spLocks noChangeArrowheads="1"/>
          </p:cNvSpPr>
          <p:nvPr/>
        </p:nvSpPr>
        <p:spPr>
          <a:xfrm>
            <a:off x="0" y="1556792"/>
            <a:ext cx="9144000" cy="5301208"/>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90000"/>
              </a:lnSpc>
              <a:spcBef>
                <a:spcPct val="20000"/>
              </a:spcBef>
              <a:spcAft>
                <a:spcPts val="0"/>
              </a:spcAft>
              <a:buClrTx/>
              <a:buSzTx/>
              <a:buFont typeface="Wingdings" pitchFamily="2" charset="2"/>
              <a:buNone/>
              <a:tabLst/>
              <a:defRPr/>
            </a:pPr>
            <a:endParaRPr kumimoji="0" lang="tr-TR" sz="3200" b="0" i="0" u="none" strike="noStrike" kern="1200" cap="none" spc="0" normalizeH="0" baseline="0" noProof="0" dirty="0" smtClean="0">
              <a:ln>
                <a:noFill/>
              </a:ln>
              <a:solidFill>
                <a:schemeClr val="tx1">
                  <a:tint val="75000"/>
                </a:schemeClr>
              </a:solidFill>
              <a:effectLst/>
              <a:uLnTx/>
              <a:uFillTx/>
              <a:latin typeface="+mn-lt"/>
              <a:ea typeface="+mn-ea"/>
              <a:cs typeface="Times New Roman" pitchFamily="18" charset="0"/>
            </a:endParaRPr>
          </a:p>
        </p:txBody>
      </p:sp>
      <p:sp>
        <p:nvSpPr>
          <p:cNvPr id="13" name="Rectangle 1027"/>
          <p:cNvSpPr txBox="1">
            <a:spLocks noChangeArrowheads="1"/>
          </p:cNvSpPr>
          <p:nvPr/>
        </p:nvSpPr>
        <p:spPr>
          <a:xfrm>
            <a:off x="684213" y="1628775"/>
            <a:ext cx="7772400" cy="4114800"/>
          </a:xfrm>
          <a:prstGeom prst="rect">
            <a:avLst/>
          </a:prstGeom>
        </p:spPr>
        <p:txBody>
          <a:bodyPr vert="horz" lIns="91440" tIns="45720" rIns="91440" bIns="45720" rtlCol="0">
            <a:normAutofit fontScale="92500" lnSpcReduction="20000"/>
          </a:bodyPr>
          <a:lstStyle/>
          <a:p>
            <a:pPr marL="457200" marR="0" lvl="0" indent="-457200" algn="ctr" defTabSz="914400" rtl="0" eaLnBrk="1" fontAlgn="auto" latinLnBrk="0" hangingPunct="1">
              <a:lnSpc>
                <a:spcPct val="100000"/>
              </a:lnSpc>
              <a:spcBef>
                <a:spcPct val="20000"/>
              </a:spcBef>
              <a:spcAft>
                <a:spcPts val="0"/>
              </a:spcAft>
              <a:buClrTx/>
              <a:buSzTx/>
              <a:buFont typeface="+mj-lt"/>
              <a:buAutoNum type="arabicPeriod"/>
              <a:tabLst/>
              <a:defRPr/>
            </a:pPr>
            <a:r>
              <a:rPr kumimoji="0" lang="tr-TR" sz="2400" b="1" i="0" u="none" strike="noStrike" kern="1200" cap="none" spc="0" normalizeH="0" baseline="0" noProof="0" dirty="0" smtClean="0">
                <a:ln>
                  <a:noFill/>
                </a:ln>
                <a:effectLst/>
                <a:uLnTx/>
                <a:uFillTx/>
                <a:latin typeface="+mn-lt"/>
                <a:ea typeface="+mn-ea"/>
              </a:rPr>
              <a:t>EKONOMİK BÜTÜNLEŞME: EKONOMİNİN TEK BİR SEKTÖRÜNDE BAŞLAYAN VE YARATILAN KARŞILIKLI BAĞIMLILIK VE İŞLEVSELLİK SONUCU DİĞER SEKTÖRLERDE YAYILAN; ARDINDAN SİYASİ BÜTÜNLEŞMEYE DE DOĞRU GÖTÜRECEK ADIM</a:t>
            </a:r>
            <a:r>
              <a:rPr kumimoji="0" lang="tr-TR" sz="2400" b="1" i="0" u="none" strike="noStrike" kern="1200" cap="none" spc="0" normalizeH="0" noProof="0" dirty="0" smtClean="0">
                <a:ln>
                  <a:noFill/>
                </a:ln>
                <a:effectLst/>
                <a:uLnTx/>
                <a:uFillTx/>
                <a:latin typeface="+mn-lt"/>
                <a:ea typeface="+mn-ea"/>
              </a:rPr>
              <a:t> ADIM </a:t>
            </a:r>
            <a:r>
              <a:rPr kumimoji="0" lang="tr-TR" sz="2400" b="1" i="0" u="none" strike="noStrike" kern="1200" cap="none" spc="0" normalizeH="0" baseline="0" noProof="0" dirty="0" smtClean="0">
                <a:ln>
                  <a:noFill/>
                </a:ln>
                <a:effectLst/>
                <a:uLnTx/>
                <a:uFillTx/>
                <a:latin typeface="+mn-lt"/>
                <a:ea typeface="+mn-ea"/>
              </a:rPr>
              <a:t>BÜTÜNLEŞME MODELİ; </a:t>
            </a:r>
            <a:endParaRPr lang="tr-TR" sz="2400" b="1" dirty="0"/>
          </a:p>
          <a:p>
            <a:pPr marL="457200" marR="0" lvl="0" indent="-457200" algn="ctr" defTabSz="914400" rtl="0" eaLnBrk="1" fontAlgn="auto" latinLnBrk="0" hangingPunct="1">
              <a:lnSpc>
                <a:spcPct val="100000"/>
              </a:lnSpc>
              <a:spcBef>
                <a:spcPct val="20000"/>
              </a:spcBef>
              <a:spcAft>
                <a:spcPts val="0"/>
              </a:spcAft>
              <a:buClrTx/>
              <a:buSzTx/>
              <a:buFont typeface="+mj-lt"/>
              <a:buAutoNum type="arabicPeriod"/>
              <a:tabLst/>
              <a:defRPr/>
            </a:pPr>
            <a:r>
              <a:rPr kumimoji="0" lang="tr-TR" sz="2400" b="1" i="0" u="none" strike="noStrike" kern="1200" cap="none" spc="0" normalizeH="0" baseline="0" noProof="0" dirty="0" smtClean="0">
                <a:ln>
                  <a:noFill/>
                </a:ln>
                <a:effectLst/>
                <a:uLnTx/>
                <a:uFillTx/>
                <a:latin typeface="+mn-lt"/>
                <a:ea typeface="+mn-ea"/>
                <a:cs typeface="Times New Roman" pitchFamily="18" charset="0"/>
              </a:rPr>
              <a:t>ULUSLARÜSTÜ BÜTÜNLEŞME: YETKİ DEVRİ YA DA PAYLAŞILMASI:</a:t>
            </a:r>
            <a:r>
              <a:rPr kumimoji="0" lang="tr-TR" sz="2400" b="1" i="0" u="none" strike="noStrike" kern="1200" cap="none" spc="0" normalizeH="0" noProof="0" dirty="0" smtClean="0">
                <a:ln>
                  <a:noFill/>
                </a:ln>
                <a:effectLst/>
                <a:uLnTx/>
                <a:uFillTx/>
                <a:latin typeface="+mn-lt"/>
                <a:ea typeface="+mn-ea"/>
                <a:cs typeface="Times New Roman" pitchFamily="18" charset="0"/>
              </a:rPr>
              <a:t> </a:t>
            </a:r>
            <a:r>
              <a:rPr kumimoji="0" lang="tr-TR" sz="2400" b="1" i="0" u="sng" strike="noStrike" kern="1200" cap="none" spc="0" normalizeH="0" baseline="0" noProof="0" dirty="0" smtClean="0">
                <a:ln>
                  <a:noFill/>
                </a:ln>
                <a:effectLst/>
                <a:uLnTx/>
                <a:uFillTx/>
                <a:latin typeface="+mn-lt"/>
                <a:ea typeface="+mn-ea"/>
                <a:cs typeface="Times New Roman" pitchFamily="18" charset="0"/>
              </a:rPr>
              <a:t>ULUSLARÜSTÜLÜK</a:t>
            </a:r>
            <a:endParaRPr lang="tr-TR" sz="2400" b="1" u="sng" dirty="0">
              <a:cs typeface="Times New Roman" pitchFamily="18" charset="0"/>
            </a:endParaRPr>
          </a:p>
          <a:p>
            <a:pPr marL="457200" marR="0" lvl="0" indent="-457200" algn="ctr" defTabSz="914400" rtl="0" eaLnBrk="1" fontAlgn="auto" latinLnBrk="0" hangingPunct="1">
              <a:lnSpc>
                <a:spcPct val="100000"/>
              </a:lnSpc>
              <a:spcBef>
                <a:spcPct val="20000"/>
              </a:spcBef>
              <a:spcAft>
                <a:spcPts val="0"/>
              </a:spcAft>
              <a:buClrTx/>
              <a:buSzTx/>
              <a:buFont typeface="+mj-lt"/>
              <a:buAutoNum type="arabicPeriod"/>
              <a:tabLst/>
              <a:defRPr/>
            </a:pPr>
            <a:r>
              <a:rPr kumimoji="0" lang="tr-TR" sz="2400" b="1" i="0" u="none" strike="noStrike" kern="1200" cap="none" spc="0" normalizeH="0" baseline="0" noProof="0" dirty="0" smtClean="0">
                <a:ln>
                  <a:noFill/>
                </a:ln>
                <a:effectLst/>
                <a:uLnTx/>
                <a:uFillTx/>
                <a:latin typeface="+mn-lt"/>
                <a:ea typeface="+mn-ea"/>
                <a:cs typeface="Times New Roman" pitchFamily="18" charset="0"/>
              </a:rPr>
              <a:t>HUKUKİ BÜTÜNLEŞME: HUKUKUN ARAÇ OLARAK KULLANILDIĞI VE </a:t>
            </a:r>
            <a:r>
              <a:rPr kumimoji="0" lang="tr-TR" sz="2400" b="1" i="0" u="sng" strike="noStrike" kern="1200" cap="none" spc="0" normalizeH="0" baseline="0" noProof="0" dirty="0" smtClean="0">
                <a:ln>
                  <a:noFill/>
                </a:ln>
                <a:effectLst/>
                <a:uLnTx/>
                <a:uFillTx/>
                <a:latin typeface="+mn-lt"/>
                <a:ea typeface="+mn-ea"/>
                <a:cs typeface="Times New Roman" pitchFamily="18" charset="0"/>
              </a:rPr>
              <a:t>ORTAK BİR HUKUK DÜZENİ YARATMAK YOLUYLA</a:t>
            </a:r>
            <a:r>
              <a:rPr kumimoji="0" lang="tr-TR" sz="2400" b="1" i="0" u="none" strike="noStrike" kern="1200" cap="none" spc="0" normalizeH="0" baseline="0" noProof="0" dirty="0" smtClean="0">
                <a:ln>
                  <a:noFill/>
                </a:ln>
                <a:effectLst/>
                <a:uLnTx/>
                <a:uFillTx/>
                <a:latin typeface="+mn-lt"/>
                <a:ea typeface="+mn-ea"/>
                <a:cs typeface="Times New Roman" pitchFamily="18" charset="0"/>
              </a:rPr>
              <a:t> ÜYE ÜLKELERİN BİRBİRİNE BAĞLANDIĞI BİR BÜTÜNLEŞME KURMA</a:t>
            </a:r>
            <a:r>
              <a:rPr kumimoji="0" lang="tr-TR" sz="2400" b="1" i="0" u="none" strike="noStrike" kern="1200" cap="none" spc="0" normalizeH="0" noProof="0" dirty="0" smtClean="0">
                <a:ln>
                  <a:noFill/>
                </a:ln>
                <a:effectLst/>
                <a:uLnTx/>
                <a:uFillTx/>
                <a:latin typeface="+mn-lt"/>
                <a:ea typeface="+mn-ea"/>
                <a:cs typeface="Times New Roman" pitchFamily="18" charset="0"/>
              </a:rPr>
              <a:t> </a:t>
            </a:r>
          </a:p>
          <a:p>
            <a:pPr marL="342900" marR="0" lvl="0" indent="-342900" algn="ctr"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tr-TR" sz="2400" b="1" i="0" u="none" strike="noStrike" kern="1200" cap="none" spc="0" normalizeH="0" baseline="0" noProof="0" dirty="0" smtClean="0">
                <a:ln>
                  <a:noFill/>
                </a:ln>
                <a:effectLst/>
                <a:uLnTx/>
                <a:uFillTx/>
                <a:latin typeface="+mn-lt"/>
                <a:ea typeface="+mn-ea"/>
                <a:cs typeface="Times New Roman" pitchFamily="18" charset="0"/>
              </a:rPr>
              <a:t>AB BÜTÜNLEŞMESİ SÜRECİNDE BU ÜÇÜ BİRLİKTE KULLANILMIŞTIR</a:t>
            </a:r>
            <a:r>
              <a:rPr kumimoji="0" lang="tr-TR" sz="2400" i="0" u="none" strike="noStrike" kern="1200" cap="none" spc="0" normalizeH="0" baseline="0" noProof="0" dirty="0" smtClean="0">
                <a:ln>
                  <a:noFill/>
                </a:ln>
                <a:effectLst/>
                <a:uLnTx/>
                <a:uFillTx/>
                <a:latin typeface="+mn-lt"/>
                <a:ea typeface="+mn-ea"/>
                <a:cs typeface="Times New Roman" pitchFamily="18" charset="0"/>
              </a:rPr>
              <a:t>.</a:t>
            </a:r>
          </a:p>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tr-TR" sz="24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tr-TR" sz="32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Tree>
    <p:extLst>
      <p:ext uri="{BB962C8B-B14F-4D97-AF65-F5344CB8AC3E}">
        <p14:creationId xmlns:p14="http://schemas.microsoft.com/office/powerpoint/2010/main" val="132218632"/>
      </p:ext>
    </p:extLst>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AutoShape 3"/>
          <p:cNvSpPr>
            <a:spLocks noChangeAspect="1" noChangeArrowheads="1" noTextEdit="1"/>
          </p:cNvSpPr>
          <p:nvPr/>
        </p:nvSpPr>
        <p:spPr bwMode="auto">
          <a:xfrm>
            <a:off x="-20637" y="1503629"/>
            <a:ext cx="9201150" cy="4257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1040" name="Line 39"/>
          <p:cNvSpPr>
            <a:spLocks noChangeShapeType="1"/>
          </p:cNvSpPr>
          <p:nvPr/>
        </p:nvSpPr>
        <p:spPr bwMode="auto">
          <a:xfrm>
            <a:off x="-19050" y="1509668"/>
            <a:ext cx="9193213" cy="0"/>
          </a:xfrm>
          <a:prstGeom prst="line">
            <a:avLst/>
          </a:prstGeom>
          <a:noFill/>
          <a:ln w="1270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91" name="Rectangle 1"/>
          <p:cNvSpPr>
            <a:spLocks noChangeArrowheads="1"/>
          </p:cNvSpPr>
          <p:nvPr/>
        </p:nvSpPr>
        <p:spPr bwMode="auto">
          <a:xfrm>
            <a:off x="0" y="0"/>
            <a:ext cx="9180514" cy="1509712"/>
          </a:xfrm>
          <a:prstGeom prst="rect">
            <a:avLst/>
          </a:prstGeom>
          <a:solidFill>
            <a:schemeClr val="bg1"/>
          </a:solidFill>
          <a:ln>
            <a:noFill/>
          </a:ln>
          <a:extLst/>
        </p:spPr>
        <p:txBody>
          <a:bodyPr/>
          <a:lstStyle>
            <a:lvl1pPr eaLnBrk="0" hangingPunct="0">
              <a:defRPr sz="1000">
                <a:solidFill>
                  <a:srgbClr val="00005A"/>
                </a:solidFill>
                <a:latin typeface="Arial Narrow" pitchFamily="34" charset="0"/>
                <a:cs typeface="Arial" charset="0"/>
              </a:defRPr>
            </a:lvl1pPr>
            <a:lvl2pPr marL="742950" indent="-285750" eaLnBrk="0" hangingPunct="0">
              <a:defRPr sz="1000">
                <a:solidFill>
                  <a:srgbClr val="00005A"/>
                </a:solidFill>
                <a:latin typeface="Arial Narrow" pitchFamily="34" charset="0"/>
                <a:cs typeface="Arial" charset="0"/>
              </a:defRPr>
            </a:lvl2pPr>
            <a:lvl3pPr marL="1143000" indent="-228600" eaLnBrk="0" hangingPunct="0">
              <a:defRPr sz="1000">
                <a:solidFill>
                  <a:srgbClr val="00005A"/>
                </a:solidFill>
                <a:latin typeface="Arial Narrow" pitchFamily="34" charset="0"/>
                <a:cs typeface="Arial" charset="0"/>
              </a:defRPr>
            </a:lvl3pPr>
            <a:lvl4pPr marL="1600200" indent="-228600" eaLnBrk="0" hangingPunct="0">
              <a:defRPr sz="1000">
                <a:solidFill>
                  <a:srgbClr val="00005A"/>
                </a:solidFill>
                <a:latin typeface="Arial Narrow" pitchFamily="34" charset="0"/>
                <a:cs typeface="Arial" charset="0"/>
              </a:defRPr>
            </a:lvl4pPr>
            <a:lvl5pPr marL="2057400" indent="-228600" eaLnBrk="0" hangingPunct="0">
              <a:defRPr sz="1000">
                <a:solidFill>
                  <a:srgbClr val="00005A"/>
                </a:solidFill>
                <a:latin typeface="Arial Narrow" pitchFamily="34" charset="0"/>
                <a:cs typeface="Arial" charset="0"/>
              </a:defRPr>
            </a:lvl5pPr>
            <a:lvl6pPr marL="2514600" indent="-228600" eaLnBrk="0" fontAlgn="base" hangingPunct="0">
              <a:spcBef>
                <a:spcPct val="0"/>
              </a:spcBef>
              <a:spcAft>
                <a:spcPct val="0"/>
              </a:spcAft>
              <a:defRPr sz="1000">
                <a:solidFill>
                  <a:srgbClr val="00005A"/>
                </a:solidFill>
                <a:latin typeface="Arial Narrow" pitchFamily="34" charset="0"/>
                <a:cs typeface="Arial" charset="0"/>
              </a:defRPr>
            </a:lvl6pPr>
            <a:lvl7pPr marL="2971800" indent="-228600" eaLnBrk="0" fontAlgn="base" hangingPunct="0">
              <a:spcBef>
                <a:spcPct val="0"/>
              </a:spcBef>
              <a:spcAft>
                <a:spcPct val="0"/>
              </a:spcAft>
              <a:defRPr sz="1000">
                <a:solidFill>
                  <a:srgbClr val="00005A"/>
                </a:solidFill>
                <a:latin typeface="Arial Narrow" pitchFamily="34" charset="0"/>
                <a:cs typeface="Arial" charset="0"/>
              </a:defRPr>
            </a:lvl7pPr>
            <a:lvl8pPr marL="3429000" indent="-228600" eaLnBrk="0" fontAlgn="base" hangingPunct="0">
              <a:spcBef>
                <a:spcPct val="0"/>
              </a:spcBef>
              <a:spcAft>
                <a:spcPct val="0"/>
              </a:spcAft>
              <a:defRPr sz="1000">
                <a:solidFill>
                  <a:srgbClr val="00005A"/>
                </a:solidFill>
                <a:latin typeface="Arial Narrow" pitchFamily="34" charset="0"/>
                <a:cs typeface="Arial" charset="0"/>
              </a:defRPr>
            </a:lvl8pPr>
            <a:lvl9pPr marL="3886200" indent="-228600" eaLnBrk="0" fontAlgn="base" hangingPunct="0">
              <a:spcBef>
                <a:spcPct val="0"/>
              </a:spcBef>
              <a:spcAft>
                <a:spcPct val="0"/>
              </a:spcAft>
              <a:defRPr sz="1000">
                <a:solidFill>
                  <a:srgbClr val="00005A"/>
                </a:solidFill>
                <a:latin typeface="Arial Narrow" pitchFamily="34" charset="0"/>
                <a:cs typeface="Arial" charset="0"/>
              </a:defRPr>
            </a:lvl9pPr>
          </a:lstStyle>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dirty="0">
              <a:solidFill>
                <a:prstClr val="white"/>
              </a:solidFill>
            </a:endParaRPr>
          </a:p>
          <a:p>
            <a:pPr algn="ctr" eaLnBrk="1" hangingPunct="1"/>
            <a:endParaRPr lang="en-GB" altLang="tr-TR" sz="1800" b="1" dirty="0">
              <a:solidFill>
                <a:prstClr val="white"/>
              </a:solidFill>
            </a:endParaRPr>
          </a:p>
          <a:p>
            <a:pPr eaLnBrk="1" hangingPunct="1"/>
            <a:endParaRPr lang="tr-TR" altLang="tr-TR" sz="1800" b="1" dirty="0">
              <a:solidFill>
                <a:prstClr val="white"/>
              </a:solidFill>
            </a:endParaRPr>
          </a:p>
        </p:txBody>
      </p:sp>
      <p:pic>
        <p:nvPicPr>
          <p:cNvPr id="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3824" y="280411"/>
            <a:ext cx="1689217" cy="6729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7" name="TextBox 46"/>
          <p:cNvSpPr txBox="1"/>
          <p:nvPr/>
        </p:nvSpPr>
        <p:spPr>
          <a:xfrm>
            <a:off x="-143696" y="984889"/>
            <a:ext cx="2304256" cy="507831"/>
          </a:xfrm>
          <a:prstGeom prst="rect">
            <a:avLst/>
          </a:prstGeom>
          <a:noFill/>
        </p:spPr>
        <p:txBody>
          <a:bodyPr wrap="square" rtlCol="0">
            <a:spAutoFit/>
          </a:bodyPr>
          <a:lstStyle/>
          <a:p>
            <a:pPr algn="ctr"/>
            <a:r>
              <a:rPr lang="en-US" sz="900" dirty="0" smtClean="0"/>
              <a:t>Bu </a:t>
            </a:r>
            <a:r>
              <a:rPr lang="en-US" sz="900" dirty="0" err="1" smtClean="0"/>
              <a:t>Proje</a:t>
            </a:r>
            <a:r>
              <a:rPr lang="en-US" sz="900" dirty="0" smtClean="0"/>
              <a:t> </a:t>
            </a:r>
            <a:r>
              <a:rPr lang="en-US" sz="900" dirty="0" err="1" smtClean="0"/>
              <a:t>Avrupa</a:t>
            </a:r>
            <a:r>
              <a:rPr lang="en-US" sz="900" dirty="0" smtClean="0"/>
              <a:t> </a:t>
            </a:r>
            <a:r>
              <a:rPr lang="en-US" sz="900" dirty="0" err="1" smtClean="0"/>
              <a:t>Birliği</a:t>
            </a:r>
            <a:r>
              <a:rPr lang="en-US" sz="900" dirty="0" smtClean="0"/>
              <a:t> </a:t>
            </a:r>
            <a:r>
              <a:rPr lang="en-US" sz="900" dirty="0" err="1" smtClean="0"/>
              <a:t>ve</a:t>
            </a:r>
            <a:r>
              <a:rPr lang="en-US" sz="900" dirty="0" smtClean="0"/>
              <a:t> </a:t>
            </a:r>
            <a:r>
              <a:rPr lang="en-US" sz="900" dirty="0" err="1" smtClean="0"/>
              <a:t>Türkiye</a:t>
            </a:r>
            <a:r>
              <a:rPr lang="en-US" sz="900" dirty="0" smtClean="0"/>
              <a:t> </a:t>
            </a:r>
            <a:r>
              <a:rPr lang="en-US" sz="900" dirty="0" err="1" smtClean="0"/>
              <a:t>Cumhuriyeti</a:t>
            </a:r>
            <a:r>
              <a:rPr lang="en-US" sz="900" dirty="0" smtClean="0"/>
              <a:t> </a:t>
            </a:r>
            <a:r>
              <a:rPr lang="en-US" sz="900" dirty="0" err="1" smtClean="0"/>
              <a:t>tarafından</a:t>
            </a:r>
            <a:r>
              <a:rPr lang="en-US" sz="900" dirty="0" smtClean="0"/>
              <a:t> </a:t>
            </a:r>
            <a:r>
              <a:rPr lang="en-US" sz="900" dirty="0" err="1" smtClean="0"/>
              <a:t>ortaklaşa</a:t>
            </a:r>
            <a:r>
              <a:rPr lang="en-US" sz="900" dirty="0" smtClean="0"/>
              <a:t> </a:t>
            </a:r>
            <a:r>
              <a:rPr lang="en-US" sz="900" dirty="0" err="1" smtClean="0"/>
              <a:t>finanse</a:t>
            </a:r>
            <a:r>
              <a:rPr lang="en-US" sz="900" dirty="0" smtClean="0"/>
              <a:t> </a:t>
            </a:r>
            <a:r>
              <a:rPr lang="en-US" sz="900" dirty="0" err="1" smtClean="0"/>
              <a:t>edilmektedir</a:t>
            </a:r>
            <a:endParaRPr lang="en-GB" sz="900"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85491" y="1"/>
            <a:ext cx="1346628" cy="1586997"/>
          </a:xfrm>
          <a:prstGeom prst="rect">
            <a:avLst/>
          </a:prstGeom>
        </p:spPr>
      </p:pic>
      <p:sp>
        <p:nvSpPr>
          <p:cNvPr id="11" name="Rectangle 3"/>
          <p:cNvSpPr txBox="1">
            <a:spLocks noChangeArrowheads="1"/>
          </p:cNvSpPr>
          <p:nvPr/>
        </p:nvSpPr>
        <p:spPr>
          <a:xfrm>
            <a:off x="0" y="1556792"/>
            <a:ext cx="9144000" cy="5301208"/>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90000"/>
              </a:lnSpc>
              <a:spcBef>
                <a:spcPct val="20000"/>
              </a:spcBef>
              <a:spcAft>
                <a:spcPts val="0"/>
              </a:spcAft>
              <a:buClrTx/>
              <a:buSzTx/>
              <a:buFont typeface="Wingdings" pitchFamily="2" charset="2"/>
              <a:buNone/>
              <a:tabLst/>
              <a:defRPr/>
            </a:pPr>
            <a:endParaRPr kumimoji="0" lang="tr-TR" sz="3200" b="0" i="0" u="none" strike="noStrike" kern="1200" cap="none" spc="0" normalizeH="0" baseline="0" noProof="0" dirty="0" smtClean="0">
              <a:ln>
                <a:noFill/>
              </a:ln>
              <a:solidFill>
                <a:schemeClr val="tx1">
                  <a:tint val="75000"/>
                </a:schemeClr>
              </a:solidFill>
              <a:effectLst/>
              <a:uLnTx/>
              <a:uFillTx/>
              <a:latin typeface="+mn-lt"/>
              <a:ea typeface="+mn-ea"/>
              <a:cs typeface="Times New Roman" pitchFamily="18" charset="0"/>
            </a:endParaRPr>
          </a:p>
        </p:txBody>
      </p:sp>
      <p:sp>
        <p:nvSpPr>
          <p:cNvPr id="12" name="TextBox 18"/>
          <p:cNvSpPr txBox="1"/>
          <p:nvPr/>
        </p:nvSpPr>
        <p:spPr>
          <a:xfrm>
            <a:off x="194318" y="548680"/>
            <a:ext cx="8797008" cy="954107"/>
          </a:xfrm>
          <a:prstGeom prst="rect">
            <a:avLst/>
          </a:prstGeom>
          <a:noFill/>
        </p:spPr>
        <p:txBody>
          <a:bodyPr wrap="square" rtlCol="0">
            <a:spAutoFit/>
          </a:bodyPr>
          <a:lstStyle/>
          <a:p>
            <a:pPr algn="ctr"/>
            <a:r>
              <a:rPr lang="tr-TR" sz="2800" dirty="0" smtClean="0">
                <a:solidFill>
                  <a:prstClr val="black"/>
                </a:solidFill>
                <a:latin typeface="Times New Roman" pitchFamily="18" charset="0"/>
                <a:ea typeface="+mj-ea"/>
                <a:cs typeface="Times New Roman" pitchFamily="18" charset="0"/>
              </a:rPr>
              <a:t>    </a:t>
            </a:r>
            <a:r>
              <a:rPr lang="tr-TR" sz="2800" b="1" dirty="0" smtClean="0">
                <a:solidFill>
                  <a:prstClr val="black"/>
                </a:solidFill>
                <a:latin typeface="Times New Roman" pitchFamily="18" charset="0"/>
                <a:ea typeface="+mj-ea"/>
                <a:cs typeface="Times New Roman" pitchFamily="18" charset="0"/>
              </a:rPr>
              <a:t>Avrupa Kömür ve Çelik Topluluğu’nun </a:t>
            </a:r>
          </a:p>
          <a:p>
            <a:pPr algn="ctr"/>
            <a:r>
              <a:rPr lang="tr-TR" sz="2800" b="1" dirty="0" smtClean="0">
                <a:solidFill>
                  <a:prstClr val="black"/>
                </a:solidFill>
                <a:latin typeface="Times New Roman" pitchFamily="18" charset="0"/>
                <a:ea typeface="+mj-ea"/>
                <a:cs typeface="Times New Roman" pitchFamily="18" charset="0"/>
              </a:rPr>
              <a:t>Kurulması: 25 Eylül 1952</a:t>
            </a:r>
            <a:endParaRPr lang="en-GB" altLang="tr-TR" sz="2800" b="1" dirty="0">
              <a:solidFill>
                <a:srgbClr val="C00000"/>
              </a:solidFill>
            </a:endParaRPr>
          </a:p>
        </p:txBody>
      </p:sp>
      <p:sp>
        <p:nvSpPr>
          <p:cNvPr id="16" name="Rectangle 3"/>
          <p:cNvSpPr txBox="1">
            <a:spLocks noChangeArrowheads="1"/>
          </p:cNvSpPr>
          <p:nvPr/>
        </p:nvSpPr>
        <p:spPr>
          <a:xfrm>
            <a:off x="457200" y="1600200"/>
            <a:ext cx="8229600" cy="4525963"/>
          </a:xfrm>
          <a:prstGeom prst="rect">
            <a:avLst/>
          </a:prstGeom>
        </p:spPr>
        <p:txBody>
          <a:bodyPr vert="horz" lIns="91440" tIns="45720" rIns="91440" bIns="45720" rtlCol="0">
            <a:normAutofit fontScale="925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tr-TR" sz="3200" b="1" i="0" u="none" strike="noStrike" kern="1200" cap="none" spc="0" normalizeH="0" baseline="0" noProof="0" dirty="0" smtClean="0">
                <a:ln>
                  <a:noFill/>
                </a:ln>
                <a:effectLst/>
                <a:uLnTx/>
                <a:uFillTx/>
                <a:latin typeface="+mn-lt"/>
                <a:ea typeface="+mn-ea"/>
                <a:cs typeface="Times New Roman" pitchFamily="18" charset="0"/>
              </a:rPr>
              <a:t>AKÇT fikri Jean </a:t>
            </a:r>
            <a:r>
              <a:rPr kumimoji="0" lang="tr-TR" sz="3200" b="1" i="0" u="none" strike="noStrike" kern="1200" cap="none" spc="0" normalizeH="0" baseline="0" noProof="0" dirty="0" err="1" smtClean="0">
                <a:ln>
                  <a:noFill/>
                </a:ln>
                <a:effectLst/>
                <a:uLnTx/>
                <a:uFillTx/>
                <a:latin typeface="+mn-lt"/>
                <a:ea typeface="+mn-ea"/>
                <a:cs typeface="Times New Roman" pitchFamily="18" charset="0"/>
              </a:rPr>
              <a:t>Monnet</a:t>
            </a:r>
            <a:r>
              <a:rPr kumimoji="0" lang="tr-TR" sz="3200" b="1" i="0" u="none" strike="noStrike" kern="1200" cap="none" spc="0" normalizeH="0" baseline="0" noProof="0" dirty="0" smtClean="0">
                <a:ln>
                  <a:noFill/>
                </a:ln>
                <a:effectLst/>
                <a:uLnTx/>
                <a:uFillTx/>
                <a:latin typeface="+mn-lt"/>
                <a:ea typeface="+mn-ea"/>
                <a:cs typeface="Times New Roman" pitchFamily="18" charset="0"/>
              </a:rPr>
              <a:t> tarafından geliştirildi.</a:t>
            </a:r>
          </a:p>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tr-TR" sz="3200" b="1" i="0" u="none" strike="noStrike" kern="1200" cap="none" spc="0" normalizeH="0" baseline="0" noProof="0" dirty="0" smtClean="0">
                <a:ln>
                  <a:noFill/>
                </a:ln>
                <a:effectLst/>
                <a:uLnTx/>
                <a:uFillTx/>
                <a:latin typeface="+mn-lt"/>
                <a:ea typeface="+mn-ea"/>
                <a:cs typeface="Times New Roman" pitchFamily="18" charset="0"/>
              </a:rPr>
              <a:t>AKÇT antlaşması </a:t>
            </a:r>
            <a:r>
              <a:rPr kumimoji="0" lang="tr-TR" sz="3200" b="1" i="0" u="none" strike="noStrike" kern="1200" cap="none" spc="0" normalizeH="0" baseline="0" noProof="0" dirty="0" err="1" smtClean="0">
                <a:ln>
                  <a:noFill/>
                </a:ln>
                <a:effectLst/>
                <a:uLnTx/>
                <a:uFillTx/>
                <a:latin typeface="+mn-lt"/>
                <a:ea typeface="+mn-ea"/>
                <a:cs typeface="Times New Roman" pitchFamily="18" charset="0"/>
              </a:rPr>
              <a:t>Benelüks</a:t>
            </a:r>
            <a:r>
              <a:rPr kumimoji="0" lang="tr-TR" sz="3200" b="1" i="0" u="none" strike="noStrike" kern="1200" cap="none" spc="0" normalizeH="0" baseline="0" noProof="0" dirty="0" smtClean="0">
                <a:ln>
                  <a:noFill/>
                </a:ln>
                <a:effectLst/>
                <a:uLnTx/>
                <a:uFillTx/>
                <a:latin typeface="+mn-lt"/>
                <a:ea typeface="+mn-ea"/>
                <a:cs typeface="Times New Roman" pitchFamily="18" charset="0"/>
              </a:rPr>
              <a:t> ülkeleri, Fransa, Almanya ve İtalya (Altılar) arasında 18 Nisan 1951’de imzalandı. İngiltere antlaşmaya katılmadı. Onay sürecinden sonra AKÇT 25 Eylül 1952’de doğdu: kömür ve çelik üretimi ve pazarlamasında bir Ortak Pazar kurulması amacı:</a:t>
            </a:r>
            <a:r>
              <a:rPr kumimoji="0" lang="tr-TR" sz="3200" b="1" i="0" u="none" strike="noStrike" kern="1200" cap="none" spc="0" normalizeH="0" noProof="0" dirty="0" smtClean="0">
                <a:ln>
                  <a:noFill/>
                </a:ln>
                <a:effectLst/>
                <a:uLnTx/>
                <a:uFillTx/>
                <a:latin typeface="+mn-lt"/>
                <a:ea typeface="+mn-ea"/>
                <a:cs typeface="Times New Roman" pitchFamily="18" charset="0"/>
              </a:rPr>
              <a:t> </a:t>
            </a:r>
          </a:p>
          <a:p>
            <a:pPr marL="457200" marR="0" lvl="0" indent="-457200" algn="ctr"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tr-TR" sz="3200" b="1" i="0" u="none" strike="noStrike" kern="1200" cap="none" spc="0" normalizeH="0" noProof="0" dirty="0" smtClean="0">
                <a:ln>
                  <a:noFill/>
                </a:ln>
                <a:effectLst/>
                <a:uLnTx/>
                <a:uFillTx/>
                <a:latin typeface="+mn-lt"/>
                <a:ea typeface="+mn-ea"/>
                <a:cs typeface="Times New Roman" pitchFamily="18" charset="0"/>
              </a:rPr>
              <a:t>bu alanda malların, işgücünün, hizmetlerin ve sermayenin vatandaşlığa dayalı ayrımcılık ya da engel ile karşılaşmadan üye devletler arasında serbestçe dolaşması</a:t>
            </a:r>
            <a:endParaRPr kumimoji="0" lang="tr-TR" sz="3200" b="1" i="0" u="none" strike="noStrike" kern="1200" cap="none" spc="0" normalizeH="0" baseline="0" noProof="0" dirty="0" smtClean="0">
              <a:ln>
                <a:noFill/>
              </a:ln>
              <a:effectLst/>
              <a:uLnTx/>
              <a:uFillTx/>
              <a:latin typeface="+mn-lt"/>
              <a:ea typeface="+mn-ea"/>
              <a:cs typeface="Times New Roman" pitchFamily="18" charset="0"/>
            </a:endParaRPr>
          </a:p>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tr-TR" sz="3200" b="0" i="0" u="none" strike="noStrike" kern="1200" cap="none" spc="0" normalizeH="0" baseline="0" noProof="0" dirty="0" smtClean="0">
              <a:ln>
                <a:noFill/>
              </a:ln>
              <a:solidFill>
                <a:schemeClr val="tx1">
                  <a:tint val="75000"/>
                </a:schemeClr>
              </a:solidFill>
              <a:effectLst/>
              <a:uLnTx/>
              <a:uFillTx/>
              <a:latin typeface="+mn-lt"/>
              <a:ea typeface="+mn-ea"/>
              <a:cs typeface="Times New Roman" pitchFamily="18" charset="0"/>
            </a:endParaRPr>
          </a:p>
        </p:txBody>
      </p:sp>
    </p:spTree>
    <p:extLst>
      <p:ext uri="{BB962C8B-B14F-4D97-AF65-F5344CB8AC3E}">
        <p14:creationId xmlns:p14="http://schemas.microsoft.com/office/powerpoint/2010/main" val="132218632"/>
      </p:ext>
    </p:extLst>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AutoShape 3"/>
          <p:cNvSpPr>
            <a:spLocks noChangeAspect="1" noChangeArrowheads="1" noTextEdit="1"/>
          </p:cNvSpPr>
          <p:nvPr/>
        </p:nvSpPr>
        <p:spPr bwMode="auto">
          <a:xfrm>
            <a:off x="-20637" y="1503629"/>
            <a:ext cx="9201150" cy="4257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1040" name="Line 39"/>
          <p:cNvSpPr>
            <a:spLocks noChangeShapeType="1"/>
          </p:cNvSpPr>
          <p:nvPr/>
        </p:nvSpPr>
        <p:spPr bwMode="auto">
          <a:xfrm>
            <a:off x="-19050" y="1509668"/>
            <a:ext cx="9193213" cy="0"/>
          </a:xfrm>
          <a:prstGeom prst="line">
            <a:avLst/>
          </a:prstGeom>
          <a:noFill/>
          <a:ln w="1270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91" name="Rectangle 1"/>
          <p:cNvSpPr>
            <a:spLocks noChangeArrowheads="1"/>
          </p:cNvSpPr>
          <p:nvPr/>
        </p:nvSpPr>
        <p:spPr bwMode="auto">
          <a:xfrm>
            <a:off x="0" y="0"/>
            <a:ext cx="9180514" cy="1509712"/>
          </a:xfrm>
          <a:prstGeom prst="rect">
            <a:avLst/>
          </a:prstGeom>
          <a:solidFill>
            <a:schemeClr val="bg1"/>
          </a:solidFill>
          <a:ln>
            <a:noFill/>
          </a:ln>
          <a:extLst/>
        </p:spPr>
        <p:txBody>
          <a:bodyPr/>
          <a:lstStyle>
            <a:lvl1pPr eaLnBrk="0" hangingPunct="0">
              <a:defRPr sz="1000">
                <a:solidFill>
                  <a:srgbClr val="00005A"/>
                </a:solidFill>
                <a:latin typeface="Arial Narrow" pitchFamily="34" charset="0"/>
                <a:cs typeface="Arial" charset="0"/>
              </a:defRPr>
            </a:lvl1pPr>
            <a:lvl2pPr marL="742950" indent="-285750" eaLnBrk="0" hangingPunct="0">
              <a:defRPr sz="1000">
                <a:solidFill>
                  <a:srgbClr val="00005A"/>
                </a:solidFill>
                <a:latin typeface="Arial Narrow" pitchFamily="34" charset="0"/>
                <a:cs typeface="Arial" charset="0"/>
              </a:defRPr>
            </a:lvl2pPr>
            <a:lvl3pPr marL="1143000" indent="-228600" eaLnBrk="0" hangingPunct="0">
              <a:defRPr sz="1000">
                <a:solidFill>
                  <a:srgbClr val="00005A"/>
                </a:solidFill>
                <a:latin typeface="Arial Narrow" pitchFamily="34" charset="0"/>
                <a:cs typeface="Arial" charset="0"/>
              </a:defRPr>
            </a:lvl3pPr>
            <a:lvl4pPr marL="1600200" indent="-228600" eaLnBrk="0" hangingPunct="0">
              <a:defRPr sz="1000">
                <a:solidFill>
                  <a:srgbClr val="00005A"/>
                </a:solidFill>
                <a:latin typeface="Arial Narrow" pitchFamily="34" charset="0"/>
                <a:cs typeface="Arial" charset="0"/>
              </a:defRPr>
            </a:lvl4pPr>
            <a:lvl5pPr marL="2057400" indent="-228600" eaLnBrk="0" hangingPunct="0">
              <a:defRPr sz="1000">
                <a:solidFill>
                  <a:srgbClr val="00005A"/>
                </a:solidFill>
                <a:latin typeface="Arial Narrow" pitchFamily="34" charset="0"/>
                <a:cs typeface="Arial" charset="0"/>
              </a:defRPr>
            </a:lvl5pPr>
            <a:lvl6pPr marL="2514600" indent="-228600" eaLnBrk="0" fontAlgn="base" hangingPunct="0">
              <a:spcBef>
                <a:spcPct val="0"/>
              </a:spcBef>
              <a:spcAft>
                <a:spcPct val="0"/>
              </a:spcAft>
              <a:defRPr sz="1000">
                <a:solidFill>
                  <a:srgbClr val="00005A"/>
                </a:solidFill>
                <a:latin typeface="Arial Narrow" pitchFamily="34" charset="0"/>
                <a:cs typeface="Arial" charset="0"/>
              </a:defRPr>
            </a:lvl6pPr>
            <a:lvl7pPr marL="2971800" indent="-228600" eaLnBrk="0" fontAlgn="base" hangingPunct="0">
              <a:spcBef>
                <a:spcPct val="0"/>
              </a:spcBef>
              <a:spcAft>
                <a:spcPct val="0"/>
              </a:spcAft>
              <a:defRPr sz="1000">
                <a:solidFill>
                  <a:srgbClr val="00005A"/>
                </a:solidFill>
                <a:latin typeface="Arial Narrow" pitchFamily="34" charset="0"/>
                <a:cs typeface="Arial" charset="0"/>
              </a:defRPr>
            </a:lvl7pPr>
            <a:lvl8pPr marL="3429000" indent="-228600" eaLnBrk="0" fontAlgn="base" hangingPunct="0">
              <a:spcBef>
                <a:spcPct val="0"/>
              </a:spcBef>
              <a:spcAft>
                <a:spcPct val="0"/>
              </a:spcAft>
              <a:defRPr sz="1000">
                <a:solidFill>
                  <a:srgbClr val="00005A"/>
                </a:solidFill>
                <a:latin typeface="Arial Narrow" pitchFamily="34" charset="0"/>
                <a:cs typeface="Arial" charset="0"/>
              </a:defRPr>
            </a:lvl8pPr>
            <a:lvl9pPr marL="3886200" indent="-228600" eaLnBrk="0" fontAlgn="base" hangingPunct="0">
              <a:spcBef>
                <a:spcPct val="0"/>
              </a:spcBef>
              <a:spcAft>
                <a:spcPct val="0"/>
              </a:spcAft>
              <a:defRPr sz="1000">
                <a:solidFill>
                  <a:srgbClr val="00005A"/>
                </a:solidFill>
                <a:latin typeface="Arial Narrow" pitchFamily="34" charset="0"/>
                <a:cs typeface="Arial" charset="0"/>
              </a:defRPr>
            </a:lvl9pPr>
          </a:lstStyle>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dirty="0">
              <a:solidFill>
                <a:prstClr val="white"/>
              </a:solidFill>
            </a:endParaRPr>
          </a:p>
          <a:p>
            <a:pPr algn="ctr" eaLnBrk="1" hangingPunct="1"/>
            <a:endParaRPr lang="en-GB" altLang="tr-TR" sz="1800" b="1" dirty="0">
              <a:solidFill>
                <a:prstClr val="white"/>
              </a:solidFill>
            </a:endParaRPr>
          </a:p>
          <a:p>
            <a:pPr eaLnBrk="1" hangingPunct="1"/>
            <a:endParaRPr lang="tr-TR" altLang="tr-TR" sz="1800" b="1" dirty="0">
              <a:solidFill>
                <a:prstClr val="white"/>
              </a:solidFill>
            </a:endParaRPr>
          </a:p>
        </p:txBody>
      </p:sp>
      <p:pic>
        <p:nvPicPr>
          <p:cNvPr id="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3824" y="280411"/>
            <a:ext cx="1689217" cy="6729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7" name="TextBox 46"/>
          <p:cNvSpPr txBox="1"/>
          <p:nvPr/>
        </p:nvSpPr>
        <p:spPr>
          <a:xfrm>
            <a:off x="-143696" y="984889"/>
            <a:ext cx="2304256" cy="507831"/>
          </a:xfrm>
          <a:prstGeom prst="rect">
            <a:avLst/>
          </a:prstGeom>
          <a:noFill/>
        </p:spPr>
        <p:txBody>
          <a:bodyPr wrap="square" rtlCol="0">
            <a:spAutoFit/>
          </a:bodyPr>
          <a:lstStyle/>
          <a:p>
            <a:pPr algn="ctr"/>
            <a:r>
              <a:rPr lang="en-US" sz="900" dirty="0" smtClean="0"/>
              <a:t>Bu </a:t>
            </a:r>
            <a:r>
              <a:rPr lang="en-US" sz="900" dirty="0" err="1" smtClean="0"/>
              <a:t>Proje</a:t>
            </a:r>
            <a:r>
              <a:rPr lang="en-US" sz="900" dirty="0" smtClean="0"/>
              <a:t> </a:t>
            </a:r>
            <a:r>
              <a:rPr lang="en-US" sz="900" dirty="0" err="1" smtClean="0"/>
              <a:t>Avrupa</a:t>
            </a:r>
            <a:r>
              <a:rPr lang="en-US" sz="900" dirty="0" smtClean="0"/>
              <a:t> </a:t>
            </a:r>
            <a:r>
              <a:rPr lang="en-US" sz="900" dirty="0" err="1" smtClean="0"/>
              <a:t>Birliği</a:t>
            </a:r>
            <a:r>
              <a:rPr lang="en-US" sz="900" dirty="0" smtClean="0"/>
              <a:t> </a:t>
            </a:r>
            <a:r>
              <a:rPr lang="en-US" sz="900" dirty="0" err="1" smtClean="0"/>
              <a:t>ve</a:t>
            </a:r>
            <a:r>
              <a:rPr lang="en-US" sz="900" dirty="0" smtClean="0"/>
              <a:t> </a:t>
            </a:r>
            <a:r>
              <a:rPr lang="en-US" sz="900" dirty="0" err="1" smtClean="0"/>
              <a:t>Türkiye</a:t>
            </a:r>
            <a:r>
              <a:rPr lang="en-US" sz="900" dirty="0" smtClean="0"/>
              <a:t> </a:t>
            </a:r>
            <a:r>
              <a:rPr lang="en-US" sz="900" dirty="0" err="1" smtClean="0"/>
              <a:t>Cumhuriyeti</a:t>
            </a:r>
            <a:r>
              <a:rPr lang="en-US" sz="900" dirty="0" smtClean="0"/>
              <a:t> </a:t>
            </a:r>
            <a:r>
              <a:rPr lang="en-US" sz="900" dirty="0" err="1" smtClean="0"/>
              <a:t>tarafından</a:t>
            </a:r>
            <a:r>
              <a:rPr lang="en-US" sz="900" dirty="0" smtClean="0"/>
              <a:t> </a:t>
            </a:r>
            <a:r>
              <a:rPr lang="en-US" sz="900" dirty="0" err="1" smtClean="0"/>
              <a:t>ortaklaşa</a:t>
            </a:r>
            <a:r>
              <a:rPr lang="en-US" sz="900" dirty="0" smtClean="0"/>
              <a:t> </a:t>
            </a:r>
            <a:r>
              <a:rPr lang="en-US" sz="900" dirty="0" err="1" smtClean="0"/>
              <a:t>finanse</a:t>
            </a:r>
            <a:r>
              <a:rPr lang="en-US" sz="900" dirty="0" smtClean="0"/>
              <a:t> </a:t>
            </a:r>
            <a:r>
              <a:rPr lang="en-US" sz="900" dirty="0" err="1" smtClean="0"/>
              <a:t>edilmektedir</a:t>
            </a:r>
            <a:endParaRPr lang="en-GB" sz="900"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85491" y="1"/>
            <a:ext cx="1346628" cy="1586997"/>
          </a:xfrm>
          <a:prstGeom prst="rect">
            <a:avLst/>
          </a:prstGeom>
        </p:spPr>
      </p:pic>
      <p:sp>
        <p:nvSpPr>
          <p:cNvPr id="11" name="Rectangle 3"/>
          <p:cNvSpPr txBox="1">
            <a:spLocks noChangeArrowheads="1"/>
          </p:cNvSpPr>
          <p:nvPr/>
        </p:nvSpPr>
        <p:spPr>
          <a:xfrm>
            <a:off x="0" y="1556792"/>
            <a:ext cx="9144000" cy="5301208"/>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90000"/>
              </a:lnSpc>
              <a:spcBef>
                <a:spcPct val="20000"/>
              </a:spcBef>
              <a:spcAft>
                <a:spcPts val="0"/>
              </a:spcAft>
              <a:buClrTx/>
              <a:buSzTx/>
              <a:buFont typeface="Wingdings" pitchFamily="2" charset="2"/>
              <a:buNone/>
              <a:tabLst/>
              <a:defRPr/>
            </a:pPr>
            <a:endParaRPr kumimoji="0" lang="tr-TR" sz="3200" b="0" i="0" u="none" strike="noStrike" kern="1200" cap="none" spc="0" normalizeH="0" baseline="0" noProof="0" dirty="0" smtClean="0">
              <a:ln>
                <a:noFill/>
              </a:ln>
              <a:solidFill>
                <a:schemeClr val="tx1">
                  <a:tint val="75000"/>
                </a:schemeClr>
              </a:solidFill>
              <a:effectLst/>
              <a:uLnTx/>
              <a:uFillTx/>
              <a:latin typeface="+mn-lt"/>
              <a:ea typeface="+mn-ea"/>
              <a:cs typeface="Times New Roman" pitchFamily="18" charset="0"/>
            </a:endParaRPr>
          </a:p>
        </p:txBody>
      </p:sp>
      <p:sp>
        <p:nvSpPr>
          <p:cNvPr id="9" name="Rectangle 2"/>
          <p:cNvSpPr txBox="1">
            <a:spLocks noChangeArrowheads="1"/>
          </p:cNvSpPr>
          <p:nvPr/>
        </p:nvSpPr>
        <p:spPr>
          <a:xfrm>
            <a:off x="457200" y="2746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44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AKÇT</a:t>
            </a:r>
          </a:p>
        </p:txBody>
      </p:sp>
      <p:sp>
        <p:nvSpPr>
          <p:cNvPr id="10" name="Rectangle 3"/>
          <p:cNvSpPr txBox="1">
            <a:spLocks noChangeArrowheads="1"/>
          </p:cNvSpPr>
          <p:nvPr/>
        </p:nvSpPr>
        <p:spPr>
          <a:xfrm>
            <a:off x="457200" y="1600200"/>
            <a:ext cx="8229600" cy="4525963"/>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tr-TR" sz="2400" b="1" i="0" u="none" strike="noStrike" kern="1200" cap="none" spc="0" normalizeH="0" baseline="0" noProof="0" dirty="0" err="1" smtClean="0">
                <a:ln>
                  <a:noFill/>
                </a:ln>
                <a:effectLst/>
                <a:uLnTx/>
                <a:uFillTx/>
                <a:latin typeface="+mn-lt"/>
                <a:ea typeface="+mn-ea"/>
                <a:cs typeface="Times New Roman" pitchFamily="18" charset="0"/>
              </a:rPr>
              <a:t>Monnet’nin</a:t>
            </a:r>
            <a:r>
              <a:rPr kumimoji="0" lang="tr-TR" sz="2400" b="1" i="0" u="none" strike="noStrike" kern="1200" cap="none" spc="0" normalizeH="0" baseline="0" noProof="0" dirty="0" smtClean="0">
                <a:ln>
                  <a:noFill/>
                </a:ln>
                <a:effectLst/>
                <a:uLnTx/>
                <a:uFillTx/>
                <a:latin typeface="+mn-lt"/>
                <a:ea typeface="+mn-ea"/>
                <a:cs typeface="Times New Roman" pitchFamily="18" charset="0"/>
              </a:rPr>
              <a:t> planına uygun olarak </a:t>
            </a:r>
            <a:r>
              <a:rPr kumimoji="0" lang="tr-TR" sz="2400" b="1" i="0" u="none" strike="noStrike" kern="1200" cap="none" spc="0" normalizeH="0" baseline="0" noProof="0" dirty="0" err="1" smtClean="0">
                <a:ln>
                  <a:noFill/>
                </a:ln>
                <a:effectLst/>
                <a:uLnTx/>
                <a:uFillTx/>
                <a:latin typeface="+mn-lt"/>
                <a:ea typeface="+mn-ea"/>
                <a:cs typeface="Times New Roman" pitchFamily="18" charset="0"/>
              </a:rPr>
              <a:t>AKÇT’nin</a:t>
            </a:r>
            <a:r>
              <a:rPr kumimoji="0" lang="tr-TR" sz="2400" b="1" i="0" u="none" strike="noStrike" kern="1200" cap="none" spc="0" normalizeH="0" baseline="0" noProof="0" dirty="0" smtClean="0">
                <a:ln>
                  <a:noFill/>
                </a:ln>
                <a:effectLst/>
                <a:uLnTx/>
                <a:uFillTx/>
                <a:latin typeface="+mn-lt"/>
                <a:ea typeface="+mn-ea"/>
                <a:cs typeface="Times New Roman" pitchFamily="18" charset="0"/>
              </a:rPr>
              <a:t> 4 organı bulunuyordu:</a:t>
            </a:r>
          </a:p>
          <a:p>
            <a:pPr marL="914400" marR="0" lvl="2" indent="0" algn="ctr" defTabSz="914400" rtl="0" eaLnBrk="1" fontAlgn="auto" latinLnBrk="0" hangingPunct="1">
              <a:lnSpc>
                <a:spcPct val="100000"/>
              </a:lnSpc>
              <a:spcBef>
                <a:spcPct val="20000"/>
              </a:spcBef>
              <a:spcAft>
                <a:spcPts val="0"/>
              </a:spcAft>
              <a:buClrTx/>
              <a:buSzTx/>
              <a:buFont typeface="Wingdings" pitchFamily="2" charset="2"/>
              <a:buNone/>
              <a:tabLst/>
              <a:defRPr/>
            </a:pPr>
            <a:r>
              <a:rPr kumimoji="0" lang="tr-TR" sz="2400" b="1" i="0" u="sng" strike="noStrike" kern="1200" cap="none" spc="0" normalizeH="0" baseline="0" noProof="0" dirty="0" smtClean="0">
                <a:ln>
                  <a:noFill/>
                </a:ln>
                <a:effectLst/>
                <a:uLnTx/>
                <a:uFillTx/>
                <a:latin typeface="+mn-lt"/>
                <a:ea typeface="+mn-ea"/>
                <a:cs typeface="Times New Roman" pitchFamily="18" charset="0"/>
              </a:rPr>
              <a:t>Yüksek Otorite</a:t>
            </a:r>
            <a:r>
              <a:rPr kumimoji="0" lang="tr-TR" sz="2400" b="1" i="0" u="none" strike="noStrike" kern="1200" cap="none" spc="0" normalizeH="0" baseline="0" noProof="0" dirty="0" smtClean="0">
                <a:ln>
                  <a:noFill/>
                </a:ln>
                <a:effectLst/>
                <a:uLnTx/>
                <a:uFillTx/>
                <a:latin typeface="+mn-lt"/>
                <a:ea typeface="+mn-ea"/>
                <a:cs typeface="Times New Roman" pitchFamily="18" charset="0"/>
              </a:rPr>
              <a:t> (Üyeleri ulusal meclisler tarafından seçilmekle birlikte, </a:t>
            </a:r>
            <a:r>
              <a:rPr kumimoji="0" lang="tr-TR" sz="2400" b="1" i="0" u="none" strike="noStrike" kern="1200" cap="none" spc="0" normalizeH="0" baseline="0" noProof="0" dirty="0" err="1" smtClean="0">
                <a:ln>
                  <a:noFill/>
                </a:ln>
                <a:effectLst/>
                <a:uLnTx/>
                <a:uFillTx/>
                <a:latin typeface="+mn-lt"/>
                <a:ea typeface="+mn-ea"/>
                <a:cs typeface="Times New Roman" pitchFamily="18" charset="0"/>
              </a:rPr>
              <a:t>uluslarüstü</a:t>
            </a:r>
            <a:r>
              <a:rPr kumimoji="0" lang="tr-TR" sz="2400" b="1" i="0" u="none" strike="noStrike" kern="1200" cap="none" spc="0" normalizeH="0" baseline="0" noProof="0" dirty="0" smtClean="0">
                <a:ln>
                  <a:noFill/>
                </a:ln>
                <a:effectLst/>
                <a:uLnTx/>
                <a:uFillTx/>
                <a:latin typeface="+mn-lt"/>
                <a:ea typeface="+mn-ea"/>
                <a:cs typeface="Times New Roman" pitchFamily="18" charset="0"/>
              </a:rPr>
              <a:t> bir niteliğe sahip. </a:t>
            </a:r>
            <a:r>
              <a:rPr kumimoji="0" lang="tr-TR" sz="2400" b="1" i="0" u="none" strike="noStrike" kern="1200" cap="none" spc="0" normalizeH="0" baseline="0" noProof="0" dirty="0" err="1" smtClean="0">
                <a:ln>
                  <a:noFill/>
                </a:ln>
                <a:effectLst/>
                <a:uLnTx/>
                <a:uFillTx/>
                <a:latin typeface="+mn-lt"/>
                <a:ea typeface="+mn-ea"/>
                <a:cs typeface="Times New Roman" pitchFamily="18" charset="0"/>
              </a:rPr>
              <a:t>AKÇT’nin</a:t>
            </a:r>
            <a:r>
              <a:rPr kumimoji="0" lang="tr-TR" sz="2400" b="1" i="0" u="none" strike="noStrike" kern="1200" cap="none" spc="0" normalizeH="0" baseline="0" noProof="0" dirty="0" smtClean="0">
                <a:ln>
                  <a:noFill/>
                </a:ln>
                <a:effectLst/>
                <a:uLnTx/>
                <a:uFillTx/>
                <a:latin typeface="+mn-lt"/>
                <a:ea typeface="+mn-ea"/>
                <a:cs typeface="Times New Roman" pitchFamily="18" charset="0"/>
              </a:rPr>
              <a:t> icra organı. İlk başkan J. </a:t>
            </a:r>
            <a:r>
              <a:rPr kumimoji="0" lang="tr-TR" sz="2400" b="1" i="0" u="none" strike="noStrike" kern="1200" cap="none" spc="0" normalizeH="0" baseline="0" noProof="0" dirty="0" err="1" smtClean="0">
                <a:ln>
                  <a:noFill/>
                </a:ln>
                <a:effectLst/>
                <a:uLnTx/>
                <a:uFillTx/>
                <a:latin typeface="+mn-lt"/>
                <a:ea typeface="+mn-ea"/>
                <a:cs typeface="Times New Roman" pitchFamily="18" charset="0"/>
              </a:rPr>
              <a:t>Monnet</a:t>
            </a:r>
            <a:r>
              <a:rPr kumimoji="0" lang="tr-TR" sz="2400" b="1" i="0" u="none" strike="noStrike" kern="1200" cap="none" spc="0" normalizeH="0" baseline="0" noProof="0" dirty="0" smtClean="0">
                <a:ln>
                  <a:noFill/>
                </a:ln>
                <a:effectLst/>
                <a:uLnTx/>
                <a:uFillTx/>
                <a:latin typeface="+mn-lt"/>
                <a:ea typeface="+mn-ea"/>
                <a:cs typeface="Times New Roman" pitchFamily="18" charset="0"/>
              </a:rPr>
              <a:t>)</a:t>
            </a:r>
          </a:p>
          <a:p>
            <a:pPr marL="914400" marR="0" lvl="2" indent="0" algn="ctr" defTabSz="914400" rtl="0" eaLnBrk="1" fontAlgn="auto" latinLnBrk="0" hangingPunct="1">
              <a:lnSpc>
                <a:spcPct val="100000"/>
              </a:lnSpc>
              <a:spcBef>
                <a:spcPct val="20000"/>
              </a:spcBef>
              <a:spcAft>
                <a:spcPts val="0"/>
              </a:spcAft>
              <a:buClrTx/>
              <a:buSzTx/>
              <a:buFont typeface="Wingdings" pitchFamily="2" charset="2"/>
              <a:buNone/>
              <a:tabLst/>
              <a:defRPr/>
            </a:pPr>
            <a:r>
              <a:rPr kumimoji="0" lang="tr-TR" sz="2400" b="1" i="0" u="sng" strike="noStrike" kern="1200" cap="none" spc="0" normalizeH="0" baseline="0" noProof="0" dirty="0" smtClean="0">
                <a:ln>
                  <a:noFill/>
                </a:ln>
                <a:effectLst/>
                <a:uLnTx/>
                <a:uFillTx/>
                <a:latin typeface="+mn-lt"/>
                <a:ea typeface="+mn-ea"/>
                <a:cs typeface="Times New Roman" pitchFamily="18" charset="0"/>
              </a:rPr>
              <a:t>Bakanlar Konseyi:</a:t>
            </a:r>
            <a:r>
              <a:rPr kumimoji="0" lang="tr-TR" sz="2400" b="1" i="0" u="none" strike="noStrike" kern="1200" cap="none" spc="0" normalizeH="0" baseline="0" noProof="0" dirty="0" smtClean="0">
                <a:ln>
                  <a:noFill/>
                </a:ln>
                <a:effectLst/>
                <a:uLnTx/>
                <a:uFillTx/>
                <a:latin typeface="+mn-lt"/>
                <a:ea typeface="+mn-ea"/>
                <a:cs typeface="Times New Roman" pitchFamily="18" charset="0"/>
              </a:rPr>
              <a:t> Karar alma mercii.</a:t>
            </a:r>
          </a:p>
          <a:p>
            <a:pPr marL="914400" marR="0" lvl="2" indent="0" algn="ctr" defTabSz="914400" rtl="0" eaLnBrk="1" fontAlgn="auto" latinLnBrk="0" hangingPunct="1">
              <a:lnSpc>
                <a:spcPct val="100000"/>
              </a:lnSpc>
              <a:spcBef>
                <a:spcPct val="20000"/>
              </a:spcBef>
              <a:spcAft>
                <a:spcPts val="0"/>
              </a:spcAft>
              <a:buClrTx/>
              <a:buSzTx/>
              <a:buFont typeface="Wingdings" pitchFamily="2" charset="2"/>
              <a:buNone/>
              <a:tabLst/>
              <a:defRPr/>
            </a:pPr>
            <a:r>
              <a:rPr kumimoji="0" lang="tr-TR" sz="2400" b="1" i="0" u="sng" strike="noStrike" kern="1200" cap="none" spc="0" normalizeH="0" baseline="0" noProof="0" dirty="0" smtClean="0">
                <a:ln>
                  <a:noFill/>
                </a:ln>
                <a:effectLst/>
                <a:uLnTx/>
                <a:uFillTx/>
                <a:latin typeface="+mn-lt"/>
                <a:ea typeface="+mn-ea"/>
                <a:cs typeface="Times New Roman" pitchFamily="18" charset="0"/>
              </a:rPr>
              <a:t>Adalet Divanı:</a:t>
            </a:r>
            <a:r>
              <a:rPr kumimoji="0" lang="tr-TR" sz="2400" b="1" i="0" u="sng" strike="noStrike" kern="1200" cap="none" spc="0" normalizeH="0" noProof="0" dirty="0" smtClean="0">
                <a:ln>
                  <a:noFill/>
                </a:ln>
                <a:effectLst/>
                <a:uLnTx/>
                <a:uFillTx/>
                <a:latin typeface="+mn-lt"/>
                <a:ea typeface="+mn-ea"/>
                <a:cs typeface="Times New Roman" pitchFamily="18" charset="0"/>
              </a:rPr>
              <a:t> </a:t>
            </a:r>
            <a:r>
              <a:rPr kumimoji="0" lang="tr-TR" sz="2400" b="1" i="0" strike="noStrike" kern="1200" cap="none" spc="0" normalizeH="0" noProof="0" dirty="0" smtClean="0">
                <a:ln>
                  <a:noFill/>
                </a:ln>
                <a:effectLst/>
                <a:uLnTx/>
                <a:uFillTx/>
                <a:latin typeface="+mn-lt"/>
                <a:ea typeface="+mn-ea"/>
                <a:cs typeface="Times New Roman" pitchFamily="18" charset="0"/>
              </a:rPr>
              <a:t>Yargısal denetim</a:t>
            </a:r>
            <a:r>
              <a:rPr kumimoji="0" lang="tr-TR" sz="2400" b="1" i="0" strike="noStrike" kern="1200" cap="none" spc="0" normalizeH="0" baseline="0" noProof="0" dirty="0" smtClean="0">
                <a:ln>
                  <a:noFill/>
                </a:ln>
                <a:effectLst/>
                <a:uLnTx/>
                <a:uFillTx/>
                <a:latin typeface="+mn-lt"/>
                <a:ea typeface="+mn-ea"/>
                <a:cs typeface="Times New Roman" pitchFamily="18" charset="0"/>
              </a:rPr>
              <a:t> </a:t>
            </a:r>
            <a:r>
              <a:rPr kumimoji="0" lang="tr-TR" sz="2400" b="1" i="0" u="none" strike="noStrike" kern="1200" cap="none" spc="0" normalizeH="0" baseline="0" noProof="0" dirty="0" smtClean="0">
                <a:ln>
                  <a:noFill/>
                </a:ln>
                <a:effectLst/>
                <a:uLnTx/>
                <a:uFillTx/>
                <a:latin typeface="+mn-lt"/>
                <a:ea typeface="+mn-ea"/>
                <a:cs typeface="Times New Roman" pitchFamily="18" charset="0"/>
              </a:rPr>
              <a:t>yeri.</a:t>
            </a:r>
          </a:p>
          <a:p>
            <a:pPr marL="914400" marR="0" lvl="2" indent="0" algn="ctr" defTabSz="914400" rtl="0" eaLnBrk="1" fontAlgn="auto" latinLnBrk="0" hangingPunct="1">
              <a:lnSpc>
                <a:spcPct val="100000"/>
              </a:lnSpc>
              <a:spcBef>
                <a:spcPct val="20000"/>
              </a:spcBef>
              <a:spcAft>
                <a:spcPts val="0"/>
              </a:spcAft>
              <a:buClrTx/>
              <a:buSzTx/>
              <a:buFont typeface="Wingdings" pitchFamily="2" charset="2"/>
              <a:buNone/>
              <a:tabLst/>
              <a:defRPr/>
            </a:pPr>
            <a:r>
              <a:rPr kumimoji="0" lang="tr-TR" sz="2400" b="1" i="0" u="sng" strike="noStrike" kern="1200" cap="none" spc="0" normalizeH="0" baseline="0" noProof="0" dirty="0" smtClean="0">
                <a:ln>
                  <a:noFill/>
                </a:ln>
                <a:effectLst/>
                <a:uLnTx/>
                <a:uFillTx/>
                <a:latin typeface="+mn-lt"/>
                <a:ea typeface="+mn-ea"/>
                <a:cs typeface="Times New Roman" pitchFamily="18" charset="0"/>
              </a:rPr>
              <a:t>Ortak Meclis: </a:t>
            </a:r>
            <a:r>
              <a:rPr kumimoji="0" lang="tr-TR" sz="2400" b="1" i="0" u="none" strike="noStrike" kern="1200" cap="none" spc="0" normalizeH="0" baseline="0" noProof="0" dirty="0" smtClean="0">
                <a:ln>
                  <a:noFill/>
                </a:ln>
                <a:effectLst/>
                <a:uLnTx/>
                <a:uFillTx/>
                <a:latin typeface="+mn-lt"/>
                <a:ea typeface="+mn-ea"/>
                <a:cs typeface="Times New Roman" pitchFamily="18" charset="0"/>
              </a:rPr>
              <a:t>çok zayıf bir nitelikte. Gruplar, üye ülkelere göre değil, siyasal eğilimlere göre; sosyalistler, liberaller, Hıristiyan demokratlar şeklinde kuruldu.</a:t>
            </a:r>
            <a:endParaRPr kumimoji="0" lang="tr-TR" sz="2400" b="1" i="0" u="sng" strike="noStrike" kern="1200" cap="none" spc="0" normalizeH="0" baseline="0" noProof="0" dirty="0" smtClean="0">
              <a:ln>
                <a:noFill/>
              </a:ln>
              <a:effectLst/>
              <a:uLnTx/>
              <a:uFillTx/>
              <a:latin typeface="+mn-lt"/>
              <a:ea typeface="+mn-ea"/>
              <a:cs typeface="Times New Roman" pitchFamily="18" charset="0"/>
            </a:endParaRPr>
          </a:p>
          <a:p>
            <a:pPr marL="914400" marR="0" lvl="2" indent="0" algn="ctr"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tr-TR" sz="2000" b="0" i="0" u="none" strike="noStrike" kern="1200" cap="none" spc="0" normalizeH="0" baseline="0" noProof="0" dirty="0" smtClean="0">
              <a:ln>
                <a:noFill/>
              </a:ln>
              <a:solidFill>
                <a:schemeClr val="tx1">
                  <a:tint val="75000"/>
                </a:schemeClr>
              </a:solidFill>
              <a:effectLst/>
              <a:uLnTx/>
              <a:uFillTx/>
              <a:latin typeface="+mn-lt"/>
              <a:ea typeface="+mn-ea"/>
              <a:cs typeface="Times New Roman" pitchFamily="18" charset="0"/>
            </a:endParaRPr>
          </a:p>
          <a:p>
            <a:pPr marL="914400" marR="0" lvl="2" indent="0" algn="ctr"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tr-TR" sz="2000" b="0" i="0" u="none" strike="noStrike" kern="1200" cap="none" spc="0" normalizeH="0" baseline="0" noProof="0" dirty="0" smtClean="0">
              <a:ln>
                <a:noFill/>
              </a:ln>
              <a:solidFill>
                <a:schemeClr val="tx1">
                  <a:tint val="75000"/>
                </a:schemeClr>
              </a:solidFill>
              <a:effectLst/>
              <a:uLnTx/>
              <a:uFillTx/>
              <a:latin typeface="+mn-lt"/>
              <a:ea typeface="+mn-ea"/>
              <a:cs typeface="Times New Roman" pitchFamily="18" charset="0"/>
            </a:endParaRPr>
          </a:p>
        </p:txBody>
      </p:sp>
    </p:spTree>
    <p:extLst>
      <p:ext uri="{BB962C8B-B14F-4D97-AF65-F5344CB8AC3E}">
        <p14:creationId xmlns:p14="http://schemas.microsoft.com/office/powerpoint/2010/main" val="132218632"/>
      </p:ext>
    </p:extLst>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AutoShape 3"/>
          <p:cNvSpPr>
            <a:spLocks noChangeAspect="1" noChangeArrowheads="1" noTextEdit="1"/>
          </p:cNvSpPr>
          <p:nvPr/>
        </p:nvSpPr>
        <p:spPr bwMode="auto">
          <a:xfrm>
            <a:off x="-20637" y="1503629"/>
            <a:ext cx="9201150" cy="4257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1040" name="Line 39"/>
          <p:cNvSpPr>
            <a:spLocks noChangeShapeType="1"/>
          </p:cNvSpPr>
          <p:nvPr/>
        </p:nvSpPr>
        <p:spPr bwMode="auto">
          <a:xfrm>
            <a:off x="-19050" y="1509668"/>
            <a:ext cx="9193213" cy="0"/>
          </a:xfrm>
          <a:prstGeom prst="line">
            <a:avLst/>
          </a:prstGeom>
          <a:noFill/>
          <a:ln w="1270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tr-TR">
              <a:solidFill>
                <a:prstClr val="black"/>
              </a:solidFill>
            </a:endParaRPr>
          </a:p>
        </p:txBody>
      </p:sp>
      <p:sp>
        <p:nvSpPr>
          <p:cNvPr id="91" name="Rectangle 1"/>
          <p:cNvSpPr>
            <a:spLocks noChangeArrowheads="1"/>
          </p:cNvSpPr>
          <p:nvPr/>
        </p:nvSpPr>
        <p:spPr bwMode="auto">
          <a:xfrm>
            <a:off x="0" y="0"/>
            <a:ext cx="9180514" cy="1509712"/>
          </a:xfrm>
          <a:prstGeom prst="rect">
            <a:avLst/>
          </a:prstGeom>
          <a:solidFill>
            <a:schemeClr val="bg1"/>
          </a:solidFill>
          <a:ln>
            <a:noFill/>
          </a:ln>
          <a:extLst/>
        </p:spPr>
        <p:txBody>
          <a:bodyPr/>
          <a:lstStyle>
            <a:lvl1pPr eaLnBrk="0" hangingPunct="0">
              <a:defRPr sz="1000">
                <a:solidFill>
                  <a:srgbClr val="00005A"/>
                </a:solidFill>
                <a:latin typeface="Arial Narrow" pitchFamily="34" charset="0"/>
                <a:cs typeface="Arial" charset="0"/>
              </a:defRPr>
            </a:lvl1pPr>
            <a:lvl2pPr marL="742950" indent="-285750" eaLnBrk="0" hangingPunct="0">
              <a:defRPr sz="1000">
                <a:solidFill>
                  <a:srgbClr val="00005A"/>
                </a:solidFill>
                <a:latin typeface="Arial Narrow" pitchFamily="34" charset="0"/>
                <a:cs typeface="Arial" charset="0"/>
              </a:defRPr>
            </a:lvl2pPr>
            <a:lvl3pPr marL="1143000" indent="-228600" eaLnBrk="0" hangingPunct="0">
              <a:defRPr sz="1000">
                <a:solidFill>
                  <a:srgbClr val="00005A"/>
                </a:solidFill>
                <a:latin typeface="Arial Narrow" pitchFamily="34" charset="0"/>
                <a:cs typeface="Arial" charset="0"/>
              </a:defRPr>
            </a:lvl3pPr>
            <a:lvl4pPr marL="1600200" indent="-228600" eaLnBrk="0" hangingPunct="0">
              <a:defRPr sz="1000">
                <a:solidFill>
                  <a:srgbClr val="00005A"/>
                </a:solidFill>
                <a:latin typeface="Arial Narrow" pitchFamily="34" charset="0"/>
                <a:cs typeface="Arial" charset="0"/>
              </a:defRPr>
            </a:lvl4pPr>
            <a:lvl5pPr marL="2057400" indent="-228600" eaLnBrk="0" hangingPunct="0">
              <a:defRPr sz="1000">
                <a:solidFill>
                  <a:srgbClr val="00005A"/>
                </a:solidFill>
                <a:latin typeface="Arial Narrow" pitchFamily="34" charset="0"/>
                <a:cs typeface="Arial" charset="0"/>
              </a:defRPr>
            </a:lvl5pPr>
            <a:lvl6pPr marL="2514600" indent="-228600" eaLnBrk="0" fontAlgn="base" hangingPunct="0">
              <a:spcBef>
                <a:spcPct val="0"/>
              </a:spcBef>
              <a:spcAft>
                <a:spcPct val="0"/>
              </a:spcAft>
              <a:defRPr sz="1000">
                <a:solidFill>
                  <a:srgbClr val="00005A"/>
                </a:solidFill>
                <a:latin typeface="Arial Narrow" pitchFamily="34" charset="0"/>
                <a:cs typeface="Arial" charset="0"/>
              </a:defRPr>
            </a:lvl6pPr>
            <a:lvl7pPr marL="2971800" indent="-228600" eaLnBrk="0" fontAlgn="base" hangingPunct="0">
              <a:spcBef>
                <a:spcPct val="0"/>
              </a:spcBef>
              <a:spcAft>
                <a:spcPct val="0"/>
              </a:spcAft>
              <a:defRPr sz="1000">
                <a:solidFill>
                  <a:srgbClr val="00005A"/>
                </a:solidFill>
                <a:latin typeface="Arial Narrow" pitchFamily="34" charset="0"/>
                <a:cs typeface="Arial" charset="0"/>
              </a:defRPr>
            </a:lvl7pPr>
            <a:lvl8pPr marL="3429000" indent="-228600" eaLnBrk="0" fontAlgn="base" hangingPunct="0">
              <a:spcBef>
                <a:spcPct val="0"/>
              </a:spcBef>
              <a:spcAft>
                <a:spcPct val="0"/>
              </a:spcAft>
              <a:defRPr sz="1000">
                <a:solidFill>
                  <a:srgbClr val="00005A"/>
                </a:solidFill>
                <a:latin typeface="Arial Narrow" pitchFamily="34" charset="0"/>
                <a:cs typeface="Arial" charset="0"/>
              </a:defRPr>
            </a:lvl8pPr>
            <a:lvl9pPr marL="3886200" indent="-228600" eaLnBrk="0" fontAlgn="base" hangingPunct="0">
              <a:spcBef>
                <a:spcPct val="0"/>
              </a:spcBef>
              <a:spcAft>
                <a:spcPct val="0"/>
              </a:spcAft>
              <a:defRPr sz="1000">
                <a:solidFill>
                  <a:srgbClr val="00005A"/>
                </a:solidFill>
                <a:latin typeface="Arial Narrow" pitchFamily="34" charset="0"/>
                <a:cs typeface="Arial" charset="0"/>
              </a:defRPr>
            </a:lvl9pPr>
          </a:lstStyle>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b="1" dirty="0">
              <a:solidFill>
                <a:prstClr val="white"/>
              </a:solidFill>
            </a:endParaRPr>
          </a:p>
          <a:p>
            <a:pPr algn="ctr" eaLnBrk="1" hangingPunct="1"/>
            <a:endParaRPr lang="tr-TR" altLang="tr-TR" sz="1800" dirty="0">
              <a:solidFill>
                <a:prstClr val="white"/>
              </a:solidFill>
            </a:endParaRPr>
          </a:p>
          <a:p>
            <a:pPr algn="ctr" eaLnBrk="1" hangingPunct="1"/>
            <a:endParaRPr lang="en-GB" altLang="tr-TR" sz="1800" b="1" dirty="0">
              <a:solidFill>
                <a:prstClr val="white"/>
              </a:solidFill>
            </a:endParaRPr>
          </a:p>
          <a:p>
            <a:pPr eaLnBrk="1" hangingPunct="1"/>
            <a:endParaRPr lang="tr-TR" altLang="tr-TR" sz="1800" b="1" dirty="0">
              <a:solidFill>
                <a:prstClr val="white"/>
              </a:solidFill>
            </a:endParaRPr>
          </a:p>
        </p:txBody>
      </p:sp>
      <p:pic>
        <p:nvPicPr>
          <p:cNvPr id="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3824" y="280411"/>
            <a:ext cx="1689217" cy="6729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7" name="TextBox 46"/>
          <p:cNvSpPr txBox="1"/>
          <p:nvPr/>
        </p:nvSpPr>
        <p:spPr>
          <a:xfrm>
            <a:off x="-143696" y="984889"/>
            <a:ext cx="2304256" cy="507831"/>
          </a:xfrm>
          <a:prstGeom prst="rect">
            <a:avLst/>
          </a:prstGeom>
          <a:noFill/>
        </p:spPr>
        <p:txBody>
          <a:bodyPr wrap="square" rtlCol="0">
            <a:spAutoFit/>
          </a:bodyPr>
          <a:lstStyle/>
          <a:p>
            <a:pPr algn="ctr"/>
            <a:r>
              <a:rPr lang="en-US" sz="900" dirty="0" smtClean="0"/>
              <a:t>Bu </a:t>
            </a:r>
            <a:r>
              <a:rPr lang="en-US" sz="900" dirty="0" err="1" smtClean="0"/>
              <a:t>Proje</a:t>
            </a:r>
            <a:r>
              <a:rPr lang="en-US" sz="900" dirty="0" smtClean="0"/>
              <a:t> </a:t>
            </a:r>
            <a:r>
              <a:rPr lang="en-US" sz="900" dirty="0" err="1" smtClean="0"/>
              <a:t>Avrupa</a:t>
            </a:r>
            <a:r>
              <a:rPr lang="en-US" sz="900" dirty="0" smtClean="0"/>
              <a:t> </a:t>
            </a:r>
            <a:r>
              <a:rPr lang="en-US" sz="900" dirty="0" err="1" smtClean="0"/>
              <a:t>Birliği</a:t>
            </a:r>
            <a:r>
              <a:rPr lang="en-US" sz="900" dirty="0" smtClean="0"/>
              <a:t> </a:t>
            </a:r>
            <a:r>
              <a:rPr lang="en-US" sz="900" dirty="0" err="1" smtClean="0"/>
              <a:t>ve</a:t>
            </a:r>
            <a:r>
              <a:rPr lang="en-US" sz="900" dirty="0" smtClean="0"/>
              <a:t> </a:t>
            </a:r>
            <a:r>
              <a:rPr lang="en-US" sz="900" dirty="0" err="1" smtClean="0"/>
              <a:t>Türkiye</a:t>
            </a:r>
            <a:r>
              <a:rPr lang="en-US" sz="900" dirty="0" smtClean="0"/>
              <a:t> </a:t>
            </a:r>
            <a:r>
              <a:rPr lang="en-US" sz="900" dirty="0" err="1" smtClean="0"/>
              <a:t>Cumhuriyeti</a:t>
            </a:r>
            <a:r>
              <a:rPr lang="en-US" sz="900" dirty="0" smtClean="0"/>
              <a:t> </a:t>
            </a:r>
            <a:r>
              <a:rPr lang="en-US" sz="900" dirty="0" err="1" smtClean="0"/>
              <a:t>tarafından</a:t>
            </a:r>
            <a:r>
              <a:rPr lang="en-US" sz="900" dirty="0" smtClean="0"/>
              <a:t> </a:t>
            </a:r>
            <a:r>
              <a:rPr lang="en-US" sz="900" dirty="0" err="1" smtClean="0"/>
              <a:t>ortaklaşa</a:t>
            </a:r>
            <a:r>
              <a:rPr lang="en-US" sz="900" dirty="0" smtClean="0"/>
              <a:t> </a:t>
            </a:r>
            <a:r>
              <a:rPr lang="en-US" sz="900" dirty="0" err="1" smtClean="0"/>
              <a:t>finanse</a:t>
            </a:r>
            <a:r>
              <a:rPr lang="en-US" sz="900" dirty="0" smtClean="0"/>
              <a:t> </a:t>
            </a:r>
            <a:r>
              <a:rPr lang="en-US" sz="900" dirty="0" err="1" smtClean="0"/>
              <a:t>edilmektedir</a:t>
            </a:r>
            <a:endParaRPr lang="en-GB" sz="900"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85491" y="1"/>
            <a:ext cx="1346628" cy="1586997"/>
          </a:xfrm>
          <a:prstGeom prst="rect">
            <a:avLst/>
          </a:prstGeom>
        </p:spPr>
      </p:pic>
      <p:sp>
        <p:nvSpPr>
          <p:cNvPr id="11" name="Rectangle 3"/>
          <p:cNvSpPr txBox="1">
            <a:spLocks noChangeArrowheads="1"/>
          </p:cNvSpPr>
          <p:nvPr/>
        </p:nvSpPr>
        <p:spPr>
          <a:xfrm>
            <a:off x="0" y="1556792"/>
            <a:ext cx="9144000" cy="5301208"/>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90000"/>
              </a:lnSpc>
              <a:spcBef>
                <a:spcPct val="20000"/>
              </a:spcBef>
              <a:spcAft>
                <a:spcPts val="0"/>
              </a:spcAft>
              <a:buClrTx/>
              <a:buSzTx/>
              <a:buFont typeface="Wingdings" pitchFamily="2" charset="2"/>
              <a:buNone/>
              <a:tabLst/>
              <a:defRPr/>
            </a:pPr>
            <a:endParaRPr kumimoji="0" lang="tr-TR" sz="3200" b="0" i="0" u="none" strike="noStrike" kern="1200" cap="none" spc="0" normalizeH="0" baseline="0" noProof="0" dirty="0" smtClean="0">
              <a:ln>
                <a:noFill/>
              </a:ln>
              <a:solidFill>
                <a:schemeClr val="tx1">
                  <a:tint val="75000"/>
                </a:schemeClr>
              </a:solidFill>
              <a:effectLst/>
              <a:uLnTx/>
              <a:uFillTx/>
              <a:latin typeface="+mn-lt"/>
              <a:ea typeface="+mn-ea"/>
              <a:cs typeface="Times New Roman" pitchFamily="18" charset="0"/>
            </a:endParaRPr>
          </a:p>
        </p:txBody>
      </p:sp>
      <p:sp>
        <p:nvSpPr>
          <p:cNvPr id="9" name="Rectangle 2"/>
          <p:cNvSpPr txBox="1">
            <a:spLocks noChangeArrowheads="1"/>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44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AET ve </a:t>
            </a:r>
            <a:r>
              <a:rPr kumimoji="0" lang="tr-TR" sz="4400" b="1" i="0" u="none" strike="noStrike" kern="1200" cap="none" spc="0" normalizeH="0" baseline="0" noProof="0" dirty="0" err="1" smtClean="0">
                <a:ln>
                  <a:noFill/>
                </a:ln>
                <a:solidFill>
                  <a:schemeClr val="tx1"/>
                </a:solidFill>
                <a:effectLst/>
                <a:uLnTx/>
                <a:uFillTx/>
                <a:latin typeface="Times New Roman" pitchFamily="18" charset="0"/>
                <a:ea typeface="+mj-ea"/>
                <a:cs typeface="Times New Roman" pitchFamily="18" charset="0"/>
              </a:rPr>
              <a:t>EURATOM’un</a:t>
            </a:r>
            <a:r>
              <a:rPr kumimoji="0" lang="tr-TR" sz="44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44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Kuruluşu</a:t>
            </a:r>
          </a:p>
        </p:txBody>
      </p:sp>
      <p:sp>
        <p:nvSpPr>
          <p:cNvPr id="10" name="Rectangle 3"/>
          <p:cNvSpPr txBox="1">
            <a:spLocks noChangeArrowheads="1"/>
          </p:cNvSpPr>
          <p:nvPr/>
        </p:nvSpPr>
        <p:spPr>
          <a:xfrm>
            <a:off x="457200" y="1600200"/>
            <a:ext cx="8229600" cy="4525963"/>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90000"/>
              </a:lnSpc>
              <a:spcBef>
                <a:spcPct val="20000"/>
              </a:spcBef>
              <a:spcAft>
                <a:spcPts val="0"/>
              </a:spcAft>
              <a:buClrTx/>
              <a:buSzTx/>
              <a:buFont typeface="Arial" panose="020B0604020202020204" pitchFamily="34" charset="0"/>
              <a:buNone/>
              <a:tabLst/>
              <a:defRPr/>
            </a:pPr>
            <a:r>
              <a:rPr kumimoji="0" lang="tr-TR" sz="3200" b="1" i="0" u="none" strike="noStrike" kern="1200" cap="none" spc="0" normalizeH="0" baseline="0" noProof="0" dirty="0" smtClean="0">
                <a:ln>
                  <a:noFill/>
                </a:ln>
                <a:effectLst/>
                <a:uLnTx/>
                <a:uFillTx/>
                <a:latin typeface="+mn-lt"/>
                <a:ea typeface="+mn-ea"/>
                <a:cs typeface="Times New Roman" pitchFamily="18" charset="0"/>
              </a:rPr>
              <a:t>1 Haziran 1955’te Altıların katıldığı </a:t>
            </a:r>
            <a:r>
              <a:rPr kumimoji="0" lang="tr-TR" sz="3200" b="1" i="0" u="none" strike="noStrike" kern="1200" cap="none" spc="0" normalizeH="0" baseline="0" noProof="0" dirty="0" err="1" smtClean="0">
                <a:ln>
                  <a:noFill/>
                </a:ln>
                <a:effectLst/>
                <a:uLnTx/>
                <a:uFillTx/>
                <a:latin typeface="+mn-lt"/>
                <a:ea typeface="+mn-ea"/>
                <a:cs typeface="Times New Roman" pitchFamily="18" charset="0"/>
              </a:rPr>
              <a:t>Messina</a:t>
            </a:r>
            <a:r>
              <a:rPr kumimoji="0" lang="tr-TR" sz="3200" b="1" i="0" u="none" strike="noStrike" kern="1200" cap="none" spc="0" normalizeH="0" baseline="0" noProof="0" dirty="0" smtClean="0">
                <a:ln>
                  <a:noFill/>
                </a:ln>
                <a:effectLst/>
                <a:uLnTx/>
                <a:uFillTx/>
                <a:latin typeface="+mn-lt"/>
                <a:ea typeface="+mn-ea"/>
                <a:cs typeface="Times New Roman" pitchFamily="18" charset="0"/>
              </a:rPr>
              <a:t> konferansında AET ve </a:t>
            </a:r>
            <a:r>
              <a:rPr kumimoji="0" lang="tr-TR" sz="3200" b="1" i="0" u="none" strike="noStrike" kern="1200" cap="none" spc="0" normalizeH="0" baseline="0" noProof="0" dirty="0" err="1" smtClean="0">
                <a:ln>
                  <a:noFill/>
                </a:ln>
                <a:effectLst/>
                <a:uLnTx/>
                <a:uFillTx/>
                <a:latin typeface="+mn-lt"/>
                <a:ea typeface="+mn-ea"/>
                <a:cs typeface="Times New Roman" pitchFamily="18" charset="0"/>
              </a:rPr>
              <a:t>Euratom</a:t>
            </a:r>
            <a:r>
              <a:rPr kumimoji="0" lang="tr-TR" sz="3200" b="1" i="0" u="none" strike="noStrike" kern="1200" cap="none" spc="0" normalizeH="0" baseline="0" noProof="0" dirty="0" smtClean="0">
                <a:ln>
                  <a:noFill/>
                </a:ln>
                <a:effectLst/>
                <a:uLnTx/>
                <a:uFillTx/>
                <a:latin typeface="+mn-lt"/>
                <a:ea typeface="+mn-ea"/>
                <a:cs typeface="Times New Roman" pitchFamily="18" charset="0"/>
              </a:rPr>
              <a:t> kurulması önerildi.</a:t>
            </a:r>
          </a:p>
          <a:p>
            <a:pPr marL="0" marR="0" lvl="0" indent="0" algn="ctr" defTabSz="914400" rtl="0" eaLnBrk="1" fontAlgn="auto" latinLnBrk="0" hangingPunct="1">
              <a:lnSpc>
                <a:spcPct val="90000"/>
              </a:lnSpc>
              <a:spcBef>
                <a:spcPct val="20000"/>
              </a:spcBef>
              <a:spcAft>
                <a:spcPts val="0"/>
              </a:spcAft>
              <a:buClrTx/>
              <a:buSzTx/>
              <a:buFont typeface="Arial" panose="020B0604020202020204" pitchFamily="34" charset="0"/>
              <a:buNone/>
              <a:tabLst/>
              <a:defRPr/>
            </a:pPr>
            <a:r>
              <a:rPr kumimoji="0" lang="tr-TR" sz="3200" b="1" i="0" u="none" strike="noStrike" kern="1200" cap="none" spc="0" normalizeH="0" baseline="0" noProof="0" dirty="0" smtClean="0">
                <a:ln>
                  <a:noFill/>
                </a:ln>
                <a:effectLst/>
                <a:uLnTx/>
                <a:uFillTx/>
                <a:latin typeface="+mn-lt"/>
                <a:ea typeface="+mn-ea"/>
                <a:cs typeface="Times New Roman" pitchFamily="18" charset="0"/>
              </a:rPr>
              <a:t>27 Mart 1957’de imzalanan Roma Antlaşmalarıyla, AET ve EURATOM kuruldu.</a:t>
            </a:r>
          </a:p>
          <a:p>
            <a:pPr marL="0" marR="0" lvl="0" indent="0" algn="ctr" defTabSz="914400" rtl="0" eaLnBrk="1" fontAlgn="auto" latinLnBrk="0" hangingPunct="1">
              <a:lnSpc>
                <a:spcPct val="90000"/>
              </a:lnSpc>
              <a:spcBef>
                <a:spcPct val="20000"/>
              </a:spcBef>
              <a:spcAft>
                <a:spcPts val="0"/>
              </a:spcAft>
              <a:buClrTx/>
              <a:buSzTx/>
              <a:buFont typeface="Arial" panose="020B0604020202020204" pitchFamily="34" charset="0"/>
              <a:buNone/>
              <a:tabLst/>
              <a:defRPr/>
            </a:pPr>
            <a:endParaRPr kumimoji="0" lang="tr-TR" sz="2800" b="0" i="0" u="none" strike="noStrike" kern="1200" cap="none" spc="0" normalizeH="0" baseline="0" noProof="0" dirty="0" smtClean="0">
              <a:ln>
                <a:noFill/>
              </a:ln>
              <a:solidFill>
                <a:schemeClr val="tx1">
                  <a:tint val="75000"/>
                </a:schemeClr>
              </a:solidFill>
              <a:effectLst/>
              <a:uLnTx/>
              <a:uFillTx/>
              <a:latin typeface="+mn-lt"/>
              <a:ea typeface="+mn-ea"/>
              <a:cs typeface="Times New Roman" pitchFamily="18" charset="0"/>
            </a:endParaRPr>
          </a:p>
        </p:txBody>
      </p:sp>
    </p:spTree>
    <p:extLst>
      <p:ext uri="{BB962C8B-B14F-4D97-AF65-F5344CB8AC3E}">
        <p14:creationId xmlns:p14="http://schemas.microsoft.com/office/powerpoint/2010/main" val="132218632"/>
      </p:ext>
    </p:extLst>
  </p:cSld>
  <p:clrMapOvr>
    <a:masterClrMapping/>
  </p:clrMapOvr>
  <p:transition spd="slow">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4661</TotalTime>
  <Words>2553</Words>
  <Application>Microsoft Office PowerPoint</Application>
  <PresentationFormat>On-screen Show (4:3)</PresentationFormat>
  <Paragraphs>470</Paragraphs>
  <Slides>46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46</vt:i4>
      </vt:variant>
    </vt:vector>
  </HeadingPairs>
  <TitlesOfParts>
    <vt:vector size="52" baseType="lpstr">
      <vt:lpstr>Arial</vt:lpstr>
      <vt:lpstr>Arial Narrow</vt:lpstr>
      <vt:lpstr>Calibri</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gonca</dc:creator>
  <cp:lastModifiedBy>Engin Akyürek</cp:lastModifiedBy>
  <cp:revision>409</cp:revision>
  <cp:lastPrinted>2015-09-08T15:13:35Z</cp:lastPrinted>
  <dcterms:created xsi:type="dcterms:W3CDTF">2014-05-06T06:01:25Z</dcterms:created>
  <dcterms:modified xsi:type="dcterms:W3CDTF">2015-11-11T14:08:13Z</dcterms:modified>
</cp:coreProperties>
</file>