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356" r:id="rId2"/>
    <p:sldId id="425" r:id="rId3"/>
    <p:sldId id="427" r:id="rId4"/>
    <p:sldId id="478" r:id="rId5"/>
    <p:sldId id="426"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1" r:id="rId19"/>
    <p:sldId id="474" r:id="rId20"/>
    <p:sldId id="475" r:id="rId21"/>
    <p:sldId id="479" r:id="rId22"/>
    <p:sldId id="442" r:id="rId23"/>
    <p:sldId id="444" r:id="rId24"/>
    <p:sldId id="443" r:id="rId25"/>
    <p:sldId id="446" r:id="rId26"/>
    <p:sldId id="447" r:id="rId27"/>
    <p:sldId id="445" r:id="rId28"/>
    <p:sldId id="448" r:id="rId29"/>
    <p:sldId id="449" r:id="rId30"/>
    <p:sldId id="450" r:id="rId31"/>
    <p:sldId id="451" r:id="rId32"/>
    <p:sldId id="453" r:id="rId33"/>
    <p:sldId id="454" r:id="rId34"/>
    <p:sldId id="452" r:id="rId35"/>
    <p:sldId id="483" r:id="rId36"/>
    <p:sldId id="484" r:id="rId37"/>
    <p:sldId id="457" r:id="rId38"/>
    <p:sldId id="458" r:id="rId39"/>
    <p:sldId id="459" r:id="rId40"/>
    <p:sldId id="461" r:id="rId41"/>
    <p:sldId id="462" r:id="rId42"/>
    <p:sldId id="463" r:id="rId43"/>
    <p:sldId id="464" r:id="rId44"/>
    <p:sldId id="476" r:id="rId45"/>
    <p:sldId id="465" r:id="rId46"/>
    <p:sldId id="466" r:id="rId47"/>
    <p:sldId id="477" r:id="rId48"/>
    <p:sldId id="480" r:id="rId49"/>
    <p:sldId id="482" r:id="rId50"/>
    <p:sldId id="485" r:id="rId51"/>
    <p:sldId id="455" r:id="rId52"/>
    <p:sldId id="481" r:id="rId53"/>
  </p:sldIdLst>
  <p:sldSz cx="9144000" cy="6858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246" autoAdjust="0"/>
  </p:normalViewPr>
  <p:slideViewPr>
    <p:cSldViewPr>
      <p:cViewPr>
        <p:scale>
          <a:sx n="80" d="100"/>
          <a:sy n="80" d="100"/>
        </p:scale>
        <p:origin x="-984" y="-5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4"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smtClean="0">
              <a:latin typeface="+mj-lt"/>
              <a:ea typeface="+mn-ea"/>
              <a:cs typeface="+mn-cs"/>
            </a:rPr>
            <a:t>Sunum İçeriği</a:t>
          </a:r>
          <a:endParaRPr lang="tr-TR" sz="2800" b="1" i="0" noProof="0" dirty="0">
            <a:latin typeface="+mj-lt"/>
            <a:ea typeface="+mn-ea"/>
            <a:cs typeface="+mn-cs"/>
          </a:endParaRP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D2FE3027-CD5C-42F2-91EB-86FAC3E4BE0B}">
      <dgm:prSet phldrT="[Text]" custT="1"/>
      <dgm:spPr>
        <a:xfrm>
          <a:off x="787991" y="657572"/>
          <a:ext cx="1433405" cy="1036336"/>
        </a:xfrm>
      </dgm:spPr>
      <dgm:t>
        <a:bodyPr/>
        <a:lstStyle/>
        <a:p>
          <a:pPr algn="ctr" rtl="1"/>
          <a:r>
            <a:rPr lang="tr-TR" sz="2400" b="1" noProof="0" dirty="0" smtClean="0">
              <a:solidFill>
                <a:srgbClr val="000099"/>
              </a:solidFill>
              <a:latin typeface="+mj-lt"/>
            </a:rPr>
            <a:t>Katılım Öncesi Mali Yardımlar</a:t>
          </a:r>
          <a:endParaRPr lang="en-US" sz="2400" b="1" noProof="0" dirty="0" smtClean="0">
            <a:solidFill>
              <a:srgbClr val="000099"/>
            </a:solidFill>
            <a:latin typeface="+mj-lt"/>
          </a:endParaRPr>
        </a:p>
        <a:p>
          <a:pPr algn="ctr" defTabSz="914400" rtl="1">
            <a:buNone/>
          </a:pPr>
          <a:endParaRPr lang="tr-TR" sz="2400" b="1" i="0" noProof="0" dirty="0">
            <a:solidFill>
              <a:srgbClr val="000099"/>
            </a:solidFill>
            <a:latin typeface="+mj-lt"/>
            <a:ea typeface="+mn-ea"/>
            <a:cs typeface="+mn-cs"/>
          </a:endParaRPr>
        </a:p>
      </dgm:t>
    </dgm:pt>
    <dgm:pt modelId="{D970ABB7-5E37-4C46-AB28-EAAE4C62AF1F}" type="parTrans" cxnId="{2F708DD1-31DA-40F2-8F61-60D64D9DED0E}">
      <dgm:prSet/>
      <dgm:spPr/>
      <dgm:t>
        <a:bodyPr/>
        <a:lstStyle/>
        <a:p>
          <a:endParaRPr lang="tr-TR" noProof="0" dirty="0"/>
        </a:p>
      </dgm:t>
    </dgm:pt>
    <dgm:pt modelId="{3BD032F4-74D8-4DF5-A3F7-BE4B5F10D5BF}" type="sibTrans" cxnId="{2F708DD1-31DA-40F2-8F61-60D64D9DED0E}">
      <dgm:prSet/>
      <dgm:spPr/>
      <dgm:t>
        <a:bodyPr/>
        <a:lstStyle/>
        <a:p>
          <a:endParaRPr lang="tr-TR" noProof="0" dirty="0"/>
        </a:p>
      </dgm:t>
    </dgm:pt>
    <dgm:pt modelId="{C0C01B88-9CE1-468B-9CBF-591339763F40}">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Avrupa Birliği Programları</a:t>
          </a:r>
          <a:endParaRPr lang="tr-TR" sz="2400" b="1" i="0" noProof="0" dirty="0">
            <a:solidFill>
              <a:srgbClr val="000099"/>
            </a:solidFill>
            <a:latin typeface="+mj-lt"/>
            <a:ea typeface="+mn-ea"/>
            <a:cs typeface="+mn-cs"/>
          </a:endParaRP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835C3ED4-D773-43CD-9672-D1E43BC83313}">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Proje Nasıl Hazırlanır?</a:t>
          </a:r>
          <a:endParaRPr lang="tr-TR" sz="2400" b="1" i="0" noProof="0" dirty="0">
            <a:solidFill>
              <a:srgbClr val="000099"/>
            </a:solidFill>
            <a:latin typeface="+mj-lt"/>
            <a:ea typeface="+mn-ea"/>
            <a:cs typeface="+mn-cs"/>
          </a:endParaRPr>
        </a:p>
      </dgm:t>
    </dgm:pt>
    <dgm:pt modelId="{A4D536BC-AA06-44DF-AE40-EA36A19DF812}" type="parTrans" cxnId="{F4BADBB8-B3C3-4E2C-9CF1-3A38DE7CE3EE}">
      <dgm:prSet/>
      <dgm:spPr/>
      <dgm:t>
        <a:bodyPr/>
        <a:lstStyle/>
        <a:p>
          <a:endParaRPr lang="tr-TR"/>
        </a:p>
      </dgm:t>
    </dgm:pt>
    <dgm:pt modelId="{88B7523D-BDCE-4408-A7E2-21F536D0517E}" type="sibTrans" cxnId="{F4BADBB8-B3C3-4E2C-9CF1-3A38DE7CE3EE}">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en-US"/>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en-US"/>
        </a:p>
      </dgm:t>
    </dgm:pt>
    <dgm:pt modelId="{1EA0B330-A62A-423B-9436-56354426AF14}" type="pres">
      <dgm:prSet presAssocID="{D2FE3027-CD5C-42F2-91EB-86FAC3E4BE0B}" presName="Accent" presStyleLbl="node1" presStyleIdx="1" presStyleCnt="2"/>
      <dgm:spPr>
        <a:xfrm rot="10800000">
          <a:off x="1839429" y="808686"/>
          <a:ext cx="4027970" cy="4198761"/>
        </a:xfrm>
        <a:prstGeom prst="blockArc">
          <a:avLst>
            <a:gd name="adj1" fmla="val 16509444"/>
            <a:gd name="adj2" fmla="val 5088054"/>
            <a:gd name="adj3" fmla="val 5240"/>
          </a:avLst>
        </a:prstGeom>
      </dgm:spPr>
      <dgm:t>
        <a:bodyPr/>
        <a:lstStyle/>
        <a:p>
          <a:endParaRPr lang="en-US"/>
        </a:p>
      </dgm:t>
    </dgm:pt>
    <dgm:pt modelId="{A641F8A4-CF11-4116-B4E6-8425449904ED}" type="pres">
      <dgm:prSet presAssocID="{D2FE3027-CD5C-42F2-91EB-86FAC3E4BE0B}" presName="Image1" presStyleLbl="fgImgPlace1" presStyleIdx="0" presStyleCnt="3"/>
      <dgm:spPr>
        <a:xfrm>
          <a:off x="2302954" y="643876"/>
          <a:ext cx="1070800" cy="1070576"/>
        </a:xfrm>
        <a:prstGeom prst="ellipse">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4E1806DE-992B-4280-BAAA-DE6487DCDC77}" type="pres">
      <dgm:prSet presAssocID="{D2FE3027-CD5C-42F2-91EB-86FAC3E4BE0B}" presName="Child1" presStyleLbl="revTx" presStyleIdx="0" presStyleCnt="3" custScaleX="202722" custScaleY="63207" custLinFactNeighborX="-60360" custLinFactNeighborY="-568">
        <dgm:presLayoutVars>
          <dgm:chMax val="0"/>
          <dgm:chPref val="0"/>
          <dgm:bulletEnabled val="1"/>
        </dgm:presLayoutVars>
      </dgm:prSet>
      <dgm:spPr>
        <a:prstGeom prst="rect">
          <a:avLst/>
        </a:prstGeom>
      </dgm:spPr>
      <dgm:t>
        <a:bodyPr/>
        <a:lstStyle/>
        <a:p>
          <a:endParaRPr lang="en-US"/>
        </a:p>
      </dgm:t>
    </dgm:pt>
    <dgm:pt modelId="{EA121225-34F5-4C67-AE1E-D84F8ADB5235}" type="pres">
      <dgm:prSet presAssocID="{C0C01B88-9CE1-468B-9CBF-591339763F40}" presName="Image2" presStyleCnt="0"/>
      <dgm:spPr/>
    </dgm:pt>
    <dgm:pt modelId="{07F3DE25-1642-45C2-B4F6-1F381AF4B3C9}" type="pres">
      <dgm:prSet presAssocID="{C0C01B88-9CE1-468B-9CBF-591339763F40}" presName="Image" presStyleLbl="fgImgPlace1" presStyleIdx="1" presStyleCnt="3" custLinFactNeighborX="-3527" custLinFactNeighborY="-7618"/>
      <dgm:spPr>
        <a:xfrm>
          <a:off x="1516136" y="3106888"/>
          <a:ext cx="1070800" cy="1070576"/>
        </a:xfrm>
        <a:prstGeom prst="ellipse">
          <a:avLst/>
        </a:prstGeom>
        <a:blipFill>
          <a:blip xmlns:r="http://schemas.openxmlformats.org/officeDocument/2006/relationships" r:embed="rId2">
            <a:duotone>
              <a:prstClr val="black"/>
              <a:schemeClr val="tx2">
                <a:tint val="45000"/>
                <a:satMod val="400000"/>
              </a:schemeClr>
            </a:duotone>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145B4D19-15AF-4AB2-AB96-4E965480C807}" type="pres">
      <dgm:prSet presAssocID="{C0C01B88-9CE1-468B-9CBF-591339763F40}" presName="Child2" presStyleLbl="revTx" presStyleIdx="1" presStyleCnt="3" custScaleX="134282" custLinFactNeighborX="-16986" custLinFactNeighborY="-6383">
        <dgm:presLayoutVars>
          <dgm:chMax val="0"/>
          <dgm:chPref val="0"/>
          <dgm:bulletEnabled val="1"/>
        </dgm:presLayoutVars>
      </dgm:prSet>
      <dgm:spPr/>
      <dgm:t>
        <a:bodyPr/>
        <a:lstStyle/>
        <a:p>
          <a:endParaRPr lang="tr-TR"/>
        </a:p>
      </dgm:t>
    </dgm:pt>
    <dgm:pt modelId="{ACF39DD9-FB2E-4AF8-83EA-4B95E15BD2C7}" type="pres">
      <dgm:prSet presAssocID="{835C3ED4-D773-43CD-9672-D1E43BC83313}" presName="Image3" presStyleCnt="0"/>
      <dgm:spPr/>
    </dgm:pt>
    <dgm:pt modelId="{98F8FE09-B4A2-4E8F-BCBD-AC98531710FF}" type="pres">
      <dgm:prSet presAssocID="{835C3ED4-D773-43CD-9672-D1E43BC83313}" presName="Image" presStyleLbl="fgImgPlace1" presStyleIdx="2"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776BA3BA-87BD-4ACD-9360-B73F49D0FE1B}" type="pres">
      <dgm:prSet presAssocID="{835C3ED4-D773-43CD-9672-D1E43BC83313}" presName="Child3" presStyleLbl="revTx" presStyleIdx="2" presStyleCnt="3">
        <dgm:presLayoutVars>
          <dgm:chMax val="0"/>
          <dgm:chPref val="0"/>
          <dgm:bulletEnabled val="1"/>
        </dgm:presLayoutVars>
      </dgm:prSet>
      <dgm:spPr/>
      <dgm:t>
        <a:bodyPr/>
        <a:lstStyle/>
        <a:p>
          <a:endParaRPr lang="tr-TR"/>
        </a:p>
      </dgm:t>
    </dgm:pt>
  </dgm:ptLst>
  <dgm:cxnLst>
    <dgm:cxn modelId="{F4BADBB8-B3C3-4E2C-9CF1-3A38DE7CE3EE}" srcId="{007470A2-B5D7-4887-B4FD-B6021A4D4CF7}" destId="{835C3ED4-D773-43CD-9672-D1E43BC83313}" srcOrd="2" destOrd="0" parTransId="{A4D536BC-AA06-44DF-AE40-EA36A19DF812}" sibTransId="{88B7523D-BDCE-4408-A7E2-21F536D0517E}"/>
    <dgm:cxn modelId="{D8AA36D8-DBB2-49BD-829B-4DEA39BDFF20}" type="presOf" srcId="{007470A2-B5D7-4887-B4FD-B6021A4D4CF7}" destId="{05E59EE6-24A2-4651-996A-9AFB7B9FFC8F}" srcOrd="0" destOrd="0" presId="urn:microsoft.com/office/officeart/2011/layout/RadialPictureList#3"/>
    <dgm:cxn modelId="{1D3CF212-FC47-43A2-AD5A-59497FC45A45}" type="presOf" srcId="{E16905CA-DEF8-4D11-8E8E-35415FE5B980}" destId="{BCBA671E-8B0E-47E3-B726-8B2B073B000E}"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3CA9BAA3-AB38-41C9-969B-9A4667F5727E}" type="presOf" srcId="{835C3ED4-D773-43CD-9672-D1E43BC83313}" destId="{776BA3BA-87BD-4ACD-9360-B73F49D0FE1B}" srcOrd="0" destOrd="0" presId="urn:microsoft.com/office/officeart/2011/layout/RadialPictureList#3"/>
    <dgm:cxn modelId="{10CF08A6-C224-495A-A22E-EF1F5A26345C}" type="presOf" srcId="{C0C01B88-9CE1-468B-9CBF-591339763F40}" destId="{145B4D19-15AF-4AB2-AB96-4E965480C807}" srcOrd="0" destOrd="0" presId="urn:microsoft.com/office/officeart/2011/layout/RadialPictureList#3"/>
    <dgm:cxn modelId="{8D5FD78A-BE31-4FDE-A461-DA8AB34B38C6}" srcId="{007470A2-B5D7-4887-B4FD-B6021A4D4CF7}" destId="{C0C01B88-9CE1-468B-9CBF-591339763F40}" srcOrd="1" destOrd="0" parTransId="{DFE94F7E-D535-430A-8BB1-49AC9838F4B9}" sibTransId="{E322421D-E49C-4213-8E54-92B0A3C2AA0D}"/>
    <dgm:cxn modelId="{060A2754-C696-4BCE-983D-1827FDC75F70}" type="presOf" srcId="{D2FE3027-CD5C-42F2-91EB-86FAC3E4BE0B}" destId="{4E1806DE-992B-4280-BAAA-DE6487DCDC77}" srcOrd="0" destOrd="0" presId="urn:microsoft.com/office/officeart/2011/layout/RadialPictureList#3"/>
    <dgm:cxn modelId="{2F708DD1-31DA-40F2-8F61-60D64D9DED0E}" srcId="{007470A2-B5D7-4887-B4FD-B6021A4D4CF7}" destId="{D2FE3027-CD5C-42F2-91EB-86FAC3E4BE0B}" srcOrd="0" destOrd="0" parTransId="{D970ABB7-5E37-4C46-AB28-EAAE4C62AF1F}" sibTransId="{3BD032F4-74D8-4DF5-A3F7-BE4B5F10D5BF}"/>
    <dgm:cxn modelId="{9690B42C-6C34-4AD4-AC10-5C6C9D0AD980}" type="presParOf" srcId="{BCBA671E-8B0E-47E3-B726-8B2B073B000E}" destId="{05E59EE6-24A2-4651-996A-9AFB7B9FFC8F}" srcOrd="0" destOrd="0" presId="urn:microsoft.com/office/officeart/2011/layout/RadialPictureList#3"/>
    <dgm:cxn modelId="{9109F62B-C624-4E9A-9B69-CC2822530DBA}" type="presParOf" srcId="{BCBA671E-8B0E-47E3-B726-8B2B073B000E}" destId="{1EA0B330-A62A-423B-9436-56354426AF14}" srcOrd="1" destOrd="0" presId="urn:microsoft.com/office/officeart/2011/layout/RadialPictureList#3"/>
    <dgm:cxn modelId="{6A7C8323-BC28-4E1E-9342-6B16A9C7687E}" type="presParOf" srcId="{BCBA671E-8B0E-47E3-B726-8B2B073B000E}" destId="{A641F8A4-CF11-4116-B4E6-8425449904ED}" srcOrd="2" destOrd="0" presId="urn:microsoft.com/office/officeart/2011/layout/RadialPictureList#3"/>
    <dgm:cxn modelId="{77D408DC-B600-43C2-817C-D911F0875560}" type="presParOf" srcId="{BCBA671E-8B0E-47E3-B726-8B2B073B000E}" destId="{4E1806DE-992B-4280-BAAA-DE6487DCDC77}" srcOrd="3" destOrd="0" presId="urn:microsoft.com/office/officeart/2011/layout/RadialPictureList#3"/>
    <dgm:cxn modelId="{836E8F94-0AE1-4F39-A449-CAFEE971964A}" type="presParOf" srcId="{BCBA671E-8B0E-47E3-B726-8B2B073B000E}" destId="{EA121225-34F5-4C67-AE1E-D84F8ADB5235}" srcOrd="4" destOrd="0" presId="urn:microsoft.com/office/officeart/2011/layout/RadialPictureList#3"/>
    <dgm:cxn modelId="{845521DA-B34D-4E8E-B307-F2E01F4603BD}" type="presParOf" srcId="{EA121225-34F5-4C67-AE1E-D84F8ADB5235}" destId="{07F3DE25-1642-45C2-B4F6-1F381AF4B3C9}" srcOrd="0" destOrd="0" presId="urn:microsoft.com/office/officeart/2011/layout/RadialPictureList#3"/>
    <dgm:cxn modelId="{038EC5D2-DC75-4A65-A6B3-73D2231507A3}" type="presParOf" srcId="{BCBA671E-8B0E-47E3-B726-8B2B073B000E}" destId="{145B4D19-15AF-4AB2-AB96-4E965480C807}" srcOrd="5" destOrd="0" presId="urn:microsoft.com/office/officeart/2011/layout/RadialPictureList#3"/>
    <dgm:cxn modelId="{53E6993C-EE82-4913-9006-3D99BFCF26C1}" type="presParOf" srcId="{BCBA671E-8B0E-47E3-B726-8B2B073B000E}" destId="{ACF39DD9-FB2E-4AF8-83EA-4B95E15BD2C7}" srcOrd="6" destOrd="0" presId="urn:microsoft.com/office/officeart/2011/layout/RadialPictureList#3"/>
    <dgm:cxn modelId="{FE4A0342-68E4-43B9-B6FC-2EAB9F808AF1}" type="presParOf" srcId="{ACF39DD9-FB2E-4AF8-83EA-4B95E15BD2C7}" destId="{98F8FE09-B4A2-4E8F-BCBD-AC98531710FF}" srcOrd="0" destOrd="0" presId="urn:microsoft.com/office/officeart/2011/layout/RadialPictureList#3"/>
    <dgm:cxn modelId="{67216B2C-9D02-4829-8B46-15144ABA4A91}" type="presParOf" srcId="{BCBA671E-8B0E-47E3-B726-8B2B073B000E}" destId="{776BA3BA-87BD-4ACD-9360-B73F49D0FE1B}" srcOrd="7"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4"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smtClean="0">
              <a:latin typeface="+mj-lt"/>
              <a:ea typeface="+mn-ea"/>
              <a:cs typeface="+mn-cs"/>
            </a:rPr>
            <a:t>Sunum İçeriği</a:t>
          </a:r>
          <a:endParaRPr lang="tr-TR" sz="2800" b="1" i="0" noProof="0" dirty="0">
            <a:latin typeface="+mj-lt"/>
            <a:ea typeface="+mn-ea"/>
            <a:cs typeface="+mn-cs"/>
          </a:endParaRP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D2FE3027-CD5C-42F2-91EB-86FAC3E4BE0B}">
      <dgm:prSet phldrT="[Text]" custT="1"/>
      <dgm:spPr>
        <a:xfrm>
          <a:off x="787991" y="657572"/>
          <a:ext cx="1433405" cy="1036336"/>
        </a:xfrm>
      </dgm:spPr>
      <dgm:t>
        <a:bodyPr/>
        <a:lstStyle/>
        <a:p>
          <a:pPr algn="ctr" rtl="1"/>
          <a:r>
            <a:rPr lang="tr-TR" sz="2400" b="1" noProof="0" dirty="0" smtClean="0">
              <a:solidFill>
                <a:srgbClr val="FF0000"/>
              </a:solidFill>
              <a:latin typeface="+mj-lt"/>
            </a:rPr>
            <a:t>Katılım Öncesi Mali Yardımlar</a:t>
          </a:r>
          <a:endParaRPr lang="en-US" sz="2400" b="1" noProof="0" dirty="0" smtClean="0">
            <a:solidFill>
              <a:srgbClr val="FF0000"/>
            </a:solidFill>
            <a:latin typeface="+mj-lt"/>
          </a:endParaRPr>
        </a:p>
        <a:p>
          <a:pPr algn="ctr" defTabSz="914400" rtl="1">
            <a:buNone/>
          </a:pPr>
          <a:endParaRPr lang="tr-TR" sz="2400" b="1" i="0" noProof="0" dirty="0">
            <a:solidFill>
              <a:srgbClr val="FF0000"/>
            </a:solidFill>
            <a:latin typeface="+mj-lt"/>
            <a:ea typeface="+mn-ea"/>
            <a:cs typeface="+mn-cs"/>
          </a:endParaRPr>
        </a:p>
      </dgm:t>
    </dgm:pt>
    <dgm:pt modelId="{D970ABB7-5E37-4C46-AB28-EAAE4C62AF1F}" type="parTrans" cxnId="{2F708DD1-31DA-40F2-8F61-60D64D9DED0E}">
      <dgm:prSet/>
      <dgm:spPr/>
      <dgm:t>
        <a:bodyPr/>
        <a:lstStyle/>
        <a:p>
          <a:endParaRPr lang="tr-TR" noProof="0" dirty="0"/>
        </a:p>
      </dgm:t>
    </dgm:pt>
    <dgm:pt modelId="{3BD032F4-74D8-4DF5-A3F7-BE4B5F10D5BF}" type="sibTrans" cxnId="{2F708DD1-31DA-40F2-8F61-60D64D9DED0E}">
      <dgm:prSet/>
      <dgm:spPr/>
      <dgm:t>
        <a:bodyPr/>
        <a:lstStyle/>
        <a:p>
          <a:endParaRPr lang="tr-TR" noProof="0" dirty="0"/>
        </a:p>
      </dgm:t>
    </dgm:pt>
    <dgm:pt modelId="{C0C01B88-9CE1-468B-9CBF-591339763F40}">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Avrupa Birliği Programları</a:t>
          </a:r>
          <a:endParaRPr lang="tr-TR" sz="2400" b="1" i="0" noProof="0" dirty="0">
            <a:solidFill>
              <a:srgbClr val="000099"/>
            </a:solidFill>
            <a:latin typeface="+mj-lt"/>
            <a:ea typeface="+mn-ea"/>
            <a:cs typeface="+mn-cs"/>
          </a:endParaRP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835C3ED4-D773-43CD-9672-D1E43BC83313}">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Proje Nasıl Dizayn Edilir?</a:t>
          </a:r>
          <a:endParaRPr lang="tr-TR" sz="2400" b="1" i="0" noProof="0" dirty="0">
            <a:solidFill>
              <a:srgbClr val="000099"/>
            </a:solidFill>
            <a:latin typeface="+mj-lt"/>
            <a:ea typeface="+mn-ea"/>
            <a:cs typeface="+mn-cs"/>
          </a:endParaRPr>
        </a:p>
      </dgm:t>
    </dgm:pt>
    <dgm:pt modelId="{A4D536BC-AA06-44DF-AE40-EA36A19DF812}" type="parTrans" cxnId="{F4BADBB8-B3C3-4E2C-9CF1-3A38DE7CE3EE}">
      <dgm:prSet/>
      <dgm:spPr/>
      <dgm:t>
        <a:bodyPr/>
        <a:lstStyle/>
        <a:p>
          <a:endParaRPr lang="tr-TR"/>
        </a:p>
      </dgm:t>
    </dgm:pt>
    <dgm:pt modelId="{88B7523D-BDCE-4408-A7E2-21F536D0517E}" type="sibTrans" cxnId="{F4BADBB8-B3C3-4E2C-9CF1-3A38DE7CE3EE}">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en-US"/>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en-US"/>
        </a:p>
      </dgm:t>
    </dgm:pt>
    <dgm:pt modelId="{1EA0B330-A62A-423B-9436-56354426AF14}" type="pres">
      <dgm:prSet presAssocID="{D2FE3027-CD5C-42F2-91EB-86FAC3E4BE0B}" presName="Accent" presStyleLbl="node1" presStyleIdx="1" presStyleCnt="2"/>
      <dgm:spPr>
        <a:xfrm rot="10800000">
          <a:off x="1839429" y="808686"/>
          <a:ext cx="4027970" cy="4198761"/>
        </a:xfrm>
        <a:prstGeom prst="blockArc">
          <a:avLst>
            <a:gd name="adj1" fmla="val 16509444"/>
            <a:gd name="adj2" fmla="val 5088054"/>
            <a:gd name="adj3" fmla="val 5240"/>
          </a:avLst>
        </a:prstGeom>
      </dgm:spPr>
      <dgm:t>
        <a:bodyPr/>
        <a:lstStyle/>
        <a:p>
          <a:endParaRPr lang="en-US"/>
        </a:p>
      </dgm:t>
    </dgm:pt>
    <dgm:pt modelId="{A641F8A4-CF11-4116-B4E6-8425449904ED}" type="pres">
      <dgm:prSet presAssocID="{D2FE3027-CD5C-42F2-91EB-86FAC3E4BE0B}" presName="Image1" presStyleLbl="fgImgPlace1" presStyleIdx="0" presStyleCnt="3"/>
      <dgm:spPr>
        <a:xfrm>
          <a:off x="2302954" y="643876"/>
          <a:ext cx="1070800" cy="10705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4E1806DE-992B-4280-BAAA-DE6487DCDC77}" type="pres">
      <dgm:prSet presAssocID="{D2FE3027-CD5C-42F2-91EB-86FAC3E4BE0B}" presName="Child1" presStyleLbl="revTx" presStyleIdx="0" presStyleCnt="3" custScaleX="202722" custScaleY="63207" custLinFactNeighborX="-60360" custLinFactNeighborY="-568">
        <dgm:presLayoutVars>
          <dgm:chMax val="0"/>
          <dgm:chPref val="0"/>
          <dgm:bulletEnabled val="1"/>
        </dgm:presLayoutVars>
      </dgm:prSet>
      <dgm:spPr>
        <a:prstGeom prst="rect">
          <a:avLst/>
        </a:prstGeom>
      </dgm:spPr>
      <dgm:t>
        <a:bodyPr/>
        <a:lstStyle/>
        <a:p>
          <a:endParaRPr lang="en-US"/>
        </a:p>
      </dgm:t>
    </dgm:pt>
    <dgm:pt modelId="{EA121225-34F5-4C67-AE1E-D84F8ADB5235}" type="pres">
      <dgm:prSet presAssocID="{C0C01B88-9CE1-468B-9CBF-591339763F40}" presName="Image2" presStyleCnt="0"/>
      <dgm:spPr/>
    </dgm:pt>
    <dgm:pt modelId="{07F3DE25-1642-45C2-B4F6-1F381AF4B3C9}" type="pres">
      <dgm:prSet presAssocID="{C0C01B88-9CE1-468B-9CBF-591339763F40}" presName="Image" presStyleLbl="fgImgPlace1" presStyleIdx="1" presStyleCnt="3" custLinFactNeighborX="-3527" custLinFactNeighborY="-7618"/>
      <dgm:spPr>
        <a:xfrm>
          <a:off x="1516136" y="3106888"/>
          <a:ext cx="1070800" cy="1070576"/>
        </a:xfrm>
        <a:prstGeom prst="ellipse">
          <a:avLst/>
        </a:prstGeom>
        <a:blipFill>
          <a:blip xmlns:r="http://schemas.openxmlformats.org/officeDocument/2006/relationships" r:embed="rId2">
            <a:duotone>
              <a:prstClr val="black"/>
              <a:schemeClr val="tx2">
                <a:tint val="45000"/>
                <a:satMod val="400000"/>
              </a:schemeClr>
            </a:duotone>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145B4D19-15AF-4AB2-AB96-4E965480C807}" type="pres">
      <dgm:prSet presAssocID="{C0C01B88-9CE1-468B-9CBF-591339763F40}" presName="Child2" presStyleLbl="revTx" presStyleIdx="1" presStyleCnt="3" custScaleX="134282" custLinFactNeighborX="-16986" custLinFactNeighborY="-6383">
        <dgm:presLayoutVars>
          <dgm:chMax val="0"/>
          <dgm:chPref val="0"/>
          <dgm:bulletEnabled val="1"/>
        </dgm:presLayoutVars>
      </dgm:prSet>
      <dgm:spPr/>
      <dgm:t>
        <a:bodyPr/>
        <a:lstStyle/>
        <a:p>
          <a:endParaRPr lang="tr-TR"/>
        </a:p>
      </dgm:t>
    </dgm:pt>
    <dgm:pt modelId="{ACF39DD9-FB2E-4AF8-83EA-4B95E15BD2C7}" type="pres">
      <dgm:prSet presAssocID="{835C3ED4-D773-43CD-9672-D1E43BC83313}" presName="Image3" presStyleCnt="0"/>
      <dgm:spPr/>
    </dgm:pt>
    <dgm:pt modelId="{98F8FE09-B4A2-4E8F-BCBD-AC98531710FF}" type="pres">
      <dgm:prSet presAssocID="{835C3ED4-D773-43CD-9672-D1E43BC83313}" presName="Image" presStyleLbl="fgImgPlace1" presStyleIdx="2"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776BA3BA-87BD-4ACD-9360-B73F49D0FE1B}" type="pres">
      <dgm:prSet presAssocID="{835C3ED4-D773-43CD-9672-D1E43BC83313}" presName="Child3" presStyleLbl="revTx" presStyleIdx="2" presStyleCnt="3">
        <dgm:presLayoutVars>
          <dgm:chMax val="0"/>
          <dgm:chPref val="0"/>
          <dgm:bulletEnabled val="1"/>
        </dgm:presLayoutVars>
      </dgm:prSet>
      <dgm:spPr/>
      <dgm:t>
        <a:bodyPr/>
        <a:lstStyle/>
        <a:p>
          <a:endParaRPr lang="tr-TR"/>
        </a:p>
      </dgm:t>
    </dgm:pt>
  </dgm:ptLst>
  <dgm:cxnLst>
    <dgm:cxn modelId="{F4BADBB8-B3C3-4E2C-9CF1-3A38DE7CE3EE}" srcId="{007470A2-B5D7-4887-B4FD-B6021A4D4CF7}" destId="{835C3ED4-D773-43CD-9672-D1E43BC83313}" srcOrd="2" destOrd="0" parTransId="{A4D536BC-AA06-44DF-AE40-EA36A19DF812}" sibTransId="{88B7523D-BDCE-4408-A7E2-21F536D0517E}"/>
    <dgm:cxn modelId="{B7C0E524-CBE4-490B-A265-DC713ED94E6F}" type="presOf" srcId="{E16905CA-DEF8-4D11-8E8E-35415FE5B980}" destId="{BCBA671E-8B0E-47E3-B726-8B2B073B000E}" srcOrd="0" destOrd="0" presId="urn:microsoft.com/office/officeart/2011/layout/RadialPictureList#3"/>
    <dgm:cxn modelId="{2F9B6643-FB52-44AA-9A94-3E2455286207}" type="presOf" srcId="{C0C01B88-9CE1-468B-9CBF-591339763F40}" destId="{145B4D19-15AF-4AB2-AB96-4E965480C807}" srcOrd="0" destOrd="0" presId="urn:microsoft.com/office/officeart/2011/layout/RadialPictureList#3"/>
    <dgm:cxn modelId="{83FAD496-C341-4EF0-8DCE-47406E720C70}" type="presOf" srcId="{D2FE3027-CD5C-42F2-91EB-86FAC3E4BE0B}" destId="{4E1806DE-992B-4280-BAAA-DE6487DCDC77}"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8D5FD78A-BE31-4FDE-A461-DA8AB34B38C6}" srcId="{007470A2-B5D7-4887-B4FD-B6021A4D4CF7}" destId="{C0C01B88-9CE1-468B-9CBF-591339763F40}" srcOrd="1" destOrd="0" parTransId="{DFE94F7E-D535-430A-8BB1-49AC9838F4B9}" sibTransId="{E322421D-E49C-4213-8E54-92B0A3C2AA0D}"/>
    <dgm:cxn modelId="{A161452A-6276-49ED-A154-75E8EDDD01D1}" type="presOf" srcId="{007470A2-B5D7-4887-B4FD-B6021A4D4CF7}" destId="{05E59EE6-24A2-4651-996A-9AFB7B9FFC8F}" srcOrd="0" destOrd="0" presId="urn:microsoft.com/office/officeart/2011/layout/RadialPictureList#3"/>
    <dgm:cxn modelId="{F6B4AF57-2956-4908-9C4B-CC27147C2419}" type="presOf" srcId="{835C3ED4-D773-43CD-9672-D1E43BC83313}" destId="{776BA3BA-87BD-4ACD-9360-B73F49D0FE1B}" srcOrd="0" destOrd="0" presId="urn:microsoft.com/office/officeart/2011/layout/RadialPictureList#3"/>
    <dgm:cxn modelId="{2F708DD1-31DA-40F2-8F61-60D64D9DED0E}" srcId="{007470A2-B5D7-4887-B4FD-B6021A4D4CF7}" destId="{D2FE3027-CD5C-42F2-91EB-86FAC3E4BE0B}" srcOrd="0" destOrd="0" parTransId="{D970ABB7-5E37-4C46-AB28-EAAE4C62AF1F}" sibTransId="{3BD032F4-74D8-4DF5-A3F7-BE4B5F10D5BF}"/>
    <dgm:cxn modelId="{AAABB104-038A-4C65-B79E-6ED9A641AF7C}" type="presParOf" srcId="{BCBA671E-8B0E-47E3-B726-8B2B073B000E}" destId="{05E59EE6-24A2-4651-996A-9AFB7B9FFC8F}" srcOrd="0" destOrd="0" presId="urn:microsoft.com/office/officeart/2011/layout/RadialPictureList#3"/>
    <dgm:cxn modelId="{E7EB8ECE-CCA3-444E-951E-0E6FB51F5550}" type="presParOf" srcId="{BCBA671E-8B0E-47E3-B726-8B2B073B000E}" destId="{1EA0B330-A62A-423B-9436-56354426AF14}" srcOrd="1" destOrd="0" presId="urn:microsoft.com/office/officeart/2011/layout/RadialPictureList#3"/>
    <dgm:cxn modelId="{950100DB-657B-462E-BF1B-A9F39E95CCE9}" type="presParOf" srcId="{BCBA671E-8B0E-47E3-B726-8B2B073B000E}" destId="{A641F8A4-CF11-4116-B4E6-8425449904ED}" srcOrd="2" destOrd="0" presId="urn:microsoft.com/office/officeart/2011/layout/RadialPictureList#3"/>
    <dgm:cxn modelId="{887C5909-B1C1-4B1A-9F91-6D5DA9B44A9D}" type="presParOf" srcId="{BCBA671E-8B0E-47E3-B726-8B2B073B000E}" destId="{4E1806DE-992B-4280-BAAA-DE6487DCDC77}" srcOrd="3" destOrd="0" presId="urn:microsoft.com/office/officeart/2011/layout/RadialPictureList#3"/>
    <dgm:cxn modelId="{E2DC7B52-222F-4830-96B7-0810A21242B8}" type="presParOf" srcId="{BCBA671E-8B0E-47E3-B726-8B2B073B000E}" destId="{EA121225-34F5-4C67-AE1E-D84F8ADB5235}" srcOrd="4" destOrd="0" presId="urn:microsoft.com/office/officeart/2011/layout/RadialPictureList#3"/>
    <dgm:cxn modelId="{69BABD63-CD7E-4F18-A1E6-65054196C75C}" type="presParOf" srcId="{EA121225-34F5-4C67-AE1E-D84F8ADB5235}" destId="{07F3DE25-1642-45C2-B4F6-1F381AF4B3C9}" srcOrd="0" destOrd="0" presId="urn:microsoft.com/office/officeart/2011/layout/RadialPictureList#3"/>
    <dgm:cxn modelId="{51159CFC-6268-4814-A78B-621F866A466E}" type="presParOf" srcId="{BCBA671E-8B0E-47E3-B726-8B2B073B000E}" destId="{145B4D19-15AF-4AB2-AB96-4E965480C807}" srcOrd="5" destOrd="0" presId="urn:microsoft.com/office/officeart/2011/layout/RadialPictureList#3"/>
    <dgm:cxn modelId="{AB4DF149-F9FF-430D-B5A4-8EFC0FAECD69}" type="presParOf" srcId="{BCBA671E-8B0E-47E3-B726-8B2B073B000E}" destId="{ACF39DD9-FB2E-4AF8-83EA-4B95E15BD2C7}" srcOrd="6" destOrd="0" presId="urn:microsoft.com/office/officeart/2011/layout/RadialPictureList#3"/>
    <dgm:cxn modelId="{EF033BE4-B965-4A52-AB79-097049EB8195}" type="presParOf" srcId="{ACF39DD9-FB2E-4AF8-83EA-4B95E15BD2C7}" destId="{98F8FE09-B4A2-4E8F-BCBD-AC98531710FF}" srcOrd="0" destOrd="0" presId="urn:microsoft.com/office/officeart/2011/layout/RadialPictureList#3"/>
    <dgm:cxn modelId="{82BCCF60-3C1A-41DE-A1E6-380582386F43}" type="presParOf" srcId="{BCBA671E-8B0E-47E3-B726-8B2B073B000E}" destId="{776BA3BA-87BD-4ACD-9360-B73F49D0FE1B}" srcOrd="7"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CBDB2BAA-719F-4D0C-8B00-A2C6A9EE6641}">
      <dgm:prSet phldrT="[Metin]" custT="1"/>
      <dgm:spPr>
        <a:solidFill>
          <a:schemeClr val="tx2">
            <a:lumMod val="20000"/>
            <a:lumOff val="80000"/>
          </a:schemeClr>
        </a:solidFill>
      </dgm:spPr>
      <dgm:t>
        <a:bodyPr/>
        <a:lstStyle/>
        <a:p>
          <a:r>
            <a:rPr lang="tr-TR" sz="1000" b="1" dirty="0" smtClean="0">
              <a:latin typeface="Comic Sans MS" panose="030F0702030302020204" pitchFamily="66" charset="0"/>
            </a:rPr>
            <a:t>Ulusal Koordinatör (NIPAC)</a:t>
          </a:r>
          <a:br>
            <a:rPr lang="tr-TR" sz="1000" b="1" dirty="0" smtClean="0">
              <a:latin typeface="Comic Sans MS" panose="030F0702030302020204" pitchFamily="66" charset="0"/>
            </a:rPr>
          </a:br>
          <a:r>
            <a:rPr lang="tr-TR" sz="1000" b="1" dirty="0" smtClean="0">
              <a:latin typeface="Comic Sans MS" panose="030F0702030302020204" pitchFamily="66" charset="0"/>
            </a:rPr>
            <a:t>Avrupa Birliği Bakanlığı</a:t>
          </a:r>
          <a:endParaRPr lang="tr-TR" sz="1000" b="1" dirty="0">
            <a:latin typeface="Comic Sans MS" panose="030F0702030302020204" pitchFamily="66" charset="0"/>
          </a:endParaRPr>
        </a:p>
      </dgm:t>
    </dgm:pt>
    <dgm:pt modelId="{5938D658-8C34-42E7-800E-A0FA717E90AC}" type="parTrans" cxnId="{C4035487-8CBF-44DC-B9C7-59E6A1D37F43}">
      <dgm:prSet/>
      <dgm:spPr/>
      <dgm:t>
        <a:bodyPr/>
        <a:lstStyle/>
        <a:p>
          <a:endParaRPr lang="tr-TR" sz="1000">
            <a:latin typeface="Comic Sans MS" panose="030F0702030302020204" pitchFamily="66" charset="0"/>
          </a:endParaRPr>
        </a:p>
      </dgm:t>
    </dgm:pt>
    <dgm:pt modelId="{E965FC44-E4A2-42C9-B864-4625B8068893}" type="sibTrans" cxnId="{C4035487-8CBF-44DC-B9C7-59E6A1D37F43}">
      <dgm:prSet/>
      <dgm:spPr/>
      <dgm:t>
        <a:bodyPr/>
        <a:lstStyle/>
        <a:p>
          <a:endParaRPr lang="tr-TR" sz="1000">
            <a:latin typeface="Comic Sans MS" panose="030F0702030302020204" pitchFamily="66" charset="0"/>
          </a:endParaRPr>
        </a:p>
      </dgm:t>
    </dgm:pt>
    <dgm:pt modelId="{26F54C6C-22D2-4AC8-854B-1E5AA108D852}">
      <dgm:prSet phldrT="[Metin]" custT="1"/>
      <dgm:spPr>
        <a:solidFill>
          <a:schemeClr val="tx2">
            <a:lumMod val="20000"/>
            <a:lumOff val="80000"/>
          </a:schemeClr>
        </a:solidFill>
      </dgm:spPr>
      <dgm:t>
        <a:bodyPr/>
        <a:lstStyle/>
        <a:p>
          <a:r>
            <a:rPr lang="tr-TR" sz="1000" b="1" dirty="0" smtClean="0">
              <a:effectLst/>
              <a:latin typeface="Comic Sans MS" panose="030F0702030302020204" pitchFamily="66" charset="0"/>
              <a:cs typeface="Arial" panose="020B0604020202020204" pitchFamily="34" charset="0"/>
            </a:rPr>
            <a:t>Bölgesel Kalkınma</a:t>
          </a:r>
          <a:endParaRPr lang="tr-TR" sz="1000" b="1" dirty="0">
            <a:latin typeface="Comic Sans MS" panose="030F0702030302020204" pitchFamily="66" charset="0"/>
          </a:endParaRPr>
        </a:p>
      </dgm:t>
    </dgm:pt>
    <dgm:pt modelId="{81A55F1B-FA87-4C77-9771-833E3113F600}" type="parTrans" cxnId="{29CB699A-B719-4423-9157-26ED332677C3}">
      <dgm:prSet/>
      <dgm:spPr/>
      <dgm:t>
        <a:bodyPr/>
        <a:lstStyle/>
        <a:p>
          <a:endParaRPr lang="tr-TR" sz="1000">
            <a:latin typeface="Comic Sans MS" panose="030F0702030302020204" pitchFamily="66" charset="0"/>
          </a:endParaRPr>
        </a:p>
      </dgm:t>
    </dgm:pt>
    <dgm:pt modelId="{C0E20A0B-9CA6-4419-BE95-F8F81DD44C91}" type="sibTrans" cxnId="{29CB699A-B719-4423-9157-26ED332677C3}">
      <dgm:prSet/>
      <dgm:spPr/>
      <dgm:t>
        <a:bodyPr/>
        <a:lstStyle/>
        <a:p>
          <a:endParaRPr lang="tr-TR" sz="1000">
            <a:latin typeface="Comic Sans MS" panose="030F0702030302020204" pitchFamily="66" charset="0"/>
          </a:endParaRPr>
        </a:p>
      </dgm:t>
    </dgm:pt>
    <dgm:pt modelId="{2412C277-A501-48AC-89DB-AEFD05A118F4}">
      <dgm:prSet phldrT="[Metin]" custT="1"/>
      <dgm:spPr>
        <a:solidFill>
          <a:schemeClr val="accent6">
            <a:lumMod val="60000"/>
            <a:lumOff val="40000"/>
          </a:schemeClr>
        </a:solidFill>
      </dgm:spPr>
      <dgm:t>
        <a:bodyPr/>
        <a:lstStyle/>
        <a:p>
          <a:r>
            <a:rPr lang="tr-TR" sz="1000" b="1" dirty="0">
              <a:latin typeface="Comic Sans MS" panose="030F0702030302020204" pitchFamily="66" charset="0"/>
            </a:rPr>
            <a:t>İstihdam, İnsan Kaynaklarının Gelişimi ve Sosyal Politikalar</a:t>
          </a:r>
        </a:p>
      </dgm:t>
    </dgm:pt>
    <dgm:pt modelId="{FBE1A10C-8A63-4DF7-B72C-EC3CC950916D}" type="parTrans" cxnId="{6CC91F07-EE27-4A1C-B3A9-2050486410CB}">
      <dgm:prSet/>
      <dgm:spPr/>
      <dgm:t>
        <a:bodyPr/>
        <a:lstStyle/>
        <a:p>
          <a:endParaRPr lang="tr-TR" sz="1000">
            <a:latin typeface="Comic Sans MS" panose="030F0702030302020204" pitchFamily="66" charset="0"/>
          </a:endParaRPr>
        </a:p>
      </dgm:t>
    </dgm:pt>
    <dgm:pt modelId="{AD37FBE9-2F60-4717-BCE6-D09B61AA7B94}" type="sibTrans" cxnId="{6CC91F07-EE27-4A1C-B3A9-2050486410CB}">
      <dgm:prSet/>
      <dgm:spPr/>
      <dgm:t>
        <a:bodyPr/>
        <a:lstStyle/>
        <a:p>
          <a:endParaRPr lang="tr-TR" sz="1000">
            <a:latin typeface="Comic Sans MS" panose="030F0702030302020204" pitchFamily="66" charset="0"/>
          </a:endParaRPr>
        </a:p>
      </dgm:t>
    </dgm:pt>
    <dgm:pt modelId="{E889037C-A3D3-4D8D-AB53-0DD043C5A0FF}">
      <dgm:prSet phldrT="[Metin]" custT="1"/>
      <dgm:spPr>
        <a:solidFill>
          <a:schemeClr val="tx2">
            <a:lumMod val="20000"/>
            <a:lumOff val="80000"/>
          </a:schemeClr>
        </a:solidFill>
      </dgm:spPr>
      <dgm:t>
        <a:bodyPr/>
        <a:lstStyle/>
        <a:p>
          <a:r>
            <a:rPr lang="tr-TR" sz="1000" b="1" dirty="0" smtClean="0">
              <a:effectLst/>
              <a:latin typeface="Comic Sans MS" panose="030F0702030302020204" pitchFamily="66" charset="0"/>
              <a:cs typeface="Arial" panose="020B0604020202020204" pitchFamily="34" charset="0"/>
            </a:rPr>
            <a:t>Tarım ve Kırsal Kalkınma</a:t>
          </a:r>
          <a:endParaRPr lang="tr-TR" sz="1000" b="1" dirty="0">
            <a:latin typeface="Comic Sans MS" panose="030F0702030302020204" pitchFamily="66" charset="0"/>
          </a:endParaRPr>
        </a:p>
      </dgm:t>
    </dgm:pt>
    <dgm:pt modelId="{A7E6F5B0-492D-42EB-BB54-1844FB3DFA8A}" type="parTrans" cxnId="{DF631D11-8FCB-4521-9C3E-BC46345A6E61}">
      <dgm:prSet/>
      <dgm:spPr/>
      <dgm:t>
        <a:bodyPr/>
        <a:lstStyle/>
        <a:p>
          <a:endParaRPr lang="tr-TR" sz="1000">
            <a:latin typeface="Comic Sans MS" panose="030F0702030302020204" pitchFamily="66" charset="0"/>
          </a:endParaRPr>
        </a:p>
      </dgm:t>
    </dgm:pt>
    <dgm:pt modelId="{79770E3D-DCDE-497E-A49D-0F1E8D7D3102}" type="sibTrans" cxnId="{DF631D11-8FCB-4521-9C3E-BC46345A6E61}">
      <dgm:prSet/>
      <dgm:spPr/>
      <dgm:t>
        <a:bodyPr/>
        <a:lstStyle/>
        <a:p>
          <a:endParaRPr lang="tr-TR" sz="1000">
            <a:latin typeface="Comic Sans MS" panose="030F0702030302020204" pitchFamily="66" charset="0"/>
          </a:endParaRPr>
        </a:p>
      </dgm:t>
    </dgm:pt>
    <dgm:pt modelId="{BC97F7D8-5F1E-4E2F-A9E5-21B2189C6FBF}">
      <dgm:prSet custT="1"/>
      <dgm:spPr>
        <a:solidFill>
          <a:schemeClr val="tx2">
            <a:lumMod val="20000"/>
            <a:lumOff val="80000"/>
          </a:schemeClr>
        </a:solidFill>
      </dgm:spPr>
      <dgm:t>
        <a:bodyPr/>
        <a:lstStyle/>
        <a:p>
          <a:r>
            <a:rPr lang="tr-TR" sz="1000" b="1" dirty="0" smtClean="0">
              <a:effectLst/>
              <a:latin typeface="Comic Sans MS" panose="030F0702030302020204" pitchFamily="66" charset="0"/>
              <a:cs typeface="Arial" panose="020B0604020202020204" pitchFamily="34" charset="0"/>
            </a:rPr>
            <a:t>Birlik</a:t>
          </a:r>
          <a:r>
            <a:rPr lang="tr-TR" sz="1000" b="1" baseline="0" dirty="0" smtClean="0">
              <a:effectLst/>
              <a:latin typeface="Comic Sans MS" panose="030F0702030302020204" pitchFamily="66" charset="0"/>
              <a:cs typeface="Arial" panose="020B0604020202020204" pitchFamily="34" charset="0"/>
            </a:rPr>
            <a:t> Üyeliğine Hazırlık için Reformlar</a:t>
          </a:r>
          <a:endParaRPr lang="tr-TR" sz="1000" b="1" dirty="0">
            <a:latin typeface="Comic Sans MS" panose="030F0702030302020204" pitchFamily="66" charset="0"/>
          </a:endParaRPr>
        </a:p>
      </dgm:t>
    </dgm:pt>
    <dgm:pt modelId="{03523964-EA0D-4F86-97F9-4267106E1032}" type="parTrans" cxnId="{7B50101F-2FD3-4B6C-93B6-626EBB69BC02}">
      <dgm:prSet/>
      <dgm:spPr/>
      <dgm:t>
        <a:bodyPr/>
        <a:lstStyle/>
        <a:p>
          <a:endParaRPr lang="tr-TR" sz="1000">
            <a:latin typeface="Comic Sans MS" panose="030F0702030302020204" pitchFamily="66" charset="0"/>
          </a:endParaRPr>
        </a:p>
      </dgm:t>
    </dgm:pt>
    <dgm:pt modelId="{E1AE0831-768F-48C4-9390-A1F3877B4CD3}" type="sibTrans" cxnId="{7B50101F-2FD3-4B6C-93B6-626EBB69BC02}">
      <dgm:prSet/>
      <dgm:spPr/>
      <dgm:t>
        <a:bodyPr/>
        <a:lstStyle/>
        <a:p>
          <a:endParaRPr lang="tr-TR" sz="1000">
            <a:latin typeface="Comic Sans MS" panose="030F0702030302020204" pitchFamily="66" charset="0"/>
          </a:endParaRPr>
        </a:p>
      </dgm:t>
    </dgm:pt>
    <dgm:pt modelId="{0B3578B2-2401-44F3-B6A6-9A5842130A69}">
      <dgm:prSet custT="1"/>
      <dgm:spPr>
        <a:solidFill>
          <a:schemeClr val="tx2">
            <a:lumMod val="20000"/>
            <a:lumOff val="80000"/>
          </a:schemeClr>
        </a:solidFill>
      </dgm:spPr>
      <dgm:t>
        <a:bodyPr/>
        <a:lstStyle/>
        <a:p>
          <a:r>
            <a:rPr lang="tr-TR" sz="1000" b="1" dirty="0" smtClean="0">
              <a:effectLst/>
              <a:latin typeface="Comic Sans MS" panose="030F0702030302020204" pitchFamily="66" charset="0"/>
              <a:cs typeface="Arial" panose="020B0604020202020204" pitchFamily="34" charset="0"/>
            </a:rPr>
            <a:t>Bölgesel ve Sınır Ötesi </a:t>
          </a:r>
          <a:r>
            <a:rPr lang="tr-TR" sz="1000" b="1" baseline="0" dirty="0" smtClean="0">
              <a:effectLst/>
              <a:latin typeface="Comic Sans MS" panose="030F0702030302020204" pitchFamily="66" charset="0"/>
              <a:cs typeface="Arial" panose="020B0604020202020204" pitchFamily="34" charset="0"/>
            </a:rPr>
            <a:t>İşbirliği</a:t>
          </a:r>
          <a:endParaRPr lang="tr-TR" sz="1000" b="1" dirty="0">
            <a:latin typeface="Comic Sans MS" panose="030F0702030302020204" pitchFamily="66" charset="0"/>
          </a:endParaRPr>
        </a:p>
      </dgm:t>
    </dgm:pt>
    <dgm:pt modelId="{36B4D704-4B2A-4364-8AB9-B940815D5AED}" type="parTrans" cxnId="{66D38268-7332-415E-8569-3ADC04E1EF29}">
      <dgm:prSet/>
      <dgm:spPr/>
      <dgm:t>
        <a:bodyPr/>
        <a:lstStyle/>
        <a:p>
          <a:endParaRPr lang="tr-TR" sz="1000">
            <a:latin typeface="Comic Sans MS" panose="030F0702030302020204" pitchFamily="66" charset="0"/>
          </a:endParaRPr>
        </a:p>
      </dgm:t>
    </dgm:pt>
    <dgm:pt modelId="{68ED6350-03EB-4680-BB59-0FA731DC205B}" type="sibTrans" cxnId="{66D38268-7332-415E-8569-3ADC04E1EF29}">
      <dgm:prSet/>
      <dgm:spPr/>
      <dgm:t>
        <a:bodyPr/>
        <a:lstStyle/>
        <a:p>
          <a:endParaRPr lang="tr-TR" sz="1000">
            <a:latin typeface="Comic Sans MS" panose="030F0702030302020204" pitchFamily="66" charset="0"/>
          </a:endParaRPr>
        </a:p>
      </dgm:t>
    </dgm:pt>
    <dgm:pt modelId="{6855E587-E01B-48FD-9453-C613788264ED}">
      <dgm:prSet custT="1"/>
      <dgm:spPr>
        <a:solidFill>
          <a:schemeClr val="tx2">
            <a:lumMod val="20000"/>
            <a:lumOff val="80000"/>
          </a:schemeClr>
        </a:solidFill>
      </dgm:spPr>
      <dgm:t>
        <a:bodyPr/>
        <a:lstStyle/>
        <a:p>
          <a:r>
            <a:rPr lang="tr-TR" sz="1000" b="0" dirty="0" smtClean="0">
              <a:effectLst/>
              <a:latin typeface="Comic Sans MS" panose="030F0702030302020204" pitchFamily="66" charset="0"/>
              <a:cs typeface="Arial" panose="020B0604020202020204" pitchFamily="34" charset="0"/>
            </a:rPr>
            <a:t>Demokrasi ve Yönetişim</a:t>
          </a:r>
          <a:endParaRPr lang="tr-TR" sz="1000" dirty="0">
            <a:latin typeface="Comic Sans MS" panose="030F0702030302020204" pitchFamily="66" charset="0"/>
          </a:endParaRPr>
        </a:p>
      </dgm:t>
    </dgm:pt>
    <dgm:pt modelId="{253AB6A5-02F1-4887-AC1D-D13769F75EE5}" type="parTrans" cxnId="{AB172B3D-15F4-4C4A-925D-074A057FC556}">
      <dgm:prSet/>
      <dgm:spPr/>
      <dgm:t>
        <a:bodyPr/>
        <a:lstStyle/>
        <a:p>
          <a:endParaRPr lang="tr-TR" sz="1000">
            <a:latin typeface="Comic Sans MS" panose="030F0702030302020204" pitchFamily="66" charset="0"/>
          </a:endParaRPr>
        </a:p>
      </dgm:t>
    </dgm:pt>
    <dgm:pt modelId="{AF413B5F-2666-4A97-9581-D8E81E20D4A0}" type="sibTrans" cxnId="{AB172B3D-15F4-4C4A-925D-074A057FC556}">
      <dgm:prSet/>
      <dgm:spPr/>
      <dgm:t>
        <a:bodyPr/>
        <a:lstStyle/>
        <a:p>
          <a:endParaRPr lang="tr-TR" sz="1000">
            <a:latin typeface="Comic Sans MS" panose="030F0702030302020204" pitchFamily="66" charset="0"/>
          </a:endParaRPr>
        </a:p>
      </dgm:t>
    </dgm:pt>
    <dgm:pt modelId="{2A516738-9763-408F-8CA2-A1CC96B3E1F1}">
      <dgm:prSet custT="1"/>
      <dgm:spPr>
        <a:solidFill>
          <a:schemeClr val="tx2">
            <a:lumMod val="20000"/>
            <a:lumOff val="80000"/>
          </a:schemeClr>
        </a:solidFill>
      </dgm:spPr>
      <dgm:t>
        <a:bodyPr/>
        <a:lstStyle/>
        <a:p>
          <a:r>
            <a:rPr lang="tr-TR" sz="1000" b="0" dirty="0" smtClean="0">
              <a:effectLst/>
              <a:latin typeface="Comic Sans MS" panose="030F0702030302020204" pitchFamily="66" charset="0"/>
              <a:cs typeface="Arial" panose="020B0604020202020204" pitchFamily="34" charset="0"/>
            </a:rPr>
            <a:t>Hukukun Üstünlüğü ve Temel Haklar</a:t>
          </a:r>
          <a:endParaRPr lang="tr-TR" sz="1000" dirty="0">
            <a:latin typeface="Comic Sans MS" panose="030F0702030302020204" pitchFamily="66" charset="0"/>
          </a:endParaRPr>
        </a:p>
      </dgm:t>
    </dgm:pt>
    <dgm:pt modelId="{9A6E8742-4AA5-4363-847A-365FCB3858C1}" type="parTrans" cxnId="{CD155ADB-6FCF-413C-B6B8-DB499ECD5E8E}">
      <dgm:prSet/>
      <dgm:spPr/>
      <dgm:t>
        <a:bodyPr/>
        <a:lstStyle/>
        <a:p>
          <a:endParaRPr lang="tr-TR" sz="1000">
            <a:latin typeface="Comic Sans MS" panose="030F0702030302020204" pitchFamily="66" charset="0"/>
          </a:endParaRPr>
        </a:p>
      </dgm:t>
    </dgm:pt>
    <dgm:pt modelId="{2F349340-B8D5-440D-9029-03DBE69E7E59}" type="sibTrans" cxnId="{CD155ADB-6FCF-413C-B6B8-DB499ECD5E8E}">
      <dgm:prSet/>
      <dgm:spPr/>
      <dgm:t>
        <a:bodyPr/>
        <a:lstStyle/>
        <a:p>
          <a:endParaRPr lang="tr-TR" sz="1000">
            <a:latin typeface="Comic Sans MS" panose="030F0702030302020204" pitchFamily="66" charset="0"/>
          </a:endParaRPr>
        </a:p>
      </dgm:t>
    </dgm:pt>
    <dgm:pt modelId="{8D8DA97E-A2E0-4479-91D6-59FA842AE956}">
      <dgm:prSet custT="1"/>
      <dgm:spPr>
        <a:solidFill>
          <a:schemeClr val="accent6">
            <a:lumMod val="60000"/>
            <a:lumOff val="40000"/>
          </a:schemeClr>
        </a:solidFill>
      </dgm:spPr>
      <dgm:t>
        <a:bodyPr/>
        <a:lstStyle/>
        <a:p>
          <a:r>
            <a:rPr lang="tr-TR" sz="1100" b="1" dirty="0" smtClean="0">
              <a:solidFill>
                <a:schemeClr val="tx1"/>
              </a:solidFill>
              <a:effectLst/>
              <a:latin typeface="Comic Sans MS" panose="030F0702030302020204" pitchFamily="66" charset="0"/>
              <a:cs typeface="Arial" panose="020B0604020202020204" pitchFamily="34" charset="0"/>
            </a:rPr>
            <a:t>Sivil Toplum</a:t>
          </a:r>
          <a:endParaRPr lang="tr-TR" sz="1100" b="1" dirty="0">
            <a:solidFill>
              <a:schemeClr val="tx1"/>
            </a:solidFill>
            <a:latin typeface="Comic Sans MS" panose="030F0702030302020204" pitchFamily="66" charset="0"/>
          </a:endParaRPr>
        </a:p>
      </dgm:t>
    </dgm:pt>
    <dgm:pt modelId="{312D6E9E-7862-41A5-A480-44B39C45B89E}" type="parTrans" cxnId="{58F69C2F-06AA-43F3-B929-B3BDED2CC398}">
      <dgm:prSet/>
      <dgm:spPr/>
      <dgm:t>
        <a:bodyPr/>
        <a:lstStyle/>
        <a:p>
          <a:endParaRPr lang="tr-TR" sz="1000">
            <a:latin typeface="Comic Sans MS" panose="030F0702030302020204" pitchFamily="66" charset="0"/>
          </a:endParaRPr>
        </a:p>
      </dgm:t>
    </dgm:pt>
    <dgm:pt modelId="{70210AB9-E213-400D-807A-03578E771FCF}" type="sibTrans" cxnId="{58F69C2F-06AA-43F3-B929-B3BDED2CC398}">
      <dgm:prSet/>
      <dgm:spPr/>
      <dgm:t>
        <a:bodyPr/>
        <a:lstStyle/>
        <a:p>
          <a:endParaRPr lang="tr-TR" sz="1000">
            <a:latin typeface="Comic Sans MS" panose="030F0702030302020204" pitchFamily="66" charset="0"/>
          </a:endParaRPr>
        </a:p>
      </dgm:t>
    </dgm:pt>
    <dgm:pt modelId="{7B14765E-FF6B-4D3C-A8A2-30D0689CCA40}">
      <dgm:prSet custT="1"/>
      <dgm:spPr>
        <a:solidFill>
          <a:schemeClr val="tx2">
            <a:lumMod val="20000"/>
            <a:lumOff val="80000"/>
          </a:schemeClr>
        </a:solidFill>
      </dgm:spPr>
      <dgm:t>
        <a:bodyPr/>
        <a:lstStyle/>
        <a:p>
          <a:r>
            <a:rPr lang="tr-TR" sz="1000" b="0" dirty="0" smtClean="0">
              <a:effectLst/>
              <a:latin typeface="Comic Sans MS" panose="030F0702030302020204" pitchFamily="66" charset="0"/>
              <a:cs typeface="Arial" panose="020B0604020202020204" pitchFamily="34" charset="0"/>
            </a:rPr>
            <a:t>Yargı</a:t>
          </a:r>
          <a:endParaRPr lang="tr-TR" sz="1000" dirty="0">
            <a:latin typeface="Comic Sans MS" panose="030F0702030302020204" pitchFamily="66" charset="0"/>
          </a:endParaRPr>
        </a:p>
      </dgm:t>
    </dgm:pt>
    <dgm:pt modelId="{96EC67AD-5E16-4599-9EDF-793EEA06D081}" type="parTrans" cxnId="{90DFC377-1196-430C-A44D-A9336224AF46}">
      <dgm:prSet/>
      <dgm:spPr/>
      <dgm:t>
        <a:bodyPr/>
        <a:lstStyle/>
        <a:p>
          <a:endParaRPr lang="tr-TR" sz="1000">
            <a:latin typeface="Comic Sans MS" panose="030F0702030302020204" pitchFamily="66" charset="0"/>
          </a:endParaRPr>
        </a:p>
      </dgm:t>
    </dgm:pt>
    <dgm:pt modelId="{7A916ED5-3700-494E-A29A-4B77F68CB98D}" type="sibTrans" cxnId="{90DFC377-1196-430C-A44D-A9336224AF46}">
      <dgm:prSet/>
      <dgm:spPr/>
      <dgm:t>
        <a:bodyPr/>
        <a:lstStyle/>
        <a:p>
          <a:endParaRPr lang="tr-TR" sz="1000">
            <a:latin typeface="Comic Sans MS" panose="030F0702030302020204" pitchFamily="66" charset="0"/>
          </a:endParaRPr>
        </a:p>
      </dgm:t>
    </dgm:pt>
    <dgm:pt modelId="{EDEC7877-0A38-44D9-9DA9-1B0236211F85}">
      <dgm:prSet custT="1"/>
      <dgm:spPr>
        <a:solidFill>
          <a:schemeClr val="tx2">
            <a:lumMod val="20000"/>
            <a:lumOff val="80000"/>
          </a:schemeClr>
        </a:solidFill>
      </dgm:spPr>
      <dgm:t>
        <a:bodyPr/>
        <a:lstStyle/>
        <a:p>
          <a:r>
            <a:rPr lang="tr-TR" sz="1000" b="0" dirty="0" smtClean="0">
              <a:effectLst/>
              <a:latin typeface="Comic Sans MS" panose="030F0702030302020204" pitchFamily="66" charset="0"/>
              <a:cs typeface="Arial" panose="020B0604020202020204" pitchFamily="34" charset="0"/>
            </a:rPr>
            <a:t>İçişleri</a:t>
          </a:r>
          <a:endParaRPr lang="tr-TR" sz="1000" b="0" dirty="0">
            <a:effectLst/>
            <a:latin typeface="Comic Sans MS" panose="030F0702030302020204" pitchFamily="66"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sz="1000">
            <a:latin typeface="Comic Sans MS" panose="030F0702030302020204" pitchFamily="66" charset="0"/>
          </a:endParaRPr>
        </a:p>
      </dgm:t>
    </dgm:pt>
    <dgm:pt modelId="{AE5DB67E-3077-466A-B995-66819F625162}" type="sibTrans" cxnId="{64B2C0B0-D95E-46D6-A92C-355943CB272F}">
      <dgm:prSet/>
      <dgm:spPr/>
      <dgm:t>
        <a:bodyPr/>
        <a:lstStyle/>
        <a:p>
          <a:endParaRPr lang="tr-TR" sz="1000">
            <a:latin typeface="Comic Sans MS" panose="030F0702030302020204" pitchFamily="66" charset="0"/>
          </a:endParaRPr>
        </a:p>
      </dgm:t>
    </dgm:pt>
    <dgm:pt modelId="{92D0D8A2-06A3-4260-9BFE-7383A78A3B48}">
      <dgm:prSet custT="1"/>
      <dgm:spPr>
        <a:solidFill>
          <a:schemeClr val="tx2">
            <a:lumMod val="20000"/>
            <a:lumOff val="80000"/>
          </a:schemeClr>
        </a:solidFill>
      </dgm:spPr>
      <dgm:t>
        <a:bodyPr/>
        <a:lstStyle/>
        <a:p>
          <a:r>
            <a:rPr lang="tr-TR" sz="1000" dirty="0" smtClean="0">
              <a:effectLst/>
              <a:latin typeface="Comic Sans MS" panose="030F0702030302020204" pitchFamily="66" charset="0"/>
              <a:cs typeface="Arial" panose="020B0604020202020204" pitchFamily="34" charset="0"/>
            </a:rPr>
            <a:t>Çevre</a:t>
          </a:r>
          <a:endParaRPr lang="tr-TR" sz="1000" dirty="0">
            <a:latin typeface="Comic Sans MS" panose="030F0702030302020204" pitchFamily="66" charset="0"/>
          </a:endParaRPr>
        </a:p>
      </dgm:t>
    </dgm:pt>
    <dgm:pt modelId="{E061FFB1-B366-4884-8B99-333E7EAAD421}" type="parTrans" cxnId="{41C2C702-5331-4BFD-836C-D60C9E5509CA}">
      <dgm:prSet/>
      <dgm:spPr/>
      <dgm:t>
        <a:bodyPr/>
        <a:lstStyle/>
        <a:p>
          <a:endParaRPr lang="tr-TR" sz="1000">
            <a:latin typeface="Comic Sans MS" panose="030F0702030302020204" pitchFamily="66" charset="0"/>
          </a:endParaRPr>
        </a:p>
      </dgm:t>
    </dgm:pt>
    <dgm:pt modelId="{3B855BC0-71A1-4B9F-81AC-1BDEAEF37950}" type="sibTrans" cxnId="{41C2C702-5331-4BFD-836C-D60C9E5509CA}">
      <dgm:prSet/>
      <dgm:spPr/>
      <dgm:t>
        <a:bodyPr/>
        <a:lstStyle/>
        <a:p>
          <a:endParaRPr lang="tr-TR" sz="1000">
            <a:latin typeface="Comic Sans MS" panose="030F0702030302020204" pitchFamily="66" charset="0"/>
          </a:endParaRPr>
        </a:p>
      </dgm:t>
    </dgm:pt>
    <dgm:pt modelId="{C0FAD887-DBB6-4974-8A53-2C3724305B3E}">
      <dgm:prSet custT="1"/>
      <dgm:spPr>
        <a:solidFill>
          <a:schemeClr val="tx2">
            <a:lumMod val="20000"/>
            <a:lumOff val="80000"/>
          </a:schemeClr>
        </a:solidFill>
      </dgm:spPr>
      <dgm:t>
        <a:bodyPr/>
        <a:lstStyle/>
        <a:p>
          <a:r>
            <a:rPr lang="tr-TR" sz="1000" dirty="0" smtClean="0">
              <a:effectLst/>
              <a:latin typeface="Comic Sans MS" panose="030F0702030302020204" pitchFamily="66" charset="0"/>
              <a:cs typeface="Arial" panose="020B0604020202020204" pitchFamily="34" charset="0"/>
            </a:rPr>
            <a:t>Ulaştırma</a:t>
          </a:r>
          <a:endParaRPr lang="tr-TR" sz="1000" dirty="0">
            <a:latin typeface="Comic Sans MS" panose="030F0702030302020204" pitchFamily="66" charset="0"/>
          </a:endParaRPr>
        </a:p>
      </dgm:t>
    </dgm:pt>
    <dgm:pt modelId="{A7724503-BF25-4223-B8ED-CBB4AADD7D11}" type="parTrans" cxnId="{C4DA0C32-24D0-4762-BC10-92C966798513}">
      <dgm:prSet/>
      <dgm:spPr/>
      <dgm:t>
        <a:bodyPr/>
        <a:lstStyle/>
        <a:p>
          <a:endParaRPr lang="tr-TR" sz="1000">
            <a:latin typeface="Comic Sans MS" panose="030F0702030302020204" pitchFamily="66" charset="0"/>
          </a:endParaRPr>
        </a:p>
      </dgm:t>
    </dgm:pt>
    <dgm:pt modelId="{EBD87391-C039-485F-97D2-E8A484258820}" type="sibTrans" cxnId="{C4DA0C32-24D0-4762-BC10-92C966798513}">
      <dgm:prSet/>
      <dgm:spPr/>
      <dgm:t>
        <a:bodyPr/>
        <a:lstStyle/>
        <a:p>
          <a:endParaRPr lang="tr-TR" sz="1000">
            <a:latin typeface="Comic Sans MS" panose="030F0702030302020204" pitchFamily="66" charset="0"/>
          </a:endParaRPr>
        </a:p>
      </dgm:t>
    </dgm:pt>
    <dgm:pt modelId="{BF3189F0-B6B4-4C89-B823-9C6337066EB6}">
      <dgm:prSet custT="1"/>
      <dgm:spPr>
        <a:solidFill>
          <a:schemeClr val="tx2">
            <a:lumMod val="20000"/>
            <a:lumOff val="80000"/>
          </a:schemeClr>
        </a:solidFill>
      </dgm:spPr>
      <dgm:t>
        <a:bodyPr/>
        <a:lstStyle/>
        <a:p>
          <a:r>
            <a:rPr lang="tr-TR" sz="1000" dirty="0" smtClean="0">
              <a:effectLst/>
              <a:latin typeface="Comic Sans MS" panose="030F0702030302020204" pitchFamily="66" charset="0"/>
              <a:cs typeface="Arial" panose="020B0604020202020204" pitchFamily="34" charset="0"/>
            </a:rPr>
            <a:t>Enerji</a:t>
          </a:r>
          <a:endParaRPr lang="tr-TR" sz="1000" dirty="0">
            <a:latin typeface="Comic Sans MS" panose="030F0702030302020204" pitchFamily="66" charset="0"/>
          </a:endParaRPr>
        </a:p>
      </dgm:t>
    </dgm:pt>
    <dgm:pt modelId="{01D9E724-84C2-4A21-BDD5-3C4EBB334E9C}" type="parTrans" cxnId="{2A94E5ED-0A2F-48B6-831B-02CC21BA78FE}">
      <dgm:prSet/>
      <dgm:spPr/>
      <dgm:t>
        <a:bodyPr/>
        <a:lstStyle/>
        <a:p>
          <a:endParaRPr lang="tr-TR" sz="1000">
            <a:latin typeface="Comic Sans MS" panose="030F0702030302020204" pitchFamily="66" charset="0"/>
          </a:endParaRPr>
        </a:p>
      </dgm:t>
    </dgm:pt>
    <dgm:pt modelId="{B0523113-C948-4511-92EC-B85D0B193BF8}" type="sibTrans" cxnId="{2A94E5ED-0A2F-48B6-831B-02CC21BA78FE}">
      <dgm:prSet/>
      <dgm:spPr/>
      <dgm:t>
        <a:bodyPr/>
        <a:lstStyle/>
        <a:p>
          <a:endParaRPr lang="tr-TR" sz="1000">
            <a:latin typeface="Comic Sans MS" panose="030F0702030302020204" pitchFamily="66" charset="0"/>
          </a:endParaRPr>
        </a:p>
      </dgm:t>
    </dgm:pt>
    <dgm:pt modelId="{860B9FC7-3A1C-4826-A3AD-9D3EF37538A0}">
      <dgm:prSet custT="1"/>
      <dgm:spPr>
        <a:solidFill>
          <a:schemeClr val="tx2">
            <a:lumMod val="20000"/>
            <a:lumOff val="80000"/>
          </a:schemeClr>
        </a:solidFill>
      </dgm:spPr>
      <dgm:t>
        <a:bodyPr/>
        <a:lstStyle/>
        <a:p>
          <a:r>
            <a:rPr lang="tr-TR" sz="1000" b="1" dirty="0" smtClean="0">
              <a:effectLst/>
              <a:latin typeface="Comic Sans MS" panose="030F0702030302020204" pitchFamily="66" charset="0"/>
              <a:cs typeface="Arial" panose="020B0604020202020204" pitchFamily="34" charset="0"/>
            </a:rPr>
            <a:t>Rekabetçilik ve Yenilik</a:t>
          </a:r>
          <a:endParaRPr lang="tr-TR" sz="1000" b="1" dirty="0">
            <a:latin typeface="Comic Sans MS" panose="030F0702030302020204" pitchFamily="66" charset="0"/>
          </a:endParaRPr>
        </a:p>
      </dgm:t>
    </dgm:pt>
    <dgm:pt modelId="{7C47D0E1-54B5-437C-B873-F4DE6E899D85}" type="parTrans" cxnId="{2F06A5BB-4AD5-4ED2-9CA9-9FC00B9FC8C6}">
      <dgm:prSet/>
      <dgm:spPr/>
      <dgm:t>
        <a:bodyPr/>
        <a:lstStyle/>
        <a:p>
          <a:endParaRPr lang="tr-TR" sz="1000">
            <a:latin typeface="Comic Sans MS" panose="030F0702030302020204" pitchFamily="66" charset="0"/>
          </a:endParaRPr>
        </a:p>
      </dgm:t>
    </dgm:pt>
    <dgm:pt modelId="{54260EAC-1475-40AF-B94A-965FD6478CE0}" type="sibTrans" cxnId="{2F06A5BB-4AD5-4ED2-9CA9-9FC00B9FC8C6}">
      <dgm:prSet/>
      <dgm:spPr/>
      <dgm:t>
        <a:bodyPr/>
        <a:lstStyle/>
        <a:p>
          <a:endParaRPr lang="tr-TR" sz="1000">
            <a:latin typeface="Comic Sans MS" panose="030F0702030302020204" pitchFamily="66" charset="0"/>
          </a:endParaRPr>
        </a:p>
      </dgm:t>
    </dgm:pt>
    <dgm:pt modelId="{F34C51FF-F1A2-4645-8A7E-C5B3F8A5FAA5}">
      <dgm:prSet/>
      <dgm:spPr>
        <a:solidFill>
          <a:schemeClr val="tx2">
            <a:lumMod val="20000"/>
            <a:lumOff val="80000"/>
          </a:schemeClr>
        </a:solidFill>
      </dgm:spPr>
      <dgm:t>
        <a:bodyPr/>
        <a:lstStyle/>
        <a:p>
          <a:r>
            <a:rPr lang="tr-TR" dirty="0">
              <a:latin typeface="Comic Sans MS" panose="030F0702030302020204" pitchFamily="66" charset="0"/>
            </a:rPr>
            <a:t>Kurumsal Kapasite Geliştirme</a:t>
          </a:r>
        </a:p>
      </dgm:t>
    </dgm:pt>
    <dgm:pt modelId="{97385021-6256-499F-8162-291095C9E252}" type="parTrans" cxnId="{0A8A83C9-844E-47BA-9005-0AC98DF4EB2E}">
      <dgm:prSet/>
      <dgm:spPr/>
      <dgm:t>
        <a:bodyPr/>
        <a:lstStyle/>
        <a:p>
          <a:endParaRPr lang="tr-TR"/>
        </a:p>
      </dgm:t>
    </dgm:pt>
    <dgm:pt modelId="{18427AF0-8AB7-46D6-B277-272E3687D902}" type="sibTrans" cxnId="{0A8A83C9-844E-47BA-9005-0AC98DF4EB2E}">
      <dgm:prSet/>
      <dgm:spPr/>
      <dgm:t>
        <a:bodyPr/>
        <a:lstStyle/>
        <a:p>
          <a:endParaRPr lang="tr-TR"/>
        </a:p>
      </dgm:t>
    </dgm:pt>
    <dgm:pt modelId="{9C2101B2-5AC1-4CBD-9282-489DCEC5285D}">
      <dgm:prSet/>
      <dgm:spPr>
        <a:solidFill>
          <a:schemeClr val="tx2">
            <a:lumMod val="20000"/>
            <a:lumOff val="80000"/>
          </a:schemeClr>
        </a:solidFill>
      </dgm:spPr>
      <dgm:t>
        <a:bodyPr/>
        <a:lstStyle/>
        <a:p>
          <a:r>
            <a:rPr lang="tr-TR" dirty="0">
              <a:latin typeface="Comic Sans MS" panose="030F0702030302020204" pitchFamily="66" charset="0"/>
            </a:rPr>
            <a:t>Kırsal Kalkınma Programı II</a:t>
          </a:r>
        </a:p>
      </dgm:t>
    </dgm:pt>
    <dgm:pt modelId="{02F7F0B0-C81A-4DC1-8C7D-8246A3B80FFF}" type="parTrans" cxnId="{2762021F-DA8A-4FDD-BB5E-ECBCA1303D29}">
      <dgm:prSet/>
      <dgm:spPr/>
      <dgm:t>
        <a:bodyPr/>
        <a:lstStyle/>
        <a:p>
          <a:endParaRPr lang="tr-TR"/>
        </a:p>
      </dgm:t>
    </dgm:pt>
    <dgm:pt modelId="{CE1AA51B-2F30-4912-839A-46282782E94E}" type="sibTrans" cxnId="{2762021F-DA8A-4FDD-BB5E-ECBCA1303D29}">
      <dgm:prSet/>
      <dgm:spPr/>
      <dgm:t>
        <a:bodyPr/>
        <a:lstStyle/>
        <a:p>
          <a:endParaRPr lang="tr-TR"/>
        </a:p>
      </dgm:t>
    </dgm:pt>
    <dgm:pt modelId="{4740C7CF-8D78-4EE0-9FB8-2F3210126286}">
      <dgm:prSet/>
      <dgm:spPr>
        <a:solidFill>
          <a:schemeClr val="accent6">
            <a:lumMod val="60000"/>
            <a:lumOff val="40000"/>
          </a:schemeClr>
        </a:solidFill>
      </dgm:spPr>
      <dgm:t>
        <a:bodyPr/>
        <a:lstStyle/>
        <a:p>
          <a:r>
            <a:rPr lang="tr-TR" b="1" dirty="0">
              <a:latin typeface="Comic Sans MS" panose="030F0702030302020204" pitchFamily="66" charset="0"/>
            </a:rPr>
            <a:t>İstihdam ve İş Piyasası</a:t>
          </a:r>
        </a:p>
      </dgm:t>
    </dgm:pt>
    <dgm:pt modelId="{F4FDCC1C-AEE3-4DF7-B4D2-0A81DE8F7025}" type="parTrans" cxnId="{277F49EB-C422-4147-B821-7C97208A2FD3}">
      <dgm:prSet/>
      <dgm:spPr/>
      <dgm:t>
        <a:bodyPr/>
        <a:lstStyle/>
        <a:p>
          <a:endParaRPr lang="tr-TR"/>
        </a:p>
      </dgm:t>
    </dgm:pt>
    <dgm:pt modelId="{11BF6A89-43B0-4AE6-98BB-78FFD7E0E66D}" type="sibTrans" cxnId="{277F49EB-C422-4147-B821-7C97208A2FD3}">
      <dgm:prSet/>
      <dgm:spPr/>
      <dgm:t>
        <a:bodyPr/>
        <a:lstStyle/>
        <a:p>
          <a:endParaRPr lang="tr-TR"/>
        </a:p>
      </dgm:t>
    </dgm:pt>
    <dgm:pt modelId="{1A8BDC92-2205-41AA-BC5C-DC7D8FDA1517}">
      <dgm:prSet/>
      <dgm:spPr>
        <a:solidFill>
          <a:schemeClr val="accent6">
            <a:lumMod val="60000"/>
            <a:lumOff val="40000"/>
          </a:schemeClr>
        </a:solidFill>
      </dgm:spPr>
      <dgm:t>
        <a:bodyPr/>
        <a:lstStyle/>
        <a:p>
          <a:r>
            <a:rPr lang="tr-TR" b="1" dirty="0">
              <a:latin typeface="Comic Sans MS" panose="030F0702030302020204" pitchFamily="66" charset="0"/>
            </a:rPr>
            <a:t>Eğitim ve İnsan Kaynaklarının Geliştirilmesi</a:t>
          </a:r>
        </a:p>
      </dgm:t>
    </dgm:pt>
    <dgm:pt modelId="{2F9943D5-9785-46EE-8A96-BDBF25006BFE}" type="parTrans" cxnId="{F5ACAA77-3FD8-4A79-9416-B3A3B51C28F2}">
      <dgm:prSet/>
      <dgm:spPr/>
      <dgm:t>
        <a:bodyPr/>
        <a:lstStyle/>
        <a:p>
          <a:endParaRPr lang="tr-TR"/>
        </a:p>
      </dgm:t>
    </dgm:pt>
    <dgm:pt modelId="{1EC962F7-0C00-46D9-8407-5E46754F0181}" type="sibTrans" cxnId="{F5ACAA77-3FD8-4A79-9416-B3A3B51C28F2}">
      <dgm:prSet/>
      <dgm:spPr/>
      <dgm:t>
        <a:bodyPr/>
        <a:lstStyle/>
        <a:p>
          <a:endParaRPr lang="tr-TR"/>
        </a:p>
      </dgm:t>
    </dgm:pt>
    <dgm:pt modelId="{7F6716B0-A612-48A3-9EDB-9F9EA1A9EDA7}">
      <dgm:prSet/>
      <dgm:spPr>
        <a:solidFill>
          <a:schemeClr val="accent6">
            <a:lumMod val="60000"/>
            <a:lumOff val="40000"/>
          </a:schemeClr>
        </a:solidFill>
      </dgm:spPr>
      <dgm:t>
        <a:bodyPr/>
        <a:lstStyle/>
        <a:p>
          <a:r>
            <a:rPr lang="tr-TR" b="1" dirty="0">
              <a:latin typeface="Comic Sans MS" panose="030F0702030302020204" pitchFamily="66" charset="0"/>
            </a:rPr>
            <a:t>Sosyal  Politikalar ve İçerme</a:t>
          </a:r>
        </a:p>
      </dgm:t>
    </dgm:pt>
    <dgm:pt modelId="{AD76B85A-FD5C-4824-9F51-2A1D85897B0F}" type="parTrans" cxnId="{3F24F14C-7844-405B-8A22-E9FAE2513678}">
      <dgm:prSet/>
      <dgm:spPr/>
      <dgm:t>
        <a:bodyPr/>
        <a:lstStyle/>
        <a:p>
          <a:endParaRPr lang="tr-TR"/>
        </a:p>
      </dgm:t>
    </dgm:pt>
    <dgm:pt modelId="{7C668F74-9A0F-40EE-9A4D-9B974A8FE90D}" type="sibTrans" cxnId="{3F24F14C-7844-405B-8A22-E9FAE2513678}">
      <dgm:prSet/>
      <dgm:spPr/>
      <dgm:t>
        <a:bodyPr/>
        <a:lstStyle/>
        <a:p>
          <a:endParaRPr lang="tr-TR"/>
        </a:p>
      </dgm:t>
    </dgm:pt>
    <dgm:pt modelId="{8DBDFB72-171A-490C-AF2B-540D76814754}">
      <dgm:prSet/>
      <dgm:spPr>
        <a:solidFill>
          <a:schemeClr val="tx2">
            <a:lumMod val="20000"/>
            <a:lumOff val="80000"/>
          </a:schemeClr>
        </a:solidFill>
      </dgm:spPr>
      <dgm:t>
        <a:bodyPr/>
        <a:lstStyle/>
        <a:p>
          <a:r>
            <a:rPr lang="tr-TR" dirty="0">
              <a:latin typeface="Comic Sans MS" panose="030F0702030302020204" pitchFamily="66" charset="0"/>
            </a:rPr>
            <a:t>Temel Haklar</a:t>
          </a:r>
        </a:p>
      </dgm:t>
    </dgm:pt>
    <dgm:pt modelId="{9B1AB929-8777-4047-A542-BD53D3E636CD}" type="parTrans" cxnId="{BF7A378C-901A-4053-BA06-296B340F86D3}">
      <dgm:prSet/>
      <dgm:spPr/>
      <dgm:t>
        <a:bodyPr/>
        <a:lstStyle/>
        <a:p>
          <a:endParaRPr lang="tr-TR"/>
        </a:p>
      </dgm:t>
    </dgm:pt>
    <dgm:pt modelId="{82DB1EE4-672D-4B8C-8967-86727ED87A49}" type="sibTrans" cxnId="{BF7A378C-901A-4053-BA06-296B340F86D3}">
      <dgm:prSet/>
      <dgm:spPr/>
      <dgm:t>
        <a:bodyPr/>
        <a:lstStyle/>
        <a:p>
          <a:endParaRPr lang="tr-TR"/>
        </a:p>
      </dgm:t>
    </dgm:pt>
    <dgm:pt modelId="{D49300F0-102C-46A2-964B-EF8EF0101829}">
      <dgm:prSet/>
      <dgm:spPr>
        <a:solidFill>
          <a:schemeClr val="tx2">
            <a:lumMod val="20000"/>
            <a:lumOff val="80000"/>
          </a:schemeClr>
        </a:solidFill>
      </dgm:spPr>
      <dgm:t>
        <a:bodyPr/>
        <a:lstStyle/>
        <a:p>
          <a:r>
            <a:rPr lang="tr-TR" dirty="0">
              <a:latin typeface="Comic Sans MS" panose="030F0702030302020204" pitchFamily="66" charset="0"/>
            </a:rPr>
            <a:t>Düzenleyici Reform</a:t>
          </a:r>
        </a:p>
      </dgm:t>
    </dgm:pt>
    <dgm:pt modelId="{CE72E499-D2A2-4F38-B2B8-106958116E7E}" type="parTrans" cxnId="{C352FFDE-6E16-420E-965D-7A0C6F85C353}">
      <dgm:prSet/>
      <dgm:spPr/>
      <dgm:t>
        <a:bodyPr/>
        <a:lstStyle/>
        <a:p>
          <a:endParaRPr lang="tr-TR"/>
        </a:p>
      </dgm:t>
    </dgm:pt>
    <dgm:pt modelId="{9B33BCE2-7064-4122-89D4-48930F91CCEC}" type="sibTrans" cxnId="{C352FFDE-6E16-420E-965D-7A0C6F85C353}">
      <dgm:prSet/>
      <dgm:spPr/>
      <dgm:t>
        <a:bodyPr/>
        <a:lstStyle/>
        <a:p>
          <a:endParaRPr lang="tr-TR"/>
        </a:p>
      </dgm:t>
    </dgm:pt>
    <dgm:pt modelId="{27B6A201-5DF0-4954-B585-95B777B41772}">
      <dgm:prSet/>
      <dgm:spPr>
        <a:solidFill>
          <a:schemeClr val="tx2">
            <a:lumMod val="20000"/>
            <a:lumOff val="80000"/>
          </a:schemeClr>
        </a:solidFill>
      </dgm:spPr>
      <dgm:t>
        <a:bodyPr/>
        <a:lstStyle/>
        <a:p>
          <a:r>
            <a:rPr lang="tr-TR" dirty="0">
              <a:latin typeface="Comic Sans MS" panose="030F0702030302020204" pitchFamily="66" charset="0"/>
            </a:rPr>
            <a:t>Birlik Programları</a:t>
          </a:r>
        </a:p>
      </dgm:t>
    </dgm:pt>
    <dgm:pt modelId="{8820B89C-61BB-481E-A9FD-AA9E018F97A6}" type="parTrans" cxnId="{D58E6AEC-C290-4F61-AB8D-768FB6B0B0A0}">
      <dgm:prSet/>
      <dgm:spPr/>
      <dgm:t>
        <a:bodyPr/>
        <a:lstStyle/>
        <a:p>
          <a:endParaRPr lang="tr-TR"/>
        </a:p>
      </dgm:t>
    </dgm:pt>
    <dgm:pt modelId="{DD43265B-E09B-4994-9856-B5A04E0DE4AC}" type="sibTrans" cxnId="{D58E6AEC-C290-4F61-AB8D-768FB6B0B0A0}">
      <dgm:prSet/>
      <dgm:spPr/>
      <dgm:t>
        <a:bodyPr/>
        <a:lstStyle/>
        <a:p>
          <a:endParaRPr lang="tr-T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t>
        <a:bodyPr/>
        <a:lstStyle/>
        <a:p>
          <a:endParaRPr lang="tr-TR"/>
        </a:p>
      </dgm:t>
    </dgm:pt>
    <dgm:pt modelId="{1EE7396A-6748-4020-8311-B3903EF2EF44}" type="pres">
      <dgm:prSet presAssocID="{CBDB2BAA-719F-4D0C-8B00-A2C6A9EE6641}" presName="rootComposite1" presStyleCnt="0"/>
      <dgm:spPr/>
      <dgm:t>
        <a:bodyPr/>
        <a:lstStyle/>
        <a:p>
          <a:endParaRPr lang="tr-TR"/>
        </a:p>
      </dgm:t>
    </dgm:pt>
    <dgm:pt modelId="{B1C67B47-2B79-465D-BE13-D8967E594A0F}" type="pres">
      <dgm:prSet presAssocID="{CBDB2BAA-719F-4D0C-8B00-A2C6A9EE6641}" presName="rootText1" presStyleLbl="node0" presStyleIdx="0" presStyleCnt="1" custScaleX="503306" custScaleY="147501">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t>
        <a:bodyPr/>
        <a:lstStyle/>
        <a:p>
          <a:endParaRPr lang="tr-TR"/>
        </a:p>
      </dgm:t>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t>
        <a:bodyPr/>
        <a:lstStyle/>
        <a:p>
          <a:endParaRPr lang="tr-TR"/>
        </a:p>
      </dgm:t>
    </dgm:pt>
    <dgm:pt modelId="{4AA4BC3F-661D-414E-AF9E-C3161B20159A}" type="pres">
      <dgm:prSet presAssocID="{BC97F7D8-5F1E-4E2F-A9E5-21B2189C6FBF}" presName="rootComposite" presStyleCnt="0"/>
      <dgm:spPr/>
      <dgm:t>
        <a:bodyPr/>
        <a:lstStyle/>
        <a:p>
          <a:endParaRPr lang="tr-TR"/>
        </a:p>
      </dgm:t>
    </dgm:pt>
    <dgm:pt modelId="{8C7FA9D2-639D-4B2D-B38E-469CF6802654}" type="pres">
      <dgm:prSet presAssocID="{BC97F7D8-5F1E-4E2F-A9E5-21B2189C6FBF}" presName="rootText" presStyleLbl="node2" presStyleIdx="0" presStyleCnt="5" custScaleX="139753" custScaleY="155722">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t>
        <a:bodyPr/>
        <a:lstStyle/>
        <a:p>
          <a:endParaRPr lang="tr-TR"/>
        </a:p>
      </dgm:t>
    </dgm:pt>
    <dgm:pt modelId="{F01386A2-1E3E-4A92-9667-33A210E3D948}" type="pres">
      <dgm:prSet presAssocID="{253AB6A5-02F1-4887-AC1D-D13769F75EE5}" presName="Name37" presStyleLbl="parChTrans1D3" presStyleIdx="0" presStyleCnt="11"/>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t>
        <a:bodyPr/>
        <a:lstStyle/>
        <a:p>
          <a:endParaRPr lang="tr-TR"/>
        </a:p>
      </dgm:t>
    </dgm:pt>
    <dgm:pt modelId="{FE190624-AFC9-4ECE-9B38-BD501A1A05FB}" type="pres">
      <dgm:prSet presAssocID="{6855E587-E01B-48FD-9453-C613788264ED}" presName="rootComposite" presStyleCnt="0"/>
      <dgm:spPr/>
      <dgm:t>
        <a:bodyPr/>
        <a:lstStyle/>
        <a:p>
          <a:endParaRPr lang="tr-TR"/>
        </a:p>
      </dgm:t>
    </dgm:pt>
    <dgm:pt modelId="{87FE0ACB-78F2-49F9-8257-F4247155DB9F}" type="pres">
      <dgm:prSet presAssocID="{6855E587-E01B-48FD-9453-C613788264ED}" presName="rootText" presStyleLbl="node3" presStyleIdx="0" presStyleCnt="11" custScaleX="115781" custScaleY="145956">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11"/>
      <dgm:spPr/>
      <dgm:t>
        <a:bodyPr/>
        <a:lstStyle/>
        <a:p>
          <a:endParaRPr lang="tr-TR"/>
        </a:p>
      </dgm:t>
    </dgm:pt>
    <dgm:pt modelId="{C8BBC662-1F2B-4D7F-B9B9-83494EF4FBC6}" type="pres">
      <dgm:prSet presAssocID="{6855E587-E01B-48FD-9453-C613788264ED}" presName="hierChild4" presStyleCnt="0"/>
      <dgm:spPr/>
      <dgm:t>
        <a:bodyPr/>
        <a:lstStyle/>
        <a:p>
          <a:endParaRPr lang="tr-TR"/>
        </a:p>
      </dgm:t>
    </dgm:pt>
    <dgm:pt modelId="{6C997318-D06E-4260-A2AA-5B56DEC1EC01}" type="pres">
      <dgm:prSet presAssocID="{312D6E9E-7862-41A5-A480-44B39C45B89E}" presName="Name37" presStyleLbl="parChTrans1D4" presStyleIdx="0" presStyleCnt="6"/>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t>
        <a:bodyPr/>
        <a:lstStyle/>
        <a:p>
          <a:endParaRPr lang="tr-TR"/>
        </a:p>
      </dgm:t>
    </dgm:pt>
    <dgm:pt modelId="{6D2A1DEB-944C-4A99-BE1C-34C3521BBE79}" type="pres">
      <dgm:prSet presAssocID="{8D8DA97E-A2E0-4479-91D6-59FA842AE956}" presName="rootComposite" presStyleCnt="0"/>
      <dgm:spPr/>
      <dgm:t>
        <a:bodyPr/>
        <a:lstStyle/>
        <a:p>
          <a:endParaRPr lang="tr-TR"/>
        </a:p>
      </dgm:t>
    </dgm:pt>
    <dgm:pt modelId="{3998C496-CED5-4A4D-BEB9-469B460721CD}" type="pres">
      <dgm:prSet presAssocID="{8D8DA97E-A2E0-4479-91D6-59FA842AE956}" presName="rootText" presStyleLbl="node4" presStyleIdx="0" presStyleCnt="6">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6"/>
      <dgm:spPr/>
      <dgm:t>
        <a:bodyPr/>
        <a:lstStyle/>
        <a:p>
          <a:endParaRPr lang="tr-TR"/>
        </a:p>
      </dgm:t>
    </dgm:pt>
    <dgm:pt modelId="{0E6B36E4-753C-47EF-A000-1420A265B248}" type="pres">
      <dgm:prSet presAssocID="{8D8DA97E-A2E0-4479-91D6-59FA842AE956}" presName="hierChild4" presStyleCnt="0"/>
      <dgm:spPr/>
      <dgm:t>
        <a:bodyPr/>
        <a:lstStyle/>
        <a:p>
          <a:endParaRPr lang="tr-TR"/>
        </a:p>
      </dgm:t>
    </dgm:pt>
    <dgm:pt modelId="{E4E078B1-1E68-4C4C-9080-C2BFFAD511A5}" type="pres">
      <dgm:prSet presAssocID="{8D8DA97E-A2E0-4479-91D6-59FA842AE956}" presName="hierChild5" presStyleCnt="0"/>
      <dgm:spPr/>
      <dgm:t>
        <a:bodyPr/>
        <a:lstStyle/>
        <a:p>
          <a:endParaRPr lang="tr-TR"/>
        </a:p>
      </dgm:t>
    </dgm:pt>
    <dgm:pt modelId="{BCD6C03C-7C90-44C7-9553-8C8932BC7194}" type="pres">
      <dgm:prSet presAssocID="{CE72E499-D2A2-4F38-B2B8-106958116E7E}" presName="Name37" presStyleLbl="parChTrans1D4" presStyleIdx="1" presStyleCnt="6"/>
      <dgm:spPr/>
      <dgm:t>
        <a:bodyPr/>
        <a:lstStyle/>
        <a:p>
          <a:endParaRPr lang="tr-TR"/>
        </a:p>
      </dgm:t>
    </dgm:pt>
    <dgm:pt modelId="{C4F7F612-E992-4B52-980A-AF5077820210}" type="pres">
      <dgm:prSet presAssocID="{D49300F0-102C-46A2-964B-EF8EF0101829}" presName="hierRoot2" presStyleCnt="0">
        <dgm:presLayoutVars>
          <dgm:hierBranch val="init"/>
        </dgm:presLayoutVars>
      </dgm:prSet>
      <dgm:spPr/>
      <dgm:t>
        <a:bodyPr/>
        <a:lstStyle/>
        <a:p>
          <a:endParaRPr lang="tr-TR"/>
        </a:p>
      </dgm:t>
    </dgm:pt>
    <dgm:pt modelId="{035E64EF-6B2B-4506-8591-8EC95B7EEB4C}" type="pres">
      <dgm:prSet presAssocID="{D49300F0-102C-46A2-964B-EF8EF0101829}" presName="rootComposite" presStyleCnt="0"/>
      <dgm:spPr/>
      <dgm:t>
        <a:bodyPr/>
        <a:lstStyle/>
        <a:p>
          <a:endParaRPr lang="tr-TR"/>
        </a:p>
      </dgm:t>
    </dgm:pt>
    <dgm:pt modelId="{C83C1888-D0E6-43F6-84BD-10D8EF353FCD}" type="pres">
      <dgm:prSet presAssocID="{D49300F0-102C-46A2-964B-EF8EF0101829}" presName="rootText" presStyleLbl="node4" presStyleIdx="1" presStyleCnt="6">
        <dgm:presLayoutVars>
          <dgm:chPref val="3"/>
        </dgm:presLayoutVars>
      </dgm:prSet>
      <dgm:spPr/>
      <dgm:t>
        <a:bodyPr/>
        <a:lstStyle/>
        <a:p>
          <a:endParaRPr lang="tr-TR"/>
        </a:p>
      </dgm:t>
    </dgm:pt>
    <dgm:pt modelId="{74CF911E-BBA4-49AE-A8F3-5B64341A3EE6}" type="pres">
      <dgm:prSet presAssocID="{D49300F0-102C-46A2-964B-EF8EF0101829}" presName="rootConnector" presStyleLbl="node4" presStyleIdx="1" presStyleCnt="6"/>
      <dgm:spPr/>
      <dgm:t>
        <a:bodyPr/>
        <a:lstStyle/>
        <a:p>
          <a:endParaRPr lang="tr-TR"/>
        </a:p>
      </dgm:t>
    </dgm:pt>
    <dgm:pt modelId="{E13FDE5F-938C-4B2C-9F5A-8F6162C99DA7}" type="pres">
      <dgm:prSet presAssocID="{D49300F0-102C-46A2-964B-EF8EF0101829}" presName="hierChild4" presStyleCnt="0"/>
      <dgm:spPr/>
      <dgm:t>
        <a:bodyPr/>
        <a:lstStyle/>
        <a:p>
          <a:endParaRPr lang="tr-TR"/>
        </a:p>
      </dgm:t>
    </dgm:pt>
    <dgm:pt modelId="{117F8C16-E3AA-405A-AD8A-E37EF2F2E060}" type="pres">
      <dgm:prSet presAssocID="{D49300F0-102C-46A2-964B-EF8EF0101829}" presName="hierChild5" presStyleCnt="0"/>
      <dgm:spPr/>
      <dgm:t>
        <a:bodyPr/>
        <a:lstStyle/>
        <a:p>
          <a:endParaRPr lang="tr-TR"/>
        </a:p>
      </dgm:t>
    </dgm:pt>
    <dgm:pt modelId="{A9B08FCD-BB56-4E6E-B56F-6B17E03F2633}" type="pres">
      <dgm:prSet presAssocID="{8820B89C-61BB-481E-A9FD-AA9E018F97A6}" presName="Name37" presStyleLbl="parChTrans1D4" presStyleIdx="2" presStyleCnt="6"/>
      <dgm:spPr/>
      <dgm:t>
        <a:bodyPr/>
        <a:lstStyle/>
        <a:p>
          <a:endParaRPr lang="tr-TR"/>
        </a:p>
      </dgm:t>
    </dgm:pt>
    <dgm:pt modelId="{73535D5D-FCC4-4A1E-8BFC-14E463C453CD}" type="pres">
      <dgm:prSet presAssocID="{27B6A201-5DF0-4954-B585-95B777B41772}" presName="hierRoot2" presStyleCnt="0">
        <dgm:presLayoutVars>
          <dgm:hierBranch val="init"/>
        </dgm:presLayoutVars>
      </dgm:prSet>
      <dgm:spPr/>
      <dgm:t>
        <a:bodyPr/>
        <a:lstStyle/>
        <a:p>
          <a:endParaRPr lang="tr-TR"/>
        </a:p>
      </dgm:t>
    </dgm:pt>
    <dgm:pt modelId="{8B64B028-E5C8-4148-830C-0AC52FF96FB0}" type="pres">
      <dgm:prSet presAssocID="{27B6A201-5DF0-4954-B585-95B777B41772}" presName="rootComposite" presStyleCnt="0"/>
      <dgm:spPr/>
      <dgm:t>
        <a:bodyPr/>
        <a:lstStyle/>
        <a:p>
          <a:endParaRPr lang="tr-TR"/>
        </a:p>
      </dgm:t>
    </dgm:pt>
    <dgm:pt modelId="{0E48A877-6433-4834-925D-CFAB033C48EC}" type="pres">
      <dgm:prSet presAssocID="{27B6A201-5DF0-4954-B585-95B777B41772}" presName="rootText" presStyleLbl="node4" presStyleIdx="2" presStyleCnt="6">
        <dgm:presLayoutVars>
          <dgm:chPref val="3"/>
        </dgm:presLayoutVars>
      </dgm:prSet>
      <dgm:spPr/>
      <dgm:t>
        <a:bodyPr/>
        <a:lstStyle/>
        <a:p>
          <a:endParaRPr lang="tr-TR"/>
        </a:p>
      </dgm:t>
    </dgm:pt>
    <dgm:pt modelId="{042618E5-E3D7-4EEE-BA11-724094958781}" type="pres">
      <dgm:prSet presAssocID="{27B6A201-5DF0-4954-B585-95B777B41772}" presName="rootConnector" presStyleLbl="node4" presStyleIdx="2" presStyleCnt="6"/>
      <dgm:spPr/>
      <dgm:t>
        <a:bodyPr/>
        <a:lstStyle/>
        <a:p>
          <a:endParaRPr lang="tr-TR"/>
        </a:p>
      </dgm:t>
    </dgm:pt>
    <dgm:pt modelId="{12FCEFBF-9B79-4BE4-A9F7-659E9A08BB45}" type="pres">
      <dgm:prSet presAssocID="{27B6A201-5DF0-4954-B585-95B777B41772}" presName="hierChild4" presStyleCnt="0"/>
      <dgm:spPr/>
      <dgm:t>
        <a:bodyPr/>
        <a:lstStyle/>
        <a:p>
          <a:endParaRPr lang="tr-TR"/>
        </a:p>
      </dgm:t>
    </dgm:pt>
    <dgm:pt modelId="{D2D6D03A-3AEE-4CC6-A25A-19BF1D23BD6F}" type="pres">
      <dgm:prSet presAssocID="{27B6A201-5DF0-4954-B585-95B777B41772}" presName="hierChild5" presStyleCnt="0"/>
      <dgm:spPr/>
      <dgm:t>
        <a:bodyPr/>
        <a:lstStyle/>
        <a:p>
          <a:endParaRPr lang="tr-TR"/>
        </a:p>
      </dgm:t>
    </dgm:pt>
    <dgm:pt modelId="{C404EFD2-237B-4EB8-9C14-879E5B5B3AA0}" type="pres">
      <dgm:prSet presAssocID="{6855E587-E01B-48FD-9453-C613788264ED}" presName="hierChild5" presStyleCnt="0"/>
      <dgm:spPr/>
      <dgm:t>
        <a:bodyPr/>
        <a:lstStyle/>
        <a:p>
          <a:endParaRPr lang="tr-TR"/>
        </a:p>
      </dgm:t>
    </dgm:pt>
    <dgm:pt modelId="{4AB627A7-9910-4B0C-AC4B-08A53F57C0BC}" type="pres">
      <dgm:prSet presAssocID="{9A6E8742-4AA5-4363-847A-365FCB3858C1}" presName="Name37" presStyleLbl="parChTrans1D3" presStyleIdx="1" presStyleCnt="11"/>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t>
        <a:bodyPr/>
        <a:lstStyle/>
        <a:p>
          <a:endParaRPr lang="tr-TR"/>
        </a:p>
      </dgm:t>
    </dgm:pt>
    <dgm:pt modelId="{08BED996-BCC3-4B1F-B53A-77B78B644046}" type="pres">
      <dgm:prSet presAssocID="{2A516738-9763-408F-8CA2-A1CC96B3E1F1}" presName="rootComposite" presStyleCnt="0"/>
      <dgm:spPr/>
      <dgm:t>
        <a:bodyPr/>
        <a:lstStyle/>
        <a:p>
          <a:endParaRPr lang="tr-TR"/>
        </a:p>
      </dgm:t>
    </dgm:pt>
    <dgm:pt modelId="{F477F4B4-A5F9-4609-8768-1707D104CEDE}" type="pres">
      <dgm:prSet presAssocID="{2A516738-9763-408F-8CA2-A1CC96B3E1F1}" presName="rootText" presStyleLbl="node3" presStyleIdx="1" presStyleCnt="11" custScaleX="125026" custScaleY="146683">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11"/>
      <dgm:spPr/>
      <dgm:t>
        <a:bodyPr/>
        <a:lstStyle/>
        <a:p>
          <a:endParaRPr lang="tr-TR"/>
        </a:p>
      </dgm:t>
    </dgm:pt>
    <dgm:pt modelId="{082AE7E2-5996-4AB4-AF94-3C3F47CD8614}" type="pres">
      <dgm:prSet presAssocID="{2A516738-9763-408F-8CA2-A1CC96B3E1F1}" presName="hierChild4" presStyleCnt="0"/>
      <dgm:spPr/>
      <dgm:t>
        <a:bodyPr/>
        <a:lstStyle/>
        <a:p>
          <a:endParaRPr lang="tr-TR"/>
        </a:p>
      </dgm:t>
    </dgm:pt>
    <dgm:pt modelId="{01220EAA-80DC-47E4-8C9F-6657BAEEEE07}" type="pres">
      <dgm:prSet presAssocID="{F44A82A2-8636-4CF6-AFB5-59F2A55CE0D0}" presName="Name37" presStyleLbl="parChTrans1D4" presStyleIdx="3" presStyleCnt="6"/>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t>
        <a:bodyPr/>
        <a:lstStyle/>
        <a:p>
          <a:endParaRPr lang="tr-TR"/>
        </a:p>
      </dgm:t>
    </dgm:pt>
    <dgm:pt modelId="{08176987-8ACF-4F92-9DC4-76A232AEB135}" type="pres">
      <dgm:prSet presAssocID="{EDEC7877-0A38-44D9-9DA9-1B0236211F85}" presName="rootComposite" presStyleCnt="0"/>
      <dgm:spPr/>
      <dgm:t>
        <a:bodyPr/>
        <a:lstStyle/>
        <a:p>
          <a:endParaRPr lang="tr-TR"/>
        </a:p>
      </dgm:t>
    </dgm:pt>
    <dgm:pt modelId="{529BA727-1CA4-4416-9D64-B10D43935794}" type="pres">
      <dgm:prSet presAssocID="{EDEC7877-0A38-44D9-9DA9-1B0236211F85}" presName="rootText" presStyleLbl="node4" presStyleIdx="3" presStyleCnt="6">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3" presStyleCnt="6"/>
      <dgm:spPr/>
      <dgm:t>
        <a:bodyPr/>
        <a:lstStyle/>
        <a:p>
          <a:endParaRPr lang="tr-TR"/>
        </a:p>
      </dgm:t>
    </dgm:pt>
    <dgm:pt modelId="{308476CF-4478-41ED-B6C1-BC7971E201AC}" type="pres">
      <dgm:prSet presAssocID="{EDEC7877-0A38-44D9-9DA9-1B0236211F85}" presName="hierChild4" presStyleCnt="0"/>
      <dgm:spPr/>
      <dgm:t>
        <a:bodyPr/>
        <a:lstStyle/>
        <a:p>
          <a:endParaRPr lang="tr-TR"/>
        </a:p>
      </dgm:t>
    </dgm:pt>
    <dgm:pt modelId="{857BD75C-72AD-4846-91DE-D530D89FEB25}" type="pres">
      <dgm:prSet presAssocID="{EDEC7877-0A38-44D9-9DA9-1B0236211F85}" presName="hierChild5" presStyleCnt="0"/>
      <dgm:spPr/>
      <dgm:t>
        <a:bodyPr/>
        <a:lstStyle/>
        <a:p>
          <a:endParaRPr lang="tr-TR"/>
        </a:p>
      </dgm:t>
    </dgm:pt>
    <dgm:pt modelId="{B61D5F0A-1ED1-4C71-82EF-38A20149DF4B}" type="pres">
      <dgm:prSet presAssocID="{96EC67AD-5E16-4599-9EDF-793EEA06D081}" presName="Name37" presStyleLbl="parChTrans1D4" presStyleIdx="4" presStyleCnt="6"/>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t>
        <a:bodyPr/>
        <a:lstStyle/>
        <a:p>
          <a:endParaRPr lang="tr-TR"/>
        </a:p>
      </dgm:t>
    </dgm:pt>
    <dgm:pt modelId="{52537ACD-4E24-43F4-A43A-ED88C7DBF01E}" type="pres">
      <dgm:prSet presAssocID="{7B14765E-FF6B-4D3C-A8A2-30D0689CCA40}" presName="rootComposite" presStyleCnt="0"/>
      <dgm:spPr/>
      <dgm:t>
        <a:bodyPr/>
        <a:lstStyle/>
        <a:p>
          <a:endParaRPr lang="tr-TR"/>
        </a:p>
      </dgm:t>
    </dgm:pt>
    <dgm:pt modelId="{FFE583AC-4819-4792-9EAB-950A78BC27C8}" type="pres">
      <dgm:prSet presAssocID="{7B14765E-FF6B-4D3C-A8A2-30D0689CCA40}" presName="rootText" presStyleLbl="node4" presStyleIdx="4" presStyleCnt="6" custScaleX="91791" custScaleY="90307">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4" presStyleCnt="6"/>
      <dgm:spPr/>
      <dgm:t>
        <a:bodyPr/>
        <a:lstStyle/>
        <a:p>
          <a:endParaRPr lang="tr-TR"/>
        </a:p>
      </dgm:t>
    </dgm:pt>
    <dgm:pt modelId="{C9796240-7D44-467F-9230-69C8769462F8}" type="pres">
      <dgm:prSet presAssocID="{7B14765E-FF6B-4D3C-A8A2-30D0689CCA40}" presName="hierChild4" presStyleCnt="0"/>
      <dgm:spPr/>
      <dgm:t>
        <a:bodyPr/>
        <a:lstStyle/>
        <a:p>
          <a:endParaRPr lang="tr-TR"/>
        </a:p>
      </dgm:t>
    </dgm:pt>
    <dgm:pt modelId="{9BC94476-B66E-4AB5-B5BB-8685B4348E56}" type="pres">
      <dgm:prSet presAssocID="{7B14765E-FF6B-4D3C-A8A2-30D0689CCA40}" presName="hierChild5" presStyleCnt="0"/>
      <dgm:spPr/>
      <dgm:t>
        <a:bodyPr/>
        <a:lstStyle/>
        <a:p>
          <a:endParaRPr lang="tr-TR"/>
        </a:p>
      </dgm:t>
    </dgm:pt>
    <dgm:pt modelId="{0EE4BDA6-3DB1-4F8F-A6A3-6C554153D716}" type="pres">
      <dgm:prSet presAssocID="{9B1AB929-8777-4047-A542-BD53D3E636CD}" presName="Name37" presStyleLbl="parChTrans1D4" presStyleIdx="5" presStyleCnt="6"/>
      <dgm:spPr/>
      <dgm:t>
        <a:bodyPr/>
        <a:lstStyle/>
        <a:p>
          <a:endParaRPr lang="tr-TR"/>
        </a:p>
      </dgm:t>
    </dgm:pt>
    <dgm:pt modelId="{168CB4E4-1D83-45FB-B26F-EB9700153D2B}" type="pres">
      <dgm:prSet presAssocID="{8DBDFB72-171A-490C-AF2B-540D76814754}" presName="hierRoot2" presStyleCnt="0">
        <dgm:presLayoutVars>
          <dgm:hierBranch val="init"/>
        </dgm:presLayoutVars>
      </dgm:prSet>
      <dgm:spPr/>
      <dgm:t>
        <a:bodyPr/>
        <a:lstStyle/>
        <a:p>
          <a:endParaRPr lang="tr-TR"/>
        </a:p>
      </dgm:t>
    </dgm:pt>
    <dgm:pt modelId="{DCC7573D-3E38-41F6-B317-E0BA08536E9B}" type="pres">
      <dgm:prSet presAssocID="{8DBDFB72-171A-490C-AF2B-540D76814754}" presName="rootComposite" presStyleCnt="0"/>
      <dgm:spPr/>
      <dgm:t>
        <a:bodyPr/>
        <a:lstStyle/>
        <a:p>
          <a:endParaRPr lang="tr-TR"/>
        </a:p>
      </dgm:t>
    </dgm:pt>
    <dgm:pt modelId="{3612326A-DD0F-4B32-A890-8CF92FC24D55}" type="pres">
      <dgm:prSet presAssocID="{8DBDFB72-171A-490C-AF2B-540D76814754}" presName="rootText" presStyleLbl="node4" presStyleIdx="5" presStyleCnt="6">
        <dgm:presLayoutVars>
          <dgm:chPref val="3"/>
        </dgm:presLayoutVars>
      </dgm:prSet>
      <dgm:spPr/>
      <dgm:t>
        <a:bodyPr/>
        <a:lstStyle/>
        <a:p>
          <a:endParaRPr lang="tr-TR"/>
        </a:p>
      </dgm:t>
    </dgm:pt>
    <dgm:pt modelId="{0371E7D8-AAC3-4AF4-94F9-96F16FDA29C7}" type="pres">
      <dgm:prSet presAssocID="{8DBDFB72-171A-490C-AF2B-540D76814754}" presName="rootConnector" presStyleLbl="node4" presStyleIdx="5" presStyleCnt="6"/>
      <dgm:spPr/>
      <dgm:t>
        <a:bodyPr/>
        <a:lstStyle/>
        <a:p>
          <a:endParaRPr lang="tr-TR"/>
        </a:p>
      </dgm:t>
    </dgm:pt>
    <dgm:pt modelId="{99DE9698-B0CB-41CB-93DF-B3626649D293}" type="pres">
      <dgm:prSet presAssocID="{8DBDFB72-171A-490C-AF2B-540D76814754}" presName="hierChild4" presStyleCnt="0"/>
      <dgm:spPr/>
      <dgm:t>
        <a:bodyPr/>
        <a:lstStyle/>
        <a:p>
          <a:endParaRPr lang="tr-TR"/>
        </a:p>
      </dgm:t>
    </dgm:pt>
    <dgm:pt modelId="{25B75B4F-ED50-40E9-922D-2E1DFCB09E89}" type="pres">
      <dgm:prSet presAssocID="{8DBDFB72-171A-490C-AF2B-540D76814754}" presName="hierChild5" presStyleCnt="0"/>
      <dgm:spPr/>
      <dgm:t>
        <a:bodyPr/>
        <a:lstStyle/>
        <a:p>
          <a:endParaRPr lang="tr-TR"/>
        </a:p>
      </dgm:t>
    </dgm:pt>
    <dgm:pt modelId="{21A0016B-CEF1-468A-938D-A46BC4E81164}" type="pres">
      <dgm:prSet presAssocID="{2A516738-9763-408F-8CA2-A1CC96B3E1F1}" presName="hierChild5" presStyleCnt="0"/>
      <dgm:spPr/>
      <dgm:t>
        <a:bodyPr/>
        <a:lstStyle/>
        <a:p>
          <a:endParaRPr lang="tr-TR"/>
        </a:p>
      </dgm:t>
    </dgm:pt>
    <dgm:pt modelId="{F13D2081-90F0-4D3B-BC6D-DB379B0889A6}" type="pres">
      <dgm:prSet presAssocID="{BC97F7D8-5F1E-4E2F-A9E5-21B2189C6FBF}" presName="hierChild5" presStyleCnt="0"/>
      <dgm:spPr/>
      <dgm:t>
        <a:bodyPr/>
        <a:lstStyle/>
        <a:p>
          <a:endParaRPr lang="tr-TR"/>
        </a:p>
      </dgm:t>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t>
        <a:bodyPr/>
        <a:lstStyle/>
        <a:p>
          <a:endParaRPr lang="tr-TR"/>
        </a:p>
      </dgm:t>
    </dgm:pt>
    <dgm:pt modelId="{EDB028DB-6322-438E-9AE6-23DAE1D92B41}" type="pres">
      <dgm:prSet presAssocID="{26F54C6C-22D2-4AC8-854B-1E5AA108D852}" presName="rootComposite" presStyleCnt="0"/>
      <dgm:spPr/>
      <dgm:t>
        <a:bodyPr/>
        <a:lstStyle/>
        <a:p>
          <a:endParaRPr lang="tr-TR"/>
        </a:p>
      </dgm:t>
    </dgm:pt>
    <dgm:pt modelId="{E3F62503-3C1C-4868-BA0B-CA7895AB5EAF}" type="pres">
      <dgm:prSet presAssocID="{26F54C6C-22D2-4AC8-854B-1E5AA108D852}" presName="rootText" presStyleLbl="node2" presStyleIdx="1" presStyleCnt="5">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t>
        <a:bodyPr/>
        <a:lstStyle/>
        <a:p>
          <a:endParaRPr lang="tr-TR"/>
        </a:p>
      </dgm:t>
    </dgm:pt>
    <dgm:pt modelId="{44F78121-67A9-4736-BE52-8C3FFB93F80B}" type="pres">
      <dgm:prSet presAssocID="{7C47D0E1-54B5-437C-B873-F4DE6E899D85}" presName="Name37" presStyleLbl="parChTrans1D3" presStyleIdx="2" presStyleCnt="11"/>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t>
        <a:bodyPr/>
        <a:lstStyle/>
        <a:p>
          <a:endParaRPr lang="tr-TR"/>
        </a:p>
      </dgm:t>
    </dgm:pt>
    <dgm:pt modelId="{F075753D-D68B-4F42-8BD8-7CAE819B7AE6}" type="pres">
      <dgm:prSet presAssocID="{860B9FC7-3A1C-4826-A3AD-9D3EF37538A0}" presName="rootComposite" presStyleCnt="0"/>
      <dgm:spPr/>
      <dgm:t>
        <a:bodyPr/>
        <a:lstStyle/>
        <a:p>
          <a:endParaRPr lang="tr-TR"/>
        </a:p>
      </dgm:t>
    </dgm:pt>
    <dgm:pt modelId="{842237A6-422D-4E0A-965E-C03B0CBA2415}" type="pres">
      <dgm:prSet presAssocID="{860B9FC7-3A1C-4826-A3AD-9D3EF37538A0}" presName="rootText" presStyleLbl="node3" presStyleIdx="2" presStyleCnt="11">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11"/>
      <dgm:spPr/>
      <dgm:t>
        <a:bodyPr/>
        <a:lstStyle/>
        <a:p>
          <a:endParaRPr lang="tr-TR"/>
        </a:p>
      </dgm:t>
    </dgm:pt>
    <dgm:pt modelId="{F21FF688-9D94-4BA5-9797-A1930087F42D}" type="pres">
      <dgm:prSet presAssocID="{860B9FC7-3A1C-4826-A3AD-9D3EF37538A0}" presName="hierChild4" presStyleCnt="0"/>
      <dgm:spPr/>
      <dgm:t>
        <a:bodyPr/>
        <a:lstStyle/>
        <a:p>
          <a:endParaRPr lang="tr-TR"/>
        </a:p>
      </dgm:t>
    </dgm:pt>
    <dgm:pt modelId="{42BA5530-B774-4FD3-91A9-DE94BCCD8DB1}" type="pres">
      <dgm:prSet presAssocID="{860B9FC7-3A1C-4826-A3AD-9D3EF37538A0}" presName="hierChild5" presStyleCnt="0"/>
      <dgm:spPr/>
      <dgm:t>
        <a:bodyPr/>
        <a:lstStyle/>
        <a:p>
          <a:endParaRPr lang="tr-TR"/>
        </a:p>
      </dgm:t>
    </dgm:pt>
    <dgm:pt modelId="{9EEFEEF8-6090-474B-8663-B5542EF799E7}" type="pres">
      <dgm:prSet presAssocID="{01D9E724-84C2-4A21-BDD5-3C4EBB334E9C}" presName="Name37" presStyleLbl="parChTrans1D3" presStyleIdx="3" presStyleCnt="11"/>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t>
        <a:bodyPr/>
        <a:lstStyle/>
        <a:p>
          <a:endParaRPr lang="tr-TR"/>
        </a:p>
      </dgm:t>
    </dgm:pt>
    <dgm:pt modelId="{C8CE32BE-4D21-4391-9C3B-58A1EF123D19}" type="pres">
      <dgm:prSet presAssocID="{BF3189F0-B6B4-4C89-B823-9C6337066EB6}" presName="rootComposite" presStyleCnt="0"/>
      <dgm:spPr/>
      <dgm:t>
        <a:bodyPr/>
        <a:lstStyle/>
        <a:p>
          <a:endParaRPr lang="tr-TR"/>
        </a:p>
      </dgm:t>
    </dgm:pt>
    <dgm:pt modelId="{34B357D4-CB17-44D0-BC5E-A1F404BED0E9}" type="pres">
      <dgm:prSet presAssocID="{BF3189F0-B6B4-4C89-B823-9C6337066EB6}" presName="rootText" presStyleLbl="node3" presStyleIdx="3" presStyleCnt="11">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11"/>
      <dgm:spPr/>
      <dgm:t>
        <a:bodyPr/>
        <a:lstStyle/>
        <a:p>
          <a:endParaRPr lang="tr-TR"/>
        </a:p>
      </dgm:t>
    </dgm:pt>
    <dgm:pt modelId="{610C78A9-F4D1-4F62-B0EA-6AED1BFAAF75}" type="pres">
      <dgm:prSet presAssocID="{BF3189F0-B6B4-4C89-B823-9C6337066EB6}" presName="hierChild4" presStyleCnt="0"/>
      <dgm:spPr/>
      <dgm:t>
        <a:bodyPr/>
        <a:lstStyle/>
        <a:p>
          <a:endParaRPr lang="tr-TR"/>
        </a:p>
      </dgm:t>
    </dgm:pt>
    <dgm:pt modelId="{2B06C957-FD32-448F-9500-2D25772E0B92}" type="pres">
      <dgm:prSet presAssocID="{BF3189F0-B6B4-4C89-B823-9C6337066EB6}" presName="hierChild5" presStyleCnt="0"/>
      <dgm:spPr/>
      <dgm:t>
        <a:bodyPr/>
        <a:lstStyle/>
        <a:p>
          <a:endParaRPr lang="tr-TR"/>
        </a:p>
      </dgm:t>
    </dgm:pt>
    <dgm:pt modelId="{F35C0F39-EE8D-46C3-9264-1F741373A945}" type="pres">
      <dgm:prSet presAssocID="{A7724503-BF25-4223-B8ED-CBB4AADD7D11}" presName="Name37" presStyleLbl="parChTrans1D3" presStyleIdx="4" presStyleCnt="11"/>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t>
        <a:bodyPr/>
        <a:lstStyle/>
        <a:p>
          <a:endParaRPr lang="tr-TR"/>
        </a:p>
      </dgm:t>
    </dgm:pt>
    <dgm:pt modelId="{3E102DB0-92A8-4DAF-8F08-D1B329C5D88D}" type="pres">
      <dgm:prSet presAssocID="{C0FAD887-DBB6-4974-8A53-2C3724305B3E}" presName="rootComposite" presStyleCnt="0"/>
      <dgm:spPr/>
      <dgm:t>
        <a:bodyPr/>
        <a:lstStyle/>
        <a:p>
          <a:endParaRPr lang="tr-TR"/>
        </a:p>
      </dgm:t>
    </dgm:pt>
    <dgm:pt modelId="{D8363144-0115-429E-8DEA-FC31AE00503E}" type="pres">
      <dgm:prSet presAssocID="{C0FAD887-DBB6-4974-8A53-2C3724305B3E}" presName="rootText" presStyleLbl="node3" presStyleIdx="4" presStyleCnt="11">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11"/>
      <dgm:spPr/>
      <dgm:t>
        <a:bodyPr/>
        <a:lstStyle/>
        <a:p>
          <a:endParaRPr lang="tr-TR"/>
        </a:p>
      </dgm:t>
    </dgm:pt>
    <dgm:pt modelId="{C0BA356E-B1FD-46AD-BD0F-5778D3AD8121}" type="pres">
      <dgm:prSet presAssocID="{C0FAD887-DBB6-4974-8A53-2C3724305B3E}" presName="hierChild4" presStyleCnt="0"/>
      <dgm:spPr/>
      <dgm:t>
        <a:bodyPr/>
        <a:lstStyle/>
        <a:p>
          <a:endParaRPr lang="tr-TR"/>
        </a:p>
      </dgm:t>
    </dgm:pt>
    <dgm:pt modelId="{85059990-18F8-4EBE-9A1B-6BF1E848D11D}" type="pres">
      <dgm:prSet presAssocID="{C0FAD887-DBB6-4974-8A53-2C3724305B3E}" presName="hierChild5" presStyleCnt="0"/>
      <dgm:spPr/>
      <dgm:t>
        <a:bodyPr/>
        <a:lstStyle/>
        <a:p>
          <a:endParaRPr lang="tr-TR"/>
        </a:p>
      </dgm:t>
    </dgm:pt>
    <dgm:pt modelId="{8020D335-5F6A-4D98-950A-40D8390CA929}" type="pres">
      <dgm:prSet presAssocID="{E061FFB1-B366-4884-8B99-333E7EAAD421}" presName="Name37" presStyleLbl="parChTrans1D3" presStyleIdx="5" presStyleCnt="11"/>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t>
        <a:bodyPr/>
        <a:lstStyle/>
        <a:p>
          <a:endParaRPr lang="tr-TR"/>
        </a:p>
      </dgm:t>
    </dgm:pt>
    <dgm:pt modelId="{7E5F2D4C-7BA0-43E3-B4F0-ED5EFB5B24A2}" type="pres">
      <dgm:prSet presAssocID="{92D0D8A2-06A3-4260-9BFE-7383A78A3B48}" presName="rootComposite" presStyleCnt="0"/>
      <dgm:spPr/>
      <dgm:t>
        <a:bodyPr/>
        <a:lstStyle/>
        <a:p>
          <a:endParaRPr lang="tr-TR"/>
        </a:p>
      </dgm:t>
    </dgm:pt>
    <dgm:pt modelId="{FAB9C136-28D8-469E-B782-C9BA2A21CE49}" type="pres">
      <dgm:prSet presAssocID="{92D0D8A2-06A3-4260-9BFE-7383A78A3B48}" presName="rootText" presStyleLbl="node3" presStyleIdx="5" presStyleCnt="11">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11"/>
      <dgm:spPr/>
      <dgm:t>
        <a:bodyPr/>
        <a:lstStyle/>
        <a:p>
          <a:endParaRPr lang="tr-TR"/>
        </a:p>
      </dgm:t>
    </dgm:pt>
    <dgm:pt modelId="{F9FD9AB0-A5B5-48F8-9FB3-B9A885AA4721}" type="pres">
      <dgm:prSet presAssocID="{92D0D8A2-06A3-4260-9BFE-7383A78A3B48}" presName="hierChild4" presStyleCnt="0"/>
      <dgm:spPr/>
      <dgm:t>
        <a:bodyPr/>
        <a:lstStyle/>
        <a:p>
          <a:endParaRPr lang="tr-TR"/>
        </a:p>
      </dgm:t>
    </dgm:pt>
    <dgm:pt modelId="{7747BC19-B204-47B8-9097-8C1F2DF50170}" type="pres">
      <dgm:prSet presAssocID="{92D0D8A2-06A3-4260-9BFE-7383A78A3B48}" presName="hierChild5" presStyleCnt="0"/>
      <dgm:spPr/>
      <dgm:t>
        <a:bodyPr/>
        <a:lstStyle/>
        <a:p>
          <a:endParaRPr lang="tr-TR"/>
        </a:p>
      </dgm:t>
    </dgm:pt>
    <dgm:pt modelId="{D55A1F41-94A3-44EF-8D81-C77D42CEF1A4}" type="pres">
      <dgm:prSet presAssocID="{26F54C6C-22D2-4AC8-854B-1E5AA108D852}" presName="hierChild5" presStyleCnt="0"/>
      <dgm:spPr/>
      <dgm:t>
        <a:bodyPr/>
        <a:lstStyle/>
        <a:p>
          <a:endParaRPr lang="tr-TR"/>
        </a:p>
      </dgm:t>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t>
        <a:bodyPr/>
        <a:lstStyle/>
        <a:p>
          <a:endParaRPr lang="tr-TR"/>
        </a:p>
      </dgm:t>
    </dgm:pt>
    <dgm:pt modelId="{B90A2C51-B11B-41EE-AD2E-0458565C72C9}" type="pres">
      <dgm:prSet presAssocID="{2412C277-A501-48AC-89DB-AEFD05A118F4}" presName="rootComposite" presStyleCnt="0"/>
      <dgm:spPr/>
      <dgm:t>
        <a:bodyPr/>
        <a:lstStyle/>
        <a:p>
          <a:endParaRPr lang="tr-TR"/>
        </a:p>
      </dgm:t>
    </dgm:pt>
    <dgm:pt modelId="{32FA4A5A-2731-4168-B962-7561F099DF58}" type="pres">
      <dgm:prSet presAssocID="{2412C277-A501-48AC-89DB-AEFD05A118F4}" presName="rootText" presStyleLbl="node2" presStyleIdx="2" presStyleCnt="5" custScaleX="153062" custScaleY="153506">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t>
        <a:bodyPr/>
        <a:lstStyle/>
        <a:p>
          <a:endParaRPr lang="tr-TR"/>
        </a:p>
      </dgm:t>
    </dgm:pt>
    <dgm:pt modelId="{350139CB-B206-4786-87F7-406754AB80BE}" type="pres">
      <dgm:prSet presAssocID="{F4FDCC1C-AEE3-4DF7-B4D2-0A81DE8F7025}" presName="Name37" presStyleLbl="parChTrans1D3" presStyleIdx="6" presStyleCnt="11"/>
      <dgm:spPr/>
      <dgm:t>
        <a:bodyPr/>
        <a:lstStyle/>
        <a:p>
          <a:endParaRPr lang="tr-TR"/>
        </a:p>
      </dgm:t>
    </dgm:pt>
    <dgm:pt modelId="{8DD16EAB-00ED-4CCE-BF05-4163082D30E6}" type="pres">
      <dgm:prSet presAssocID="{4740C7CF-8D78-4EE0-9FB8-2F3210126286}" presName="hierRoot2" presStyleCnt="0">
        <dgm:presLayoutVars>
          <dgm:hierBranch val="init"/>
        </dgm:presLayoutVars>
      </dgm:prSet>
      <dgm:spPr/>
      <dgm:t>
        <a:bodyPr/>
        <a:lstStyle/>
        <a:p>
          <a:endParaRPr lang="tr-TR"/>
        </a:p>
      </dgm:t>
    </dgm:pt>
    <dgm:pt modelId="{70D0DD59-6928-433D-B348-ED43FBEA14AC}" type="pres">
      <dgm:prSet presAssocID="{4740C7CF-8D78-4EE0-9FB8-2F3210126286}" presName="rootComposite" presStyleCnt="0"/>
      <dgm:spPr/>
      <dgm:t>
        <a:bodyPr/>
        <a:lstStyle/>
        <a:p>
          <a:endParaRPr lang="tr-TR"/>
        </a:p>
      </dgm:t>
    </dgm:pt>
    <dgm:pt modelId="{89529F53-0F7F-4803-92D7-A1F068302E15}" type="pres">
      <dgm:prSet presAssocID="{4740C7CF-8D78-4EE0-9FB8-2F3210126286}" presName="rootText" presStyleLbl="node3" presStyleIdx="6" presStyleCnt="11">
        <dgm:presLayoutVars>
          <dgm:chPref val="3"/>
        </dgm:presLayoutVars>
      </dgm:prSet>
      <dgm:spPr/>
      <dgm:t>
        <a:bodyPr/>
        <a:lstStyle/>
        <a:p>
          <a:endParaRPr lang="tr-TR"/>
        </a:p>
      </dgm:t>
    </dgm:pt>
    <dgm:pt modelId="{5F486623-AC61-4442-BD1B-A5A4B2C7041A}" type="pres">
      <dgm:prSet presAssocID="{4740C7CF-8D78-4EE0-9FB8-2F3210126286}" presName="rootConnector" presStyleLbl="node3" presStyleIdx="6" presStyleCnt="11"/>
      <dgm:spPr/>
      <dgm:t>
        <a:bodyPr/>
        <a:lstStyle/>
        <a:p>
          <a:endParaRPr lang="tr-TR"/>
        </a:p>
      </dgm:t>
    </dgm:pt>
    <dgm:pt modelId="{76E48A75-7A8F-496B-86AE-EC548877D239}" type="pres">
      <dgm:prSet presAssocID="{4740C7CF-8D78-4EE0-9FB8-2F3210126286}" presName="hierChild4" presStyleCnt="0"/>
      <dgm:spPr/>
      <dgm:t>
        <a:bodyPr/>
        <a:lstStyle/>
        <a:p>
          <a:endParaRPr lang="tr-TR"/>
        </a:p>
      </dgm:t>
    </dgm:pt>
    <dgm:pt modelId="{FAF5C59D-287C-419F-953F-733ECD3E66F7}" type="pres">
      <dgm:prSet presAssocID="{4740C7CF-8D78-4EE0-9FB8-2F3210126286}" presName="hierChild5" presStyleCnt="0"/>
      <dgm:spPr/>
      <dgm:t>
        <a:bodyPr/>
        <a:lstStyle/>
        <a:p>
          <a:endParaRPr lang="tr-TR"/>
        </a:p>
      </dgm:t>
    </dgm:pt>
    <dgm:pt modelId="{4BA7B420-98EB-49DF-AFF7-08730F36BDD3}" type="pres">
      <dgm:prSet presAssocID="{2F9943D5-9785-46EE-8A96-BDBF25006BFE}" presName="Name37" presStyleLbl="parChTrans1D3" presStyleIdx="7" presStyleCnt="11"/>
      <dgm:spPr/>
      <dgm:t>
        <a:bodyPr/>
        <a:lstStyle/>
        <a:p>
          <a:endParaRPr lang="tr-TR"/>
        </a:p>
      </dgm:t>
    </dgm:pt>
    <dgm:pt modelId="{08DB9DE8-B19F-43E1-AF2B-F5E340E2CD3A}" type="pres">
      <dgm:prSet presAssocID="{1A8BDC92-2205-41AA-BC5C-DC7D8FDA1517}" presName="hierRoot2" presStyleCnt="0">
        <dgm:presLayoutVars>
          <dgm:hierBranch val="init"/>
        </dgm:presLayoutVars>
      </dgm:prSet>
      <dgm:spPr/>
      <dgm:t>
        <a:bodyPr/>
        <a:lstStyle/>
        <a:p>
          <a:endParaRPr lang="tr-TR"/>
        </a:p>
      </dgm:t>
    </dgm:pt>
    <dgm:pt modelId="{3A4F1435-72D5-4034-BFD1-850FA14A09FD}" type="pres">
      <dgm:prSet presAssocID="{1A8BDC92-2205-41AA-BC5C-DC7D8FDA1517}" presName="rootComposite" presStyleCnt="0"/>
      <dgm:spPr/>
      <dgm:t>
        <a:bodyPr/>
        <a:lstStyle/>
        <a:p>
          <a:endParaRPr lang="tr-TR"/>
        </a:p>
      </dgm:t>
    </dgm:pt>
    <dgm:pt modelId="{C0A232A3-F5E4-44B8-8AFC-06A1A78C29EC}" type="pres">
      <dgm:prSet presAssocID="{1A8BDC92-2205-41AA-BC5C-DC7D8FDA1517}" presName="rootText" presStyleLbl="node3" presStyleIdx="7" presStyleCnt="11">
        <dgm:presLayoutVars>
          <dgm:chPref val="3"/>
        </dgm:presLayoutVars>
      </dgm:prSet>
      <dgm:spPr/>
      <dgm:t>
        <a:bodyPr/>
        <a:lstStyle/>
        <a:p>
          <a:endParaRPr lang="tr-TR"/>
        </a:p>
      </dgm:t>
    </dgm:pt>
    <dgm:pt modelId="{BDE98CA3-1DD3-4328-B73A-87D94C6ACB90}" type="pres">
      <dgm:prSet presAssocID="{1A8BDC92-2205-41AA-BC5C-DC7D8FDA1517}" presName="rootConnector" presStyleLbl="node3" presStyleIdx="7" presStyleCnt="11"/>
      <dgm:spPr/>
      <dgm:t>
        <a:bodyPr/>
        <a:lstStyle/>
        <a:p>
          <a:endParaRPr lang="tr-TR"/>
        </a:p>
      </dgm:t>
    </dgm:pt>
    <dgm:pt modelId="{C4FC17B5-F683-4417-A6E8-5C57EB5CA7F8}" type="pres">
      <dgm:prSet presAssocID="{1A8BDC92-2205-41AA-BC5C-DC7D8FDA1517}" presName="hierChild4" presStyleCnt="0"/>
      <dgm:spPr/>
      <dgm:t>
        <a:bodyPr/>
        <a:lstStyle/>
        <a:p>
          <a:endParaRPr lang="tr-TR"/>
        </a:p>
      </dgm:t>
    </dgm:pt>
    <dgm:pt modelId="{12270671-10CD-43CC-B67B-A072ED967DD0}" type="pres">
      <dgm:prSet presAssocID="{1A8BDC92-2205-41AA-BC5C-DC7D8FDA1517}" presName="hierChild5" presStyleCnt="0"/>
      <dgm:spPr/>
      <dgm:t>
        <a:bodyPr/>
        <a:lstStyle/>
        <a:p>
          <a:endParaRPr lang="tr-TR"/>
        </a:p>
      </dgm:t>
    </dgm:pt>
    <dgm:pt modelId="{7E21FB8F-2D62-414F-B4A2-E5121703741D}" type="pres">
      <dgm:prSet presAssocID="{AD76B85A-FD5C-4824-9F51-2A1D85897B0F}" presName="Name37" presStyleLbl="parChTrans1D3" presStyleIdx="8" presStyleCnt="11"/>
      <dgm:spPr/>
      <dgm:t>
        <a:bodyPr/>
        <a:lstStyle/>
        <a:p>
          <a:endParaRPr lang="tr-TR"/>
        </a:p>
      </dgm:t>
    </dgm:pt>
    <dgm:pt modelId="{D91DF6D7-D259-484F-9EED-4EB5285F1B10}" type="pres">
      <dgm:prSet presAssocID="{7F6716B0-A612-48A3-9EDB-9F9EA1A9EDA7}" presName="hierRoot2" presStyleCnt="0">
        <dgm:presLayoutVars>
          <dgm:hierBranch val="init"/>
        </dgm:presLayoutVars>
      </dgm:prSet>
      <dgm:spPr/>
      <dgm:t>
        <a:bodyPr/>
        <a:lstStyle/>
        <a:p>
          <a:endParaRPr lang="tr-TR"/>
        </a:p>
      </dgm:t>
    </dgm:pt>
    <dgm:pt modelId="{2E2E6040-E243-44C5-959D-D5D51E60BF0F}" type="pres">
      <dgm:prSet presAssocID="{7F6716B0-A612-48A3-9EDB-9F9EA1A9EDA7}" presName="rootComposite" presStyleCnt="0"/>
      <dgm:spPr/>
      <dgm:t>
        <a:bodyPr/>
        <a:lstStyle/>
        <a:p>
          <a:endParaRPr lang="tr-TR"/>
        </a:p>
      </dgm:t>
    </dgm:pt>
    <dgm:pt modelId="{7A8C3ACD-C9A7-44EB-8947-3737110E8964}" type="pres">
      <dgm:prSet presAssocID="{7F6716B0-A612-48A3-9EDB-9F9EA1A9EDA7}" presName="rootText" presStyleLbl="node3" presStyleIdx="8" presStyleCnt="11">
        <dgm:presLayoutVars>
          <dgm:chPref val="3"/>
        </dgm:presLayoutVars>
      </dgm:prSet>
      <dgm:spPr/>
      <dgm:t>
        <a:bodyPr/>
        <a:lstStyle/>
        <a:p>
          <a:endParaRPr lang="tr-TR"/>
        </a:p>
      </dgm:t>
    </dgm:pt>
    <dgm:pt modelId="{0F4BEB1A-85C0-484F-97FC-D0EAC65B79DD}" type="pres">
      <dgm:prSet presAssocID="{7F6716B0-A612-48A3-9EDB-9F9EA1A9EDA7}" presName="rootConnector" presStyleLbl="node3" presStyleIdx="8" presStyleCnt="11"/>
      <dgm:spPr/>
      <dgm:t>
        <a:bodyPr/>
        <a:lstStyle/>
        <a:p>
          <a:endParaRPr lang="tr-TR"/>
        </a:p>
      </dgm:t>
    </dgm:pt>
    <dgm:pt modelId="{135B5FBB-D5D9-452C-865F-DC79F9988CA3}" type="pres">
      <dgm:prSet presAssocID="{7F6716B0-A612-48A3-9EDB-9F9EA1A9EDA7}" presName="hierChild4" presStyleCnt="0"/>
      <dgm:spPr/>
      <dgm:t>
        <a:bodyPr/>
        <a:lstStyle/>
        <a:p>
          <a:endParaRPr lang="tr-TR"/>
        </a:p>
      </dgm:t>
    </dgm:pt>
    <dgm:pt modelId="{53EEDC41-59E4-47BE-85C9-F2FB65B768E1}" type="pres">
      <dgm:prSet presAssocID="{7F6716B0-A612-48A3-9EDB-9F9EA1A9EDA7}" presName="hierChild5" presStyleCnt="0"/>
      <dgm:spPr/>
      <dgm:t>
        <a:bodyPr/>
        <a:lstStyle/>
        <a:p>
          <a:endParaRPr lang="tr-TR"/>
        </a:p>
      </dgm:t>
    </dgm:pt>
    <dgm:pt modelId="{00E0B568-7C35-4DDC-9273-C57BCFCF3ADF}" type="pres">
      <dgm:prSet presAssocID="{2412C277-A501-48AC-89DB-AEFD05A118F4}" presName="hierChild5" presStyleCnt="0"/>
      <dgm:spPr/>
      <dgm:t>
        <a:bodyPr/>
        <a:lstStyle/>
        <a:p>
          <a:endParaRPr lang="tr-TR"/>
        </a:p>
      </dgm:t>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t>
        <a:bodyPr/>
        <a:lstStyle/>
        <a:p>
          <a:endParaRPr lang="tr-TR"/>
        </a:p>
      </dgm:t>
    </dgm:pt>
    <dgm:pt modelId="{F2C309BF-1B75-4461-89A1-23BCCBE5BA4F}" type="pres">
      <dgm:prSet presAssocID="{E889037C-A3D3-4D8D-AB53-0DD043C5A0FF}" presName="rootComposite" presStyleCnt="0"/>
      <dgm:spPr/>
      <dgm:t>
        <a:bodyPr/>
        <a:lstStyle/>
        <a:p>
          <a:endParaRPr lang="tr-TR"/>
        </a:p>
      </dgm:t>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t>
        <a:bodyPr/>
        <a:lstStyle/>
        <a:p>
          <a:endParaRPr lang="tr-TR"/>
        </a:p>
      </dgm:t>
    </dgm:pt>
    <dgm:pt modelId="{6458ABFD-3314-4B42-A606-D87266B17778}" type="pres">
      <dgm:prSet presAssocID="{97385021-6256-499F-8162-291095C9E252}" presName="Name37" presStyleLbl="parChTrans1D3" presStyleIdx="9" presStyleCnt="11"/>
      <dgm:spPr/>
      <dgm:t>
        <a:bodyPr/>
        <a:lstStyle/>
        <a:p>
          <a:endParaRPr lang="tr-TR"/>
        </a:p>
      </dgm:t>
    </dgm:pt>
    <dgm:pt modelId="{CC330706-4187-48CB-85F2-A55490B4EA8C}" type="pres">
      <dgm:prSet presAssocID="{F34C51FF-F1A2-4645-8A7E-C5B3F8A5FAA5}" presName="hierRoot2" presStyleCnt="0">
        <dgm:presLayoutVars>
          <dgm:hierBranch val="init"/>
        </dgm:presLayoutVars>
      </dgm:prSet>
      <dgm:spPr/>
      <dgm:t>
        <a:bodyPr/>
        <a:lstStyle/>
        <a:p>
          <a:endParaRPr lang="tr-TR"/>
        </a:p>
      </dgm:t>
    </dgm:pt>
    <dgm:pt modelId="{1C1E7D44-E239-4E85-AA08-218982ABB1EA}" type="pres">
      <dgm:prSet presAssocID="{F34C51FF-F1A2-4645-8A7E-C5B3F8A5FAA5}" presName="rootComposite" presStyleCnt="0"/>
      <dgm:spPr/>
      <dgm:t>
        <a:bodyPr/>
        <a:lstStyle/>
        <a:p>
          <a:endParaRPr lang="tr-TR"/>
        </a:p>
      </dgm:t>
    </dgm:pt>
    <dgm:pt modelId="{83818AE2-C964-4F3F-899D-11A09937BBC7}" type="pres">
      <dgm:prSet presAssocID="{F34C51FF-F1A2-4645-8A7E-C5B3F8A5FAA5}" presName="rootText" presStyleLbl="node3" presStyleIdx="9" presStyleCnt="11">
        <dgm:presLayoutVars>
          <dgm:chPref val="3"/>
        </dgm:presLayoutVars>
      </dgm:prSet>
      <dgm:spPr/>
      <dgm:t>
        <a:bodyPr/>
        <a:lstStyle/>
        <a:p>
          <a:endParaRPr lang="tr-TR"/>
        </a:p>
      </dgm:t>
    </dgm:pt>
    <dgm:pt modelId="{043CAB4E-A720-4A01-8D4C-516D2A57ED74}" type="pres">
      <dgm:prSet presAssocID="{F34C51FF-F1A2-4645-8A7E-C5B3F8A5FAA5}" presName="rootConnector" presStyleLbl="node3" presStyleIdx="9" presStyleCnt="11"/>
      <dgm:spPr/>
      <dgm:t>
        <a:bodyPr/>
        <a:lstStyle/>
        <a:p>
          <a:endParaRPr lang="tr-TR"/>
        </a:p>
      </dgm:t>
    </dgm:pt>
    <dgm:pt modelId="{AAB454EA-B6C0-45A0-A19C-8A51FC814A57}" type="pres">
      <dgm:prSet presAssocID="{F34C51FF-F1A2-4645-8A7E-C5B3F8A5FAA5}" presName="hierChild4" presStyleCnt="0"/>
      <dgm:spPr/>
      <dgm:t>
        <a:bodyPr/>
        <a:lstStyle/>
        <a:p>
          <a:endParaRPr lang="tr-TR"/>
        </a:p>
      </dgm:t>
    </dgm:pt>
    <dgm:pt modelId="{A3F1EC5D-2E9D-46B1-BEFD-578A5A993760}" type="pres">
      <dgm:prSet presAssocID="{F34C51FF-F1A2-4645-8A7E-C5B3F8A5FAA5}" presName="hierChild5" presStyleCnt="0"/>
      <dgm:spPr/>
      <dgm:t>
        <a:bodyPr/>
        <a:lstStyle/>
        <a:p>
          <a:endParaRPr lang="tr-TR"/>
        </a:p>
      </dgm:t>
    </dgm:pt>
    <dgm:pt modelId="{992ADA9C-CF7C-48F3-A47E-15C8B860890D}" type="pres">
      <dgm:prSet presAssocID="{02F7F0B0-C81A-4DC1-8C7D-8246A3B80FFF}" presName="Name37" presStyleLbl="parChTrans1D3" presStyleIdx="10" presStyleCnt="11"/>
      <dgm:spPr/>
      <dgm:t>
        <a:bodyPr/>
        <a:lstStyle/>
        <a:p>
          <a:endParaRPr lang="tr-TR"/>
        </a:p>
      </dgm:t>
    </dgm:pt>
    <dgm:pt modelId="{A2D6C669-D381-4CB8-AEF4-CDA98CF10ACF}" type="pres">
      <dgm:prSet presAssocID="{9C2101B2-5AC1-4CBD-9282-489DCEC5285D}" presName="hierRoot2" presStyleCnt="0">
        <dgm:presLayoutVars>
          <dgm:hierBranch val="init"/>
        </dgm:presLayoutVars>
      </dgm:prSet>
      <dgm:spPr/>
      <dgm:t>
        <a:bodyPr/>
        <a:lstStyle/>
        <a:p>
          <a:endParaRPr lang="tr-TR"/>
        </a:p>
      </dgm:t>
    </dgm:pt>
    <dgm:pt modelId="{9E052FA3-4E08-49B1-94AD-9D642CEB528A}" type="pres">
      <dgm:prSet presAssocID="{9C2101B2-5AC1-4CBD-9282-489DCEC5285D}" presName="rootComposite" presStyleCnt="0"/>
      <dgm:spPr/>
      <dgm:t>
        <a:bodyPr/>
        <a:lstStyle/>
        <a:p>
          <a:endParaRPr lang="tr-TR"/>
        </a:p>
      </dgm:t>
    </dgm:pt>
    <dgm:pt modelId="{404907B4-C0EA-4251-A166-EB7156A7E633}" type="pres">
      <dgm:prSet presAssocID="{9C2101B2-5AC1-4CBD-9282-489DCEC5285D}" presName="rootText" presStyleLbl="node3" presStyleIdx="10" presStyleCnt="11">
        <dgm:presLayoutVars>
          <dgm:chPref val="3"/>
        </dgm:presLayoutVars>
      </dgm:prSet>
      <dgm:spPr/>
      <dgm:t>
        <a:bodyPr/>
        <a:lstStyle/>
        <a:p>
          <a:endParaRPr lang="tr-TR"/>
        </a:p>
      </dgm:t>
    </dgm:pt>
    <dgm:pt modelId="{C686C607-80F6-4C07-B7A7-F73D2DA5F586}" type="pres">
      <dgm:prSet presAssocID="{9C2101B2-5AC1-4CBD-9282-489DCEC5285D}" presName="rootConnector" presStyleLbl="node3" presStyleIdx="10" presStyleCnt="11"/>
      <dgm:spPr/>
      <dgm:t>
        <a:bodyPr/>
        <a:lstStyle/>
        <a:p>
          <a:endParaRPr lang="tr-TR"/>
        </a:p>
      </dgm:t>
    </dgm:pt>
    <dgm:pt modelId="{C7761979-CB44-489A-85FC-F0BBE04C698E}" type="pres">
      <dgm:prSet presAssocID="{9C2101B2-5AC1-4CBD-9282-489DCEC5285D}" presName="hierChild4" presStyleCnt="0"/>
      <dgm:spPr/>
      <dgm:t>
        <a:bodyPr/>
        <a:lstStyle/>
        <a:p>
          <a:endParaRPr lang="tr-TR"/>
        </a:p>
      </dgm:t>
    </dgm:pt>
    <dgm:pt modelId="{9D1F9812-7C42-4A2D-BA58-8E27C3FCAD08}" type="pres">
      <dgm:prSet presAssocID="{9C2101B2-5AC1-4CBD-9282-489DCEC5285D}" presName="hierChild5" presStyleCnt="0"/>
      <dgm:spPr/>
      <dgm:t>
        <a:bodyPr/>
        <a:lstStyle/>
        <a:p>
          <a:endParaRPr lang="tr-TR"/>
        </a:p>
      </dgm:t>
    </dgm:pt>
    <dgm:pt modelId="{71E77878-B380-4D21-845F-D63B96BCF8B2}" type="pres">
      <dgm:prSet presAssocID="{E889037C-A3D3-4D8D-AB53-0DD043C5A0FF}" presName="hierChild5" presStyleCnt="0"/>
      <dgm:spPr/>
      <dgm:t>
        <a:bodyPr/>
        <a:lstStyle/>
        <a:p>
          <a:endParaRPr lang="tr-TR"/>
        </a:p>
      </dgm:t>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t>
        <a:bodyPr/>
        <a:lstStyle/>
        <a:p>
          <a:endParaRPr lang="tr-TR"/>
        </a:p>
      </dgm:t>
    </dgm:pt>
    <dgm:pt modelId="{9DF7DF06-AF1D-42F2-BB6E-6B3A0B852E8A}" type="pres">
      <dgm:prSet presAssocID="{0B3578B2-2401-44F3-B6A6-9A5842130A69}" presName="rootComposite" presStyleCnt="0"/>
      <dgm:spPr/>
      <dgm:t>
        <a:bodyPr/>
        <a:lstStyle/>
        <a:p>
          <a:endParaRPr lang="tr-TR"/>
        </a:p>
      </dgm:t>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t>
        <a:bodyPr/>
        <a:lstStyle/>
        <a:p>
          <a:endParaRPr lang="tr-TR"/>
        </a:p>
      </dgm:t>
    </dgm:pt>
    <dgm:pt modelId="{F9932099-6414-4650-A4BF-6A8B38CDBD19}" type="pres">
      <dgm:prSet presAssocID="{0B3578B2-2401-44F3-B6A6-9A5842130A69}" presName="hierChild5" presStyleCnt="0"/>
      <dgm:spPr/>
      <dgm:t>
        <a:bodyPr/>
        <a:lstStyle/>
        <a:p>
          <a:endParaRPr lang="tr-TR"/>
        </a:p>
      </dgm:t>
    </dgm:pt>
    <dgm:pt modelId="{67A613A0-E096-4179-AEFD-2DB3DBB80620}" type="pres">
      <dgm:prSet presAssocID="{CBDB2BAA-719F-4D0C-8B00-A2C6A9EE6641}" presName="hierChild3" presStyleCnt="0"/>
      <dgm:spPr/>
      <dgm:t>
        <a:bodyPr/>
        <a:lstStyle/>
        <a:p>
          <a:endParaRPr lang="tr-TR"/>
        </a:p>
      </dgm:t>
    </dgm:pt>
  </dgm:ptLst>
  <dgm:cxnLst>
    <dgm:cxn modelId="{B1CBA3EB-D873-45C1-BCF7-F5B097A97912}" type="presOf" srcId="{02F7F0B0-C81A-4DC1-8C7D-8246A3B80FFF}" destId="{992ADA9C-CF7C-48F3-A47E-15C8B860890D}" srcOrd="0" destOrd="0" presId="urn:microsoft.com/office/officeart/2005/8/layout/orgChart1"/>
    <dgm:cxn modelId="{C38E9E68-1EE8-4D67-93C4-C261FA17E5E7}" type="presOf" srcId="{F34C51FF-F1A2-4645-8A7E-C5B3F8A5FAA5}" destId="{83818AE2-C964-4F3F-899D-11A09937BBC7}" srcOrd="0" destOrd="0" presId="urn:microsoft.com/office/officeart/2005/8/layout/orgChart1"/>
    <dgm:cxn modelId="{95578C57-28F4-4C81-90C3-2FFC03A4D807}" type="presOf" srcId="{97385021-6256-499F-8162-291095C9E252}" destId="{6458ABFD-3314-4B42-A606-D87266B17778}" srcOrd="0" destOrd="0" presId="urn:microsoft.com/office/officeart/2005/8/layout/orgChart1"/>
    <dgm:cxn modelId="{E0B77711-EFF6-4B41-B58B-E9ADBEA024E7}" type="presOf" srcId="{8DBDFB72-171A-490C-AF2B-540D76814754}" destId="{0371E7D8-AAC3-4AF4-94F9-96F16FDA29C7}" srcOrd="1" destOrd="0" presId="urn:microsoft.com/office/officeart/2005/8/layout/orgChart1"/>
    <dgm:cxn modelId="{1E5C93C2-4C4B-446F-ABDB-2A2C41775617}" type="presOf" srcId="{9B1AB929-8777-4047-A542-BD53D3E636CD}" destId="{0EE4BDA6-3DB1-4F8F-A6A3-6C554153D716}" srcOrd="0" destOrd="0" presId="urn:microsoft.com/office/officeart/2005/8/layout/orgChart1"/>
    <dgm:cxn modelId="{0DB2CE6D-DF1F-43DF-BCB9-3FE6DD64D247}" type="presOf" srcId="{26F54C6C-22D2-4AC8-854B-1E5AA108D852}" destId="{EA2F2394-D6F1-4233-886E-C253FFD40D7E}" srcOrd="1" destOrd="0" presId="urn:microsoft.com/office/officeart/2005/8/layout/orgChart1"/>
    <dgm:cxn modelId="{2BCD912E-2C84-4267-BDAE-03754EEDCB96}" type="presOf" srcId="{0B3578B2-2401-44F3-B6A6-9A5842130A69}" destId="{895B8723-5F5C-4397-B195-CD0E638B613F}" srcOrd="0" destOrd="0" presId="urn:microsoft.com/office/officeart/2005/8/layout/orgChart1"/>
    <dgm:cxn modelId="{2A4AD7AD-B2B5-4D21-A564-3CA0759B7405}" type="presOf" srcId="{FBE1A10C-8A63-4DF7-B72C-EC3CC950916D}" destId="{BAF5D6AC-5824-458C-9C60-7C804E4FA151}" srcOrd="0" destOrd="0" presId="urn:microsoft.com/office/officeart/2005/8/layout/orgChart1"/>
    <dgm:cxn modelId="{6D83335C-097F-4852-B379-968BFC0A64BC}" type="presOf" srcId="{860B9FC7-3A1C-4826-A3AD-9D3EF37538A0}" destId="{842237A6-422D-4E0A-965E-C03B0CBA2415}" srcOrd="0" destOrd="0" presId="urn:microsoft.com/office/officeart/2005/8/layout/orgChart1"/>
    <dgm:cxn modelId="{79D3BECB-3D5B-43F8-A0E8-5168DE038788}" type="presOf" srcId="{BF3189F0-B6B4-4C89-B823-9C6337066EB6}" destId="{34B357D4-CB17-44D0-BC5E-A1F404BED0E9}" srcOrd="0" destOrd="0" presId="urn:microsoft.com/office/officeart/2005/8/layout/orgChart1"/>
    <dgm:cxn modelId="{1DEE9504-1482-4E7E-85D1-DF4147AEC1AF}" type="presOf" srcId="{C0FAD887-DBB6-4974-8A53-2C3724305B3E}" destId="{D8363144-0115-429E-8DEA-FC31AE00503E}" srcOrd="0" destOrd="0" presId="urn:microsoft.com/office/officeart/2005/8/layout/orgChart1"/>
    <dgm:cxn modelId="{DFFA1661-D654-4064-816F-D83FCB5651D1}" type="presOf" srcId="{8820B89C-61BB-481E-A9FD-AA9E018F97A6}" destId="{A9B08FCD-BB56-4E6E-B56F-6B17E03F2633}" srcOrd="0" destOrd="0" presId="urn:microsoft.com/office/officeart/2005/8/layout/orgChart1"/>
    <dgm:cxn modelId="{DC90128C-E83A-4328-A3BB-FFF2FA672D5D}" type="presOf" srcId="{CBDB2BAA-719F-4D0C-8B00-A2C6A9EE6641}" destId="{0BE6572F-1C3B-40FC-BB37-65E42F6B1361}" srcOrd="1" destOrd="0" presId="urn:microsoft.com/office/officeart/2005/8/layout/orgChart1"/>
    <dgm:cxn modelId="{83EFC1FF-7C74-4E4D-9D8B-C0470FE7738F}" type="presOf" srcId="{1A8BDC92-2205-41AA-BC5C-DC7D8FDA1517}" destId="{C0A232A3-F5E4-44B8-8AFC-06A1A78C29EC}" srcOrd="0" destOrd="0" presId="urn:microsoft.com/office/officeart/2005/8/layout/orgChart1"/>
    <dgm:cxn modelId="{BF7A378C-901A-4053-BA06-296B340F86D3}" srcId="{2A516738-9763-408F-8CA2-A1CC96B3E1F1}" destId="{8DBDFB72-171A-490C-AF2B-540D76814754}" srcOrd="2" destOrd="0" parTransId="{9B1AB929-8777-4047-A542-BD53D3E636CD}" sibTransId="{82DB1EE4-672D-4B8C-8967-86727ED87A49}"/>
    <dgm:cxn modelId="{2CE5EC15-D5EB-4403-9046-95476FA06712}" type="presOf" srcId="{2412C277-A501-48AC-89DB-AEFD05A118F4}" destId="{DD9CD260-2D57-48CF-82CA-31196DFEF9DF}" srcOrd="1" destOrd="0" presId="urn:microsoft.com/office/officeart/2005/8/layout/orgChart1"/>
    <dgm:cxn modelId="{096F6B5B-CA0C-4C43-8B41-4BFBB0B859E9}" type="presOf" srcId="{6855E587-E01B-48FD-9453-C613788264ED}" destId="{87FE0ACB-78F2-49F9-8257-F4247155DB9F}" srcOrd="0" destOrd="0" presId="urn:microsoft.com/office/officeart/2005/8/layout/orgChart1"/>
    <dgm:cxn modelId="{92446103-0514-42F2-A6EB-2C134B7FBC7E}" type="presOf" srcId="{2412C277-A501-48AC-89DB-AEFD05A118F4}" destId="{32FA4A5A-2731-4168-B962-7561F099DF58}" srcOrd="0" destOrd="0" presId="urn:microsoft.com/office/officeart/2005/8/layout/orgChart1"/>
    <dgm:cxn modelId="{D6AAF0B0-FB97-45D2-9B4A-82DED8AADC59}" type="presOf" srcId="{A7724503-BF25-4223-B8ED-CBB4AADD7D11}" destId="{F35C0F39-EE8D-46C3-9264-1F741373A945}" srcOrd="0" destOrd="0" presId="urn:microsoft.com/office/officeart/2005/8/layout/orgChart1"/>
    <dgm:cxn modelId="{0A8A83C9-844E-47BA-9005-0AC98DF4EB2E}" srcId="{E889037C-A3D3-4D8D-AB53-0DD043C5A0FF}" destId="{F34C51FF-F1A2-4645-8A7E-C5B3F8A5FAA5}" srcOrd="0" destOrd="0" parTransId="{97385021-6256-499F-8162-291095C9E252}" sibTransId="{18427AF0-8AB7-46D6-B277-272E3687D902}"/>
    <dgm:cxn modelId="{277F49EB-C422-4147-B821-7C97208A2FD3}" srcId="{2412C277-A501-48AC-89DB-AEFD05A118F4}" destId="{4740C7CF-8D78-4EE0-9FB8-2F3210126286}" srcOrd="0" destOrd="0" parTransId="{F4FDCC1C-AEE3-4DF7-B4D2-0A81DE8F7025}" sibTransId="{11BF6A89-43B0-4AE6-98BB-78FFD7E0E66D}"/>
    <dgm:cxn modelId="{EF55E2BC-80BE-4C15-9D2B-FD6FD7F1FF22}" type="presOf" srcId="{BC97F7D8-5F1E-4E2F-A9E5-21B2189C6FBF}" destId="{8C7FA9D2-639D-4B2D-B38E-469CF6802654}" srcOrd="0" destOrd="0" presId="urn:microsoft.com/office/officeart/2005/8/layout/orgChart1"/>
    <dgm:cxn modelId="{F9821553-957F-423E-A3EC-9D56D8255D1D}" type="presOf" srcId="{A7E6F5B0-492D-42EB-BB54-1844FB3DFA8A}" destId="{C5C3613B-ACEA-481F-99D8-292A04381F4B}" srcOrd="0" destOrd="0" presId="urn:microsoft.com/office/officeart/2005/8/layout/orgChart1"/>
    <dgm:cxn modelId="{1D8999AB-FC12-48AC-A734-0BBDB66D898D}" type="presOf" srcId="{D49300F0-102C-46A2-964B-EF8EF0101829}" destId="{74CF911E-BBA4-49AE-A8F3-5B64341A3EE6}" srcOrd="1" destOrd="0" presId="urn:microsoft.com/office/officeart/2005/8/layout/orgChart1"/>
    <dgm:cxn modelId="{B44BF1E4-ED3F-4FC9-83F0-43E7BF869892}" type="presOf" srcId="{2F9943D5-9785-46EE-8A96-BDBF25006BFE}" destId="{4BA7B420-98EB-49DF-AFF7-08730F36BDD3}" srcOrd="0" destOrd="0" presId="urn:microsoft.com/office/officeart/2005/8/layout/orgChart1"/>
    <dgm:cxn modelId="{AA3448C9-702B-4B6C-B360-0BC6B4B7221E}" type="presOf" srcId="{860B9FC7-3A1C-4826-A3AD-9D3EF37538A0}" destId="{DF69A084-2D95-43C4-8E6A-E874136CA319}"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70A7DD04-F8B4-4B60-8185-68EEB6B436A9}" type="presOf" srcId="{81A55F1B-FA87-4C77-9771-833E3113F600}" destId="{6EDF1684-3F7F-4070-86FA-2ADD8F058707}" srcOrd="0" destOrd="0" presId="urn:microsoft.com/office/officeart/2005/8/layout/orgChart1"/>
    <dgm:cxn modelId="{AA8AF729-A7A9-471D-B098-F5943D089305}" type="presOf" srcId="{D49300F0-102C-46A2-964B-EF8EF0101829}" destId="{C83C1888-D0E6-43F6-84BD-10D8EF353FCD}"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B7AD66D1-7C7A-4C6E-9A24-6DE7115B2C79}" type="presOf" srcId="{E889037C-A3D3-4D8D-AB53-0DD043C5A0FF}" destId="{A2323E5C-B085-4496-A9FB-D508FA0E0D4D}" srcOrd="0" destOrd="0" presId="urn:microsoft.com/office/officeart/2005/8/layout/orgChart1"/>
    <dgm:cxn modelId="{6FF248EF-01BE-4E41-AFB0-813EB1733E2D}" type="presOf" srcId="{B3247C0D-04CD-4366-8A95-38062C3FA1F6}" destId="{823D1F9E-25E9-403B-9DA1-565650FDE5BD}"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9CEF9E98-BAD6-44E1-B505-B72CAD642807}" type="presOf" srcId="{F44A82A2-8636-4CF6-AFB5-59F2A55CE0D0}" destId="{01220EAA-80DC-47E4-8C9F-6657BAEEEE07}"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66D38268-7332-415E-8569-3ADC04E1EF29}" srcId="{CBDB2BAA-719F-4D0C-8B00-A2C6A9EE6641}" destId="{0B3578B2-2401-44F3-B6A6-9A5842130A69}" srcOrd="4" destOrd="0" parTransId="{36B4D704-4B2A-4364-8AB9-B940815D5AED}" sibTransId="{68ED6350-03EB-4680-BB59-0FA731DC205B}"/>
    <dgm:cxn modelId="{C25979AC-7FD1-4950-9ADF-7971AB1A66A7}" type="presOf" srcId="{4740C7CF-8D78-4EE0-9FB8-2F3210126286}" destId="{89529F53-0F7F-4803-92D7-A1F068302E15}" srcOrd="0" destOrd="0" presId="urn:microsoft.com/office/officeart/2005/8/layout/orgChart1"/>
    <dgm:cxn modelId="{53DC6821-BF73-4744-BDB6-E22E6A82BB5A}" type="presOf" srcId="{EDEC7877-0A38-44D9-9DA9-1B0236211F85}" destId="{529BA727-1CA4-4416-9D64-B10D43935794}" srcOrd="0" destOrd="0" presId="urn:microsoft.com/office/officeart/2005/8/layout/orgChart1"/>
    <dgm:cxn modelId="{9440EEEC-828B-4C38-95A4-21E9C4C61035}" type="presOf" srcId="{92D0D8A2-06A3-4260-9BFE-7383A78A3B48}" destId="{FAB9C136-28D8-469E-B782-C9BA2A21CE49}" srcOrd="0" destOrd="0" presId="urn:microsoft.com/office/officeart/2005/8/layout/orgChart1"/>
    <dgm:cxn modelId="{44A73CA2-B75D-4902-9B51-1A9D7BC2138F}" type="presOf" srcId="{CE72E499-D2A2-4F38-B2B8-106958116E7E}" destId="{BCD6C03C-7C90-44C7-9553-8C8932BC7194}" srcOrd="0" destOrd="0" presId="urn:microsoft.com/office/officeart/2005/8/layout/orgChart1"/>
    <dgm:cxn modelId="{D58E6AEC-C290-4F61-AB8D-768FB6B0B0A0}" srcId="{6855E587-E01B-48FD-9453-C613788264ED}" destId="{27B6A201-5DF0-4954-B585-95B777B41772}" srcOrd="2" destOrd="0" parTransId="{8820B89C-61BB-481E-A9FD-AA9E018F97A6}" sibTransId="{DD43265B-E09B-4994-9856-B5A04E0DE4AC}"/>
    <dgm:cxn modelId="{E187BCE7-207C-468A-9EC2-EECB6BDA16A4}" type="presOf" srcId="{9C2101B2-5AC1-4CBD-9282-489DCEC5285D}" destId="{404907B4-C0EA-4251-A166-EB7156A7E633}" srcOrd="0" destOrd="0" presId="urn:microsoft.com/office/officeart/2005/8/layout/orgChart1"/>
    <dgm:cxn modelId="{BB1B99BB-C2FC-4EF1-9978-0749D2B82F12}" type="presOf" srcId="{312D6E9E-7862-41A5-A480-44B39C45B89E}" destId="{6C997318-D06E-4260-A2AA-5B56DEC1EC01}" srcOrd="0" destOrd="0" presId="urn:microsoft.com/office/officeart/2005/8/layout/orgChart1"/>
    <dgm:cxn modelId="{AD2EBFDD-AA63-4EB1-8FDA-599E77FB5E95}" type="presOf" srcId="{9A6E8742-4AA5-4363-847A-365FCB3858C1}" destId="{4AB627A7-9910-4B0C-AC4B-08A53F57C0BC}" srcOrd="0" destOrd="0" presId="urn:microsoft.com/office/officeart/2005/8/layout/orgChart1"/>
    <dgm:cxn modelId="{4382D310-3C61-4951-BAC8-A00F056CDBF3}" type="presOf" srcId="{92D0D8A2-06A3-4260-9BFE-7383A78A3B48}" destId="{7338DCEF-EC7A-4DC1-B92B-62936F979CE4}" srcOrd="1" destOrd="0" presId="urn:microsoft.com/office/officeart/2005/8/layout/orgChart1"/>
    <dgm:cxn modelId="{88F48C95-EA5A-48F4-A9DD-6584AC7FCA74}" type="presOf" srcId="{6855E587-E01B-48FD-9453-C613788264ED}" destId="{705F98E8-4EA2-46B9-9041-38252CC5E1FF}" srcOrd="1" destOrd="0" presId="urn:microsoft.com/office/officeart/2005/8/layout/orgChart1"/>
    <dgm:cxn modelId="{64A6A7CC-7A61-4E72-8211-4B88D520111F}" type="presOf" srcId="{4740C7CF-8D78-4EE0-9FB8-2F3210126286}" destId="{5F486623-AC61-4442-BD1B-A5A4B2C7041A}" srcOrd="1" destOrd="0" presId="urn:microsoft.com/office/officeart/2005/8/layout/orgChart1"/>
    <dgm:cxn modelId="{D6063C99-DFE8-4E12-9A46-08CE07C2D546}" type="presOf" srcId="{36B4D704-4B2A-4364-8AB9-B940815D5AED}" destId="{4C2503C2-7887-4239-9D19-397453C3F813}" srcOrd="0" destOrd="0" presId="urn:microsoft.com/office/officeart/2005/8/layout/orgChart1"/>
    <dgm:cxn modelId="{DAC88B6C-3DF2-4BB7-9A97-3F3A8B27FC95}" type="presOf" srcId="{F4FDCC1C-AEE3-4DF7-B4D2-0A81DE8F7025}" destId="{350139CB-B206-4786-87F7-406754AB80BE}" srcOrd="0" destOrd="0" presId="urn:microsoft.com/office/officeart/2005/8/layout/orgChart1"/>
    <dgm:cxn modelId="{4CBD82AE-1079-46E7-B42B-31FAD50D3540}" type="presOf" srcId="{253AB6A5-02F1-4887-AC1D-D13769F75EE5}" destId="{F01386A2-1E3E-4A92-9667-33A210E3D948}" srcOrd="0" destOrd="0" presId="urn:microsoft.com/office/officeart/2005/8/layout/orgChart1"/>
    <dgm:cxn modelId="{5F8A4071-2EF6-4E67-963A-3F9ABF9BAD6D}" type="presOf" srcId="{7F6716B0-A612-48A3-9EDB-9F9EA1A9EDA7}" destId="{0F4BEB1A-85C0-484F-97FC-D0EAC65B79DD}" srcOrd="1" destOrd="0" presId="urn:microsoft.com/office/officeart/2005/8/layout/orgChart1"/>
    <dgm:cxn modelId="{4E5247A3-4DCA-4A00-8B19-C017C9B16254}" type="presOf" srcId="{03523964-EA0D-4F86-97F9-4267106E1032}" destId="{69200C85-888E-4204-A20F-469F6D89F117}" srcOrd="0" destOrd="0" presId="urn:microsoft.com/office/officeart/2005/8/layout/orgChart1"/>
    <dgm:cxn modelId="{DD0FCAA4-C8E1-47CB-89B6-38A69023D307}" type="presOf" srcId="{BC97F7D8-5F1E-4E2F-A9E5-21B2189C6FBF}" destId="{45EE3544-96F2-447D-B32C-89E851E494BD}" srcOrd="1" destOrd="0" presId="urn:microsoft.com/office/officeart/2005/8/layout/orgChart1"/>
    <dgm:cxn modelId="{2762021F-DA8A-4FDD-BB5E-ECBCA1303D29}" srcId="{E889037C-A3D3-4D8D-AB53-0DD043C5A0FF}" destId="{9C2101B2-5AC1-4CBD-9282-489DCEC5285D}" srcOrd="1" destOrd="0" parTransId="{02F7F0B0-C81A-4DC1-8C7D-8246A3B80FFF}" sibTransId="{CE1AA51B-2F30-4912-839A-46282782E94E}"/>
    <dgm:cxn modelId="{CD155ADB-6FCF-413C-B6B8-DB499ECD5E8E}" srcId="{BC97F7D8-5F1E-4E2F-A9E5-21B2189C6FBF}" destId="{2A516738-9763-408F-8CA2-A1CC96B3E1F1}" srcOrd="1" destOrd="0" parTransId="{9A6E8742-4AA5-4363-847A-365FCB3858C1}" sibTransId="{2F349340-B8D5-440D-9029-03DBE69E7E59}"/>
    <dgm:cxn modelId="{90DFC377-1196-430C-A44D-A9336224AF46}" srcId="{2A516738-9763-408F-8CA2-A1CC96B3E1F1}" destId="{7B14765E-FF6B-4D3C-A8A2-30D0689CCA40}" srcOrd="1" destOrd="0" parTransId="{96EC67AD-5E16-4599-9EDF-793EEA06D081}" sibTransId="{7A916ED5-3700-494E-A29A-4B77F68CB98D}"/>
    <dgm:cxn modelId="{C4035487-8CBF-44DC-B9C7-59E6A1D37F43}" srcId="{B3247C0D-04CD-4366-8A95-38062C3FA1F6}" destId="{CBDB2BAA-719F-4D0C-8B00-A2C6A9EE6641}" srcOrd="0" destOrd="0" parTransId="{5938D658-8C34-42E7-800E-A0FA717E90AC}" sibTransId="{E965FC44-E4A2-42C9-B864-4625B8068893}"/>
    <dgm:cxn modelId="{3F24F14C-7844-405B-8A22-E9FAE2513678}" srcId="{2412C277-A501-48AC-89DB-AEFD05A118F4}" destId="{7F6716B0-A612-48A3-9EDB-9F9EA1A9EDA7}" srcOrd="2" destOrd="0" parTransId="{AD76B85A-FD5C-4824-9F51-2A1D85897B0F}" sibTransId="{7C668F74-9A0F-40EE-9A4D-9B974A8FE90D}"/>
    <dgm:cxn modelId="{58F69C2F-06AA-43F3-B929-B3BDED2CC398}" srcId="{6855E587-E01B-48FD-9453-C613788264ED}" destId="{8D8DA97E-A2E0-4479-91D6-59FA842AE956}" srcOrd="0" destOrd="0" parTransId="{312D6E9E-7862-41A5-A480-44B39C45B89E}" sibTransId="{70210AB9-E213-400D-807A-03578E771FCF}"/>
    <dgm:cxn modelId="{ACC4017D-C444-4ACE-A89C-88656177072C}" type="presOf" srcId="{AD76B85A-FD5C-4824-9F51-2A1D85897B0F}" destId="{7E21FB8F-2D62-414F-B4A2-E5121703741D}" srcOrd="0" destOrd="0" presId="urn:microsoft.com/office/officeart/2005/8/layout/orgChart1"/>
    <dgm:cxn modelId="{5BA24104-C3A6-44C7-A065-CE80FC5D5B11}" type="presOf" srcId="{96EC67AD-5E16-4599-9EDF-793EEA06D081}" destId="{B61D5F0A-1ED1-4C71-82EF-38A20149DF4B}" srcOrd="0" destOrd="0" presId="urn:microsoft.com/office/officeart/2005/8/layout/orgChart1"/>
    <dgm:cxn modelId="{3CE6FFE5-050F-47EB-8F4A-1FD7CD101DDC}" type="presOf" srcId="{EDEC7877-0A38-44D9-9DA9-1B0236211F85}" destId="{649CD2F1-F54C-45B6-BD08-01BD209612A7}" srcOrd="1" destOrd="0" presId="urn:microsoft.com/office/officeart/2005/8/layout/orgChart1"/>
    <dgm:cxn modelId="{EEBBEF11-30E7-4A92-86BC-24ECEEAD8C6B}" type="presOf" srcId="{27B6A201-5DF0-4954-B585-95B777B41772}" destId="{0E48A877-6433-4834-925D-CFAB033C48EC}" srcOrd="0" destOrd="0" presId="urn:microsoft.com/office/officeart/2005/8/layout/orgChart1"/>
    <dgm:cxn modelId="{33D1522D-B730-4C90-8A3C-753E7E4AE06C}" type="presOf" srcId="{0B3578B2-2401-44F3-B6A6-9A5842130A69}" destId="{A29E2C14-AD09-44D7-8BFC-BE88A0876AAD}" srcOrd="1" destOrd="0" presId="urn:microsoft.com/office/officeart/2005/8/layout/orgChart1"/>
    <dgm:cxn modelId="{55C9AAAA-F85F-4882-ABBF-E5F70458D9C4}" type="presOf" srcId="{27B6A201-5DF0-4954-B585-95B777B41772}" destId="{042618E5-E3D7-4EEE-BA11-724094958781}" srcOrd="1" destOrd="0" presId="urn:microsoft.com/office/officeart/2005/8/layout/orgChart1"/>
    <dgm:cxn modelId="{F69BA355-E2D1-4902-8321-32B399954C8C}" type="presOf" srcId="{01D9E724-84C2-4A21-BDD5-3C4EBB334E9C}" destId="{9EEFEEF8-6090-474B-8663-B5542EF799E7}" srcOrd="0" destOrd="0" presId="urn:microsoft.com/office/officeart/2005/8/layout/orgChart1"/>
    <dgm:cxn modelId="{5DF352F8-7205-470F-9BDA-49605D5B751C}" type="presOf" srcId="{9C2101B2-5AC1-4CBD-9282-489DCEC5285D}" destId="{C686C607-80F6-4C07-B7A7-F73D2DA5F586}" srcOrd="1" destOrd="0" presId="urn:microsoft.com/office/officeart/2005/8/layout/orgChart1"/>
    <dgm:cxn modelId="{F8515A58-6B95-44E8-9513-612241F431E7}" type="presOf" srcId="{C0FAD887-DBB6-4974-8A53-2C3724305B3E}" destId="{8E098698-EFD3-4396-98D6-10BBF2A1FDAB}" srcOrd="1" destOrd="0" presId="urn:microsoft.com/office/officeart/2005/8/layout/orgChart1"/>
    <dgm:cxn modelId="{2E0BE369-9B8F-4F3B-9B0B-44C666B60238}" type="presOf" srcId="{7F6716B0-A612-48A3-9EDB-9F9EA1A9EDA7}" destId="{7A8C3ACD-C9A7-44EB-8947-3737110E8964}" srcOrd="0" destOrd="0" presId="urn:microsoft.com/office/officeart/2005/8/layout/orgChart1"/>
    <dgm:cxn modelId="{8B99959A-E9AF-4A32-A05E-5D5D3D53B4B5}" type="presOf" srcId="{2A516738-9763-408F-8CA2-A1CC96B3E1F1}" destId="{FC47DFD5-1D7F-48DF-8FA0-82EBFB6835F0}" srcOrd="1" destOrd="0" presId="urn:microsoft.com/office/officeart/2005/8/layout/orgChart1"/>
    <dgm:cxn modelId="{2011F090-0CA9-48E3-9FCC-392A7DC77ED3}" type="presOf" srcId="{7C47D0E1-54B5-437C-B873-F4DE6E899D85}" destId="{44F78121-67A9-4736-BE52-8C3FFB93F80B}" srcOrd="0" destOrd="0" presId="urn:microsoft.com/office/officeart/2005/8/layout/orgChart1"/>
    <dgm:cxn modelId="{A658ADB5-146A-4103-B4CE-DD74D70677CC}" type="presOf" srcId="{E889037C-A3D3-4D8D-AB53-0DD043C5A0FF}" destId="{96E02A3D-C2E6-4291-AABA-7559B22EE74C}" srcOrd="1" destOrd="0" presId="urn:microsoft.com/office/officeart/2005/8/layout/orgChart1"/>
    <dgm:cxn modelId="{F5ACAA77-3FD8-4A79-9416-B3A3B51C28F2}" srcId="{2412C277-A501-48AC-89DB-AEFD05A118F4}" destId="{1A8BDC92-2205-41AA-BC5C-DC7D8FDA1517}" srcOrd="1" destOrd="0" parTransId="{2F9943D5-9785-46EE-8A96-BDBF25006BFE}" sibTransId="{1EC962F7-0C00-46D9-8407-5E46754F0181}"/>
    <dgm:cxn modelId="{ECE81A6A-3B51-4548-8E9B-8061545091B5}" type="presOf" srcId="{8D8DA97E-A2E0-4479-91D6-59FA842AE956}" destId="{D174F96E-F5E0-41C4-AF79-7C066FDEA877}" srcOrd="1"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08835397-38D8-400F-9456-59F04366E04F}" type="presOf" srcId="{CBDB2BAA-719F-4D0C-8B00-A2C6A9EE6641}" destId="{B1C67B47-2B79-465D-BE13-D8967E594A0F}"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9C2BF632-0424-4AF2-8444-249ADB076A9D}" type="presOf" srcId="{1A8BDC92-2205-41AA-BC5C-DC7D8FDA1517}" destId="{BDE98CA3-1DD3-4328-B73A-87D94C6ACB90}"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2F06A5BB-4AD5-4ED2-9CA9-9FC00B9FC8C6}" srcId="{26F54C6C-22D2-4AC8-854B-1E5AA108D852}" destId="{860B9FC7-3A1C-4826-A3AD-9D3EF37538A0}" srcOrd="0" destOrd="0" parTransId="{7C47D0E1-54B5-437C-B873-F4DE6E899D85}" sibTransId="{54260EAC-1475-40AF-B94A-965FD6478CE0}"/>
    <dgm:cxn modelId="{5421E11A-EB6A-4037-97FE-9E58497E7D20}" type="presOf" srcId="{8D8DA97E-A2E0-4479-91D6-59FA842AE956}" destId="{3998C496-CED5-4A4D-BEB9-469B460721CD}" srcOrd="0" destOrd="0" presId="urn:microsoft.com/office/officeart/2005/8/layout/orgChart1"/>
    <dgm:cxn modelId="{6734EF26-0EAA-4FEE-993C-407B45B0187B}" type="presOf" srcId="{26F54C6C-22D2-4AC8-854B-1E5AA108D852}" destId="{E3F62503-3C1C-4868-BA0B-CA7895AB5EAF}"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352FFDE-6E16-420E-965D-7A0C6F85C353}" srcId="{6855E587-E01B-48FD-9453-C613788264ED}" destId="{D49300F0-102C-46A2-964B-EF8EF0101829}" srcOrd="1" destOrd="0" parTransId="{CE72E499-D2A2-4F38-B2B8-106958116E7E}" sibTransId="{9B33BCE2-7064-4122-89D4-48930F91CCEC}"/>
    <dgm:cxn modelId="{30E0E1E7-2400-4EFC-B1E8-ED2EF3FF667F}" type="presOf" srcId="{2A516738-9763-408F-8CA2-A1CC96B3E1F1}" destId="{F477F4B4-A5F9-4609-8768-1707D104CEDE}"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35E6ADDF-5EA6-45D2-A077-FBFBDE254D14}" type="presOf" srcId="{F34C51FF-F1A2-4645-8A7E-C5B3F8A5FAA5}" destId="{043CAB4E-A720-4A01-8D4C-516D2A57ED74}" srcOrd="1" destOrd="0" presId="urn:microsoft.com/office/officeart/2005/8/layout/orgChart1"/>
    <dgm:cxn modelId="{CD3F26AB-4771-4C82-804D-824BFCD1B08E}" type="presOf" srcId="{BF3189F0-B6B4-4C89-B823-9C6337066EB6}" destId="{C1AA03E1-E294-4ADE-90E6-C7D7073294A4}" srcOrd="1" destOrd="0" presId="urn:microsoft.com/office/officeart/2005/8/layout/orgChart1"/>
    <dgm:cxn modelId="{B4281CAF-79A4-4F5C-9D64-FBE3290BA8AA}" type="presOf" srcId="{8DBDFB72-171A-490C-AF2B-540D76814754}" destId="{3612326A-DD0F-4B32-A890-8CF92FC24D55}" srcOrd="0" destOrd="0" presId="urn:microsoft.com/office/officeart/2005/8/layout/orgChart1"/>
    <dgm:cxn modelId="{6CC157EE-D5D0-44AE-8721-088F782F45DF}" type="presOf" srcId="{7B14765E-FF6B-4D3C-A8A2-30D0689CCA40}" destId="{35D3427F-C84D-4B0F-8EF8-6444EFD54D27}" srcOrd="1" destOrd="0" presId="urn:microsoft.com/office/officeart/2005/8/layout/orgChart1"/>
    <dgm:cxn modelId="{A297084B-D6DC-4B64-8B3A-DF6B13445C15}" type="presOf" srcId="{7B14765E-FF6B-4D3C-A8A2-30D0689CCA40}" destId="{FFE583AC-4819-4792-9EAB-950A78BC27C8}" srcOrd="0" destOrd="0" presId="urn:microsoft.com/office/officeart/2005/8/layout/orgChart1"/>
    <dgm:cxn modelId="{D5215EE9-C910-4A6A-92C6-54E431E7B901}" type="presOf" srcId="{E061FFB1-B366-4884-8B99-333E7EAAD421}" destId="{8020D335-5F6A-4D98-950A-40D8390CA929}" srcOrd="0" destOrd="0" presId="urn:microsoft.com/office/officeart/2005/8/layout/orgChart1"/>
    <dgm:cxn modelId="{A292F64A-3364-4630-86B2-0FB366845A03}" type="presParOf" srcId="{823D1F9E-25E9-403B-9DA1-565650FDE5BD}" destId="{325E35BC-FAE5-4956-BEC4-51E9CF7FE7C1}" srcOrd="0" destOrd="0" presId="urn:microsoft.com/office/officeart/2005/8/layout/orgChart1"/>
    <dgm:cxn modelId="{5534B431-43A2-468B-A053-50A79DD22C5F}" type="presParOf" srcId="{325E35BC-FAE5-4956-BEC4-51E9CF7FE7C1}" destId="{1EE7396A-6748-4020-8311-B3903EF2EF44}" srcOrd="0" destOrd="0" presId="urn:microsoft.com/office/officeart/2005/8/layout/orgChart1"/>
    <dgm:cxn modelId="{5326F5F0-42AD-4263-A756-0523241EC85B}" type="presParOf" srcId="{1EE7396A-6748-4020-8311-B3903EF2EF44}" destId="{B1C67B47-2B79-465D-BE13-D8967E594A0F}" srcOrd="0" destOrd="0" presId="urn:microsoft.com/office/officeart/2005/8/layout/orgChart1"/>
    <dgm:cxn modelId="{FF6ADA58-6104-4ED6-B0E0-22FCA8F1AEFC}" type="presParOf" srcId="{1EE7396A-6748-4020-8311-B3903EF2EF44}" destId="{0BE6572F-1C3B-40FC-BB37-65E42F6B1361}" srcOrd="1" destOrd="0" presId="urn:microsoft.com/office/officeart/2005/8/layout/orgChart1"/>
    <dgm:cxn modelId="{8DD08047-061C-4C77-BCD7-8FAFA97B63A7}" type="presParOf" srcId="{325E35BC-FAE5-4956-BEC4-51E9CF7FE7C1}" destId="{2C6C7AA4-8428-4066-9468-370ED013983C}" srcOrd="1" destOrd="0" presId="urn:microsoft.com/office/officeart/2005/8/layout/orgChart1"/>
    <dgm:cxn modelId="{F1E00E34-95FC-4E0B-B765-E08125B46B01}" type="presParOf" srcId="{2C6C7AA4-8428-4066-9468-370ED013983C}" destId="{69200C85-888E-4204-A20F-469F6D89F117}" srcOrd="0" destOrd="0" presId="urn:microsoft.com/office/officeart/2005/8/layout/orgChart1"/>
    <dgm:cxn modelId="{ACD04D5C-5024-4CC0-917B-EE9E4BA7514B}" type="presParOf" srcId="{2C6C7AA4-8428-4066-9468-370ED013983C}" destId="{B863BBD6-37DA-4598-980F-676F42C7E150}" srcOrd="1" destOrd="0" presId="urn:microsoft.com/office/officeart/2005/8/layout/orgChart1"/>
    <dgm:cxn modelId="{692C5967-E32F-48CC-BCC3-D9D5F89D5227}" type="presParOf" srcId="{B863BBD6-37DA-4598-980F-676F42C7E150}" destId="{4AA4BC3F-661D-414E-AF9E-C3161B20159A}" srcOrd="0" destOrd="0" presId="urn:microsoft.com/office/officeart/2005/8/layout/orgChart1"/>
    <dgm:cxn modelId="{DB25A405-261F-4106-B344-C123D0E9A0D8}" type="presParOf" srcId="{4AA4BC3F-661D-414E-AF9E-C3161B20159A}" destId="{8C7FA9D2-639D-4B2D-B38E-469CF6802654}" srcOrd="0" destOrd="0" presId="urn:microsoft.com/office/officeart/2005/8/layout/orgChart1"/>
    <dgm:cxn modelId="{5AE9DB83-2B35-4000-9422-1781BA1814D9}" type="presParOf" srcId="{4AA4BC3F-661D-414E-AF9E-C3161B20159A}" destId="{45EE3544-96F2-447D-B32C-89E851E494BD}" srcOrd="1" destOrd="0" presId="urn:microsoft.com/office/officeart/2005/8/layout/orgChart1"/>
    <dgm:cxn modelId="{21227675-6732-40B1-B138-5C56F6917FF8}" type="presParOf" srcId="{B863BBD6-37DA-4598-980F-676F42C7E150}" destId="{70A7C5EE-270E-4352-8C81-4DC9E893C0A7}" srcOrd="1" destOrd="0" presId="urn:microsoft.com/office/officeart/2005/8/layout/orgChart1"/>
    <dgm:cxn modelId="{0EADC44F-AC06-495F-A091-5F2FAAE138E3}" type="presParOf" srcId="{70A7C5EE-270E-4352-8C81-4DC9E893C0A7}" destId="{F01386A2-1E3E-4A92-9667-33A210E3D948}" srcOrd="0" destOrd="0" presId="urn:microsoft.com/office/officeart/2005/8/layout/orgChart1"/>
    <dgm:cxn modelId="{1B466E7E-E309-4CE9-821C-3AA5CD15F806}" type="presParOf" srcId="{70A7C5EE-270E-4352-8C81-4DC9E893C0A7}" destId="{E0879F03-C16D-4F48-8DC4-422863C1A587}" srcOrd="1" destOrd="0" presId="urn:microsoft.com/office/officeart/2005/8/layout/orgChart1"/>
    <dgm:cxn modelId="{233AC151-780E-4A2A-8D6B-34FFE8D950AC}" type="presParOf" srcId="{E0879F03-C16D-4F48-8DC4-422863C1A587}" destId="{FE190624-AFC9-4ECE-9B38-BD501A1A05FB}" srcOrd="0" destOrd="0" presId="urn:microsoft.com/office/officeart/2005/8/layout/orgChart1"/>
    <dgm:cxn modelId="{08996D51-A574-452A-9920-82F6840FF4A9}" type="presParOf" srcId="{FE190624-AFC9-4ECE-9B38-BD501A1A05FB}" destId="{87FE0ACB-78F2-49F9-8257-F4247155DB9F}" srcOrd="0" destOrd="0" presId="urn:microsoft.com/office/officeart/2005/8/layout/orgChart1"/>
    <dgm:cxn modelId="{A622C16D-F81D-4DA9-BBF5-CE9F0D1775E0}" type="presParOf" srcId="{FE190624-AFC9-4ECE-9B38-BD501A1A05FB}" destId="{705F98E8-4EA2-46B9-9041-38252CC5E1FF}" srcOrd="1" destOrd="0" presId="urn:microsoft.com/office/officeart/2005/8/layout/orgChart1"/>
    <dgm:cxn modelId="{7EBBC96D-1DB8-4671-A393-9CF895AC58E1}" type="presParOf" srcId="{E0879F03-C16D-4F48-8DC4-422863C1A587}" destId="{C8BBC662-1F2B-4D7F-B9B9-83494EF4FBC6}" srcOrd="1" destOrd="0" presId="urn:microsoft.com/office/officeart/2005/8/layout/orgChart1"/>
    <dgm:cxn modelId="{496F4CFD-3219-4F9E-8F9A-121FFA101288}" type="presParOf" srcId="{C8BBC662-1F2B-4D7F-B9B9-83494EF4FBC6}" destId="{6C997318-D06E-4260-A2AA-5B56DEC1EC01}" srcOrd="0" destOrd="0" presId="urn:microsoft.com/office/officeart/2005/8/layout/orgChart1"/>
    <dgm:cxn modelId="{3D2B00C2-169D-4C9D-B074-8C417A998668}" type="presParOf" srcId="{C8BBC662-1F2B-4D7F-B9B9-83494EF4FBC6}" destId="{864ACB28-9B6B-4ACD-932E-A800EE5A58A5}" srcOrd="1" destOrd="0" presId="urn:microsoft.com/office/officeart/2005/8/layout/orgChart1"/>
    <dgm:cxn modelId="{6BC777AC-F324-476B-BF15-A32F895EDA8F}" type="presParOf" srcId="{864ACB28-9B6B-4ACD-932E-A800EE5A58A5}" destId="{6D2A1DEB-944C-4A99-BE1C-34C3521BBE79}" srcOrd="0" destOrd="0" presId="urn:microsoft.com/office/officeart/2005/8/layout/orgChart1"/>
    <dgm:cxn modelId="{6799376D-0376-4967-A093-FA075D3D3693}" type="presParOf" srcId="{6D2A1DEB-944C-4A99-BE1C-34C3521BBE79}" destId="{3998C496-CED5-4A4D-BEB9-469B460721CD}" srcOrd="0" destOrd="0" presId="urn:microsoft.com/office/officeart/2005/8/layout/orgChart1"/>
    <dgm:cxn modelId="{91B92C80-1C76-44F4-8CAF-0DBF432FF600}" type="presParOf" srcId="{6D2A1DEB-944C-4A99-BE1C-34C3521BBE79}" destId="{D174F96E-F5E0-41C4-AF79-7C066FDEA877}" srcOrd="1" destOrd="0" presId="urn:microsoft.com/office/officeart/2005/8/layout/orgChart1"/>
    <dgm:cxn modelId="{5B2BEA94-1BA5-4B3C-A316-0070707646BA}" type="presParOf" srcId="{864ACB28-9B6B-4ACD-932E-A800EE5A58A5}" destId="{0E6B36E4-753C-47EF-A000-1420A265B248}" srcOrd="1" destOrd="0" presId="urn:microsoft.com/office/officeart/2005/8/layout/orgChart1"/>
    <dgm:cxn modelId="{4465D2A6-61E3-46D7-996B-9E1D38988683}" type="presParOf" srcId="{864ACB28-9B6B-4ACD-932E-A800EE5A58A5}" destId="{E4E078B1-1E68-4C4C-9080-C2BFFAD511A5}" srcOrd="2" destOrd="0" presId="urn:microsoft.com/office/officeart/2005/8/layout/orgChart1"/>
    <dgm:cxn modelId="{4BF0D0B4-23AB-4DB4-860F-81C73FB6D513}" type="presParOf" srcId="{C8BBC662-1F2B-4D7F-B9B9-83494EF4FBC6}" destId="{BCD6C03C-7C90-44C7-9553-8C8932BC7194}" srcOrd="2" destOrd="0" presId="urn:microsoft.com/office/officeart/2005/8/layout/orgChart1"/>
    <dgm:cxn modelId="{9225331E-41AC-4F83-A7C7-EDB7A765BC40}" type="presParOf" srcId="{C8BBC662-1F2B-4D7F-B9B9-83494EF4FBC6}" destId="{C4F7F612-E992-4B52-980A-AF5077820210}" srcOrd="3" destOrd="0" presId="urn:microsoft.com/office/officeart/2005/8/layout/orgChart1"/>
    <dgm:cxn modelId="{6D98A860-E203-4354-B6AD-C41C6A9F31C9}" type="presParOf" srcId="{C4F7F612-E992-4B52-980A-AF5077820210}" destId="{035E64EF-6B2B-4506-8591-8EC95B7EEB4C}" srcOrd="0" destOrd="0" presId="urn:microsoft.com/office/officeart/2005/8/layout/orgChart1"/>
    <dgm:cxn modelId="{ECE9E768-7D11-4D77-8B7B-6858315837F7}" type="presParOf" srcId="{035E64EF-6B2B-4506-8591-8EC95B7EEB4C}" destId="{C83C1888-D0E6-43F6-84BD-10D8EF353FCD}" srcOrd="0" destOrd="0" presId="urn:microsoft.com/office/officeart/2005/8/layout/orgChart1"/>
    <dgm:cxn modelId="{B46EC87F-BD0E-41F6-B12C-AC0258D7F8A3}" type="presParOf" srcId="{035E64EF-6B2B-4506-8591-8EC95B7EEB4C}" destId="{74CF911E-BBA4-49AE-A8F3-5B64341A3EE6}" srcOrd="1" destOrd="0" presId="urn:microsoft.com/office/officeart/2005/8/layout/orgChart1"/>
    <dgm:cxn modelId="{6C39037B-70EC-4DD6-BA29-B048326CCCFC}" type="presParOf" srcId="{C4F7F612-E992-4B52-980A-AF5077820210}" destId="{E13FDE5F-938C-4B2C-9F5A-8F6162C99DA7}" srcOrd="1" destOrd="0" presId="urn:microsoft.com/office/officeart/2005/8/layout/orgChart1"/>
    <dgm:cxn modelId="{A69E8744-5736-4E74-861B-265CDF644BAF}" type="presParOf" srcId="{C4F7F612-E992-4B52-980A-AF5077820210}" destId="{117F8C16-E3AA-405A-AD8A-E37EF2F2E060}" srcOrd="2" destOrd="0" presId="urn:microsoft.com/office/officeart/2005/8/layout/orgChart1"/>
    <dgm:cxn modelId="{A3F9447A-3577-4E8A-A3C6-12CBBBAD25E5}" type="presParOf" srcId="{C8BBC662-1F2B-4D7F-B9B9-83494EF4FBC6}" destId="{A9B08FCD-BB56-4E6E-B56F-6B17E03F2633}" srcOrd="4" destOrd="0" presId="urn:microsoft.com/office/officeart/2005/8/layout/orgChart1"/>
    <dgm:cxn modelId="{6C2765B2-1BEA-4DBC-AEEA-D80641F0F32E}" type="presParOf" srcId="{C8BBC662-1F2B-4D7F-B9B9-83494EF4FBC6}" destId="{73535D5D-FCC4-4A1E-8BFC-14E463C453CD}" srcOrd="5" destOrd="0" presId="urn:microsoft.com/office/officeart/2005/8/layout/orgChart1"/>
    <dgm:cxn modelId="{CB6094BD-1EDF-49D5-966D-5D64A4D3DF18}" type="presParOf" srcId="{73535D5D-FCC4-4A1E-8BFC-14E463C453CD}" destId="{8B64B028-E5C8-4148-830C-0AC52FF96FB0}" srcOrd="0" destOrd="0" presId="urn:microsoft.com/office/officeart/2005/8/layout/orgChart1"/>
    <dgm:cxn modelId="{DB2CF55A-D14C-4E91-8446-7C99CEA37D7D}" type="presParOf" srcId="{8B64B028-E5C8-4148-830C-0AC52FF96FB0}" destId="{0E48A877-6433-4834-925D-CFAB033C48EC}" srcOrd="0" destOrd="0" presId="urn:microsoft.com/office/officeart/2005/8/layout/orgChart1"/>
    <dgm:cxn modelId="{F84585DD-B4E2-48CA-B2B0-DF4E01F49C4A}" type="presParOf" srcId="{8B64B028-E5C8-4148-830C-0AC52FF96FB0}" destId="{042618E5-E3D7-4EEE-BA11-724094958781}" srcOrd="1" destOrd="0" presId="urn:microsoft.com/office/officeart/2005/8/layout/orgChart1"/>
    <dgm:cxn modelId="{E2B7CA60-88C2-42F8-A803-5FE1C1B5058E}" type="presParOf" srcId="{73535D5D-FCC4-4A1E-8BFC-14E463C453CD}" destId="{12FCEFBF-9B79-4BE4-A9F7-659E9A08BB45}" srcOrd="1" destOrd="0" presId="urn:microsoft.com/office/officeart/2005/8/layout/orgChart1"/>
    <dgm:cxn modelId="{C47C1D03-C31D-4E8D-9816-B14465A0CA54}" type="presParOf" srcId="{73535D5D-FCC4-4A1E-8BFC-14E463C453CD}" destId="{D2D6D03A-3AEE-4CC6-A25A-19BF1D23BD6F}" srcOrd="2" destOrd="0" presId="urn:microsoft.com/office/officeart/2005/8/layout/orgChart1"/>
    <dgm:cxn modelId="{164F329C-7FED-4B89-ABBE-C790873F88EE}" type="presParOf" srcId="{E0879F03-C16D-4F48-8DC4-422863C1A587}" destId="{C404EFD2-237B-4EB8-9C14-879E5B5B3AA0}" srcOrd="2" destOrd="0" presId="urn:microsoft.com/office/officeart/2005/8/layout/orgChart1"/>
    <dgm:cxn modelId="{2D80EE8B-1568-435F-9164-0EAF293582F7}" type="presParOf" srcId="{70A7C5EE-270E-4352-8C81-4DC9E893C0A7}" destId="{4AB627A7-9910-4B0C-AC4B-08A53F57C0BC}" srcOrd="2" destOrd="0" presId="urn:microsoft.com/office/officeart/2005/8/layout/orgChart1"/>
    <dgm:cxn modelId="{0C001EED-48FE-4397-9356-42458F194A30}" type="presParOf" srcId="{70A7C5EE-270E-4352-8C81-4DC9E893C0A7}" destId="{9D7EF4CF-8787-4D09-8FBD-3CB767E5AB45}" srcOrd="3" destOrd="0" presId="urn:microsoft.com/office/officeart/2005/8/layout/orgChart1"/>
    <dgm:cxn modelId="{282125DB-36A9-4837-8F8F-FB1F9B372441}" type="presParOf" srcId="{9D7EF4CF-8787-4D09-8FBD-3CB767E5AB45}" destId="{08BED996-BCC3-4B1F-B53A-77B78B644046}" srcOrd="0" destOrd="0" presId="urn:microsoft.com/office/officeart/2005/8/layout/orgChart1"/>
    <dgm:cxn modelId="{5E4A1CD6-E436-48A3-BDB7-A76F0C89D4B4}" type="presParOf" srcId="{08BED996-BCC3-4B1F-B53A-77B78B644046}" destId="{F477F4B4-A5F9-4609-8768-1707D104CEDE}" srcOrd="0" destOrd="0" presId="urn:microsoft.com/office/officeart/2005/8/layout/orgChart1"/>
    <dgm:cxn modelId="{7A361EDA-6B08-47C0-AA69-72D8702A67F7}" type="presParOf" srcId="{08BED996-BCC3-4B1F-B53A-77B78B644046}" destId="{FC47DFD5-1D7F-48DF-8FA0-82EBFB6835F0}" srcOrd="1" destOrd="0" presId="urn:microsoft.com/office/officeart/2005/8/layout/orgChart1"/>
    <dgm:cxn modelId="{B14A1528-9AEE-4039-87CB-FCA83215D7FD}" type="presParOf" srcId="{9D7EF4CF-8787-4D09-8FBD-3CB767E5AB45}" destId="{082AE7E2-5996-4AB4-AF94-3C3F47CD8614}" srcOrd="1" destOrd="0" presId="urn:microsoft.com/office/officeart/2005/8/layout/orgChart1"/>
    <dgm:cxn modelId="{DD55A393-CC7B-4955-9BC9-58823C9BD4CD}" type="presParOf" srcId="{082AE7E2-5996-4AB4-AF94-3C3F47CD8614}" destId="{01220EAA-80DC-47E4-8C9F-6657BAEEEE07}" srcOrd="0" destOrd="0" presId="urn:microsoft.com/office/officeart/2005/8/layout/orgChart1"/>
    <dgm:cxn modelId="{177AF211-1FFC-4622-8404-3ACBD4988DBC}" type="presParOf" srcId="{082AE7E2-5996-4AB4-AF94-3C3F47CD8614}" destId="{1F027A28-2BA0-4BA7-97E3-E41D89FE47A3}" srcOrd="1" destOrd="0" presId="urn:microsoft.com/office/officeart/2005/8/layout/orgChart1"/>
    <dgm:cxn modelId="{10F2BD18-0217-4589-9740-EAF3A576302D}" type="presParOf" srcId="{1F027A28-2BA0-4BA7-97E3-E41D89FE47A3}" destId="{08176987-8ACF-4F92-9DC4-76A232AEB135}" srcOrd="0" destOrd="0" presId="urn:microsoft.com/office/officeart/2005/8/layout/orgChart1"/>
    <dgm:cxn modelId="{0D64C522-DEEB-452B-83C2-13D50AB09442}" type="presParOf" srcId="{08176987-8ACF-4F92-9DC4-76A232AEB135}" destId="{529BA727-1CA4-4416-9D64-B10D43935794}" srcOrd="0" destOrd="0" presId="urn:microsoft.com/office/officeart/2005/8/layout/orgChart1"/>
    <dgm:cxn modelId="{FFF4E582-230C-4801-98A8-EE879A37A28C}" type="presParOf" srcId="{08176987-8ACF-4F92-9DC4-76A232AEB135}" destId="{649CD2F1-F54C-45B6-BD08-01BD209612A7}" srcOrd="1" destOrd="0" presId="urn:microsoft.com/office/officeart/2005/8/layout/orgChart1"/>
    <dgm:cxn modelId="{1B2E7AE9-7B52-4F10-8D0C-6C2348E79207}" type="presParOf" srcId="{1F027A28-2BA0-4BA7-97E3-E41D89FE47A3}" destId="{308476CF-4478-41ED-B6C1-BC7971E201AC}" srcOrd="1" destOrd="0" presId="urn:microsoft.com/office/officeart/2005/8/layout/orgChart1"/>
    <dgm:cxn modelId="{CECDCF3E-F114-4470-8707-F0D0A6FC6DFF}" type="presParOf" srcId="{1F027A28-2BA0-4BA7-97E3-E41D89FE47A3}" destId="{857BD75C-72AD-4846-91DE-D530D89FEB25}" srcOrd="2" destOrd="0" presId="urn:microsoft.com/office/officeart/2005/8/layout/orgChart1"/>
    <dgm:cxn modelId="{8B54FA9D-B993-4F3B-B4D5-BB0E60CCAE63}" type="presParOf" srcId="{082AE7E2-5996-4AB4-AF94-3C3F47CD8614}" destId="{B61D5F0A-1ED1-4C71-82EF-38A20149DF4B}" srcOrd="2" destOrd="0" presId="urn:microsoft.com/office/officeart/2005/8/layout/orgChart1"/>
    <dgm:cxn modelId="{B42723DB-94EB-41AF-8578-62D52882C49E}" type="presParOf" srcId="{082AE7E2-5996-4AB4-AF94-3C3F47CD8614}" destId="{EAA57F87-3809-4F92-953E-622749163375}" srcOrd="3" destOrd="0" presId="urn:microsoft.com/office/officeart/2005/8/layout/orgChart1"/>
    <dgm:cxn modelId="{F1297082-8B9D-43A9-9C42-DC33360A19B8}" type="presParOf" srcId="{EAA57F87-3809-4F92-953E-622749163375}" destId="{52537ACD-4E24-43F4-A43A-ED88C7DBF01E}" srcOrd="0" destOrd="0" presId="urn:microsoft.com/office/officeart/2005/8/layout/orgChart1"/>
    <dgm:cxn modelId="{A729CC5C-F218-4E24-B3F7-92EB2ADD1B86}" type="presParOf" srcId="{52537ACD-4E24-43F4-A43A-ED88C7DBF01E}" destId="{FFE583AC-4819-4792-9EAB-950A78BC27C8}" srcOrd="0" destOrd="0" presId="urn:microsoft.com/office/officeart/2005/8/layout/orgChart1"/>
    <dgm:cxn modelId="{86F0C661-36E9-4157-975D-106EC5100325}" type="presParOf" srcId="{52537ACD-4E24-43F4-A43A-ED88C7DBF01E}" destId="{35D3427F-C84D-4B0F-8EF8-6444EFD54D27}" srcOrd="1" destOrd="0" presId="urn:microsoft.com/office/officeart/2005/8/layout/orgChart1"/>
    <dgm:cxn modelId="{778FDA34-9E16-4FBB-83B4-F1EE44B64165}" type="presParOf" srcId="{EAA57F87-3809-4F92-953E-622749163375}" destId="{C9796240-7D44-467F-9230-69C8769462F8}" srcOrd="1" destOrd="0" presId="urn:microsoft.com/office/officeart/2005/8/layout/orgChart1"/>
    <dgm:cxn modelId="{20DFEAEB-67BC-488C-9655-22673A360095}" type="presParOf" srcId="{EAA57F87-3809-4F92-953E-622749163375}" destId="{9BC94476-B66E-4AB5-B5BB-8685B4348E56}" srcOrd="2" destOrd="0" presId="urn:microsoft.com/office/officeart/2005/8/layout/orgChart1"/>
    <dgm:cxn modelId="{19BEDD5B-7A90-4F92-9936-989D98A70D6D}" type="presParOf" srcId="{082AE7E2-5996-4AB4-AF94-3C3F47CD8614}" destId="{0EE4BDA6-3DB1-4F8F-A6A3-6C554153D716}" srcOrd="4" destOrd="0" presId="urn:microsoft.com/office/officeart/2005/8/layout/orgChart1"/>
    <dgm:cxn modelId="{BF2C8D57-DBFF-4582-A64C-F5F43135B3BE}" type="presParOf" srcId="{082AE7E2-5996-4AB4-AF94-3C3F47CD8614}" destId="{168CB4E4-1D83-45FB-B26F-EB9700153D2B}" srcOrd="5" destOrd="0" presId="urn:microsoft.com/office/officeart/2005/8/layout/orgChart1"/>
    <dgm:cxn modelId="{21EC918D-AF18-4237-B77D-00D98A6FE0C8}" type="presParOf" srcId="{168CB4E4-1D83-45FB-B26F-EB9700153D2B}" destId="{DCC7573D-3E38-41F6-B317-E0BA08536E9B}" srcOrd="0" destOrd="0" presId="urn:microsoft.com/office/officeart/2005/8/layout/orgChart1"/>
    <dgm:cxn modelId="{960A5AB9-5C06-402A-BCF8-F8610DDCDA53}" type="presParOf" srcId="{DCC7573D-3E38-41F6-B317-E0BA08536E9B}" destId="{3612326A-DD0F-4B32-A890-8CF92FC24D55}" srcOrd="0" destOrd="0" presId="urn:microsoft.com/office/officeart/2005/8/layout/orgChart1"/>
    <dgm:cxn modelId="{54BC1147-123D-475C-B62F-C7E256FA4634}" type="presParOf" srcId="{DCC7573D-3E38-41F6-B317-E0BA08536E9B}" destId="{0371E7D8-AAC3-4AF4-94F9-96F16FDA29C7}" srcOrd="1" destOrd="0" presId="urn:microsoft.com/office/officeart/2005/8/layout/orgChart1"/>
    <dgm:cxn modelId="{A1D9A4FB-BBEA-4303-8A9B-FBAF36AB6C06}" type="presParOf" srcId="{168CB4E4-1D83-45FB-B26F-EB9700153D2B}" destId="{99DE9698-B0CB-41CB-93DF-B3626649D293}" srcOrd="1" destOrd="0" presId="urn:microsoft.com/office/officeart/2005/8/layout/orgChart1"/>
    <dgm:cxn modelId="{A1E5866D-ED67-4FA0-A4FA-D38A393EA26C}" type="presParOf" srcId="{168CB4E4-1D83-45FB-B26F-EB9700153D2B}" destId="{25B75B4F-ED50-40E9-922D-2E1DFCB09E89}" srcOrd="2" destOrd="0" presId="urn:microsoft.com/office/officeart/2005/8/layout/orgChart1"/>
    <dgm:cxn modelId="{30948FF3-1F85-4CE8-B589-A53739446399}" type="presParOf" srcId="{9D7EF4CF-8787-4D09-8FBD-3CB767E5AB45}" destId="{21A0016B-CEF1-468A-938D-A46BC4E81164}" srcOrd="2" destOrd="0" presId="urn:microsoft.com/office/officeart/2005/8/layout/orgChart1"/>
    <dgm:cxn modelId="{A3E1FFC7-BA8D-457D-B572-4A25B8ABE293}" type="presParOf" srcId="{B863BBD6-37DA-4598-980F-676F42C7E150}" destId="{F13D2081-90F0-4D3B-BC6D-DB379B0889A6}" srcOrd="2" destOrd="0" presId="urn:microsoft.com/office/officeart/2005/8/layout/orgChart1"/>
    <dgm:cxn modelId="{CAA0B85A-C85E-4316-BD7C-15D561D22361}" type="presParOf" srcId="{2C6C7AA4-8428-4066-9468-370ED013983C}" destId="{6EDF1684-3F7F-4070-86FA-2ADD8F058707}" srcOrd="2" destOrd="0" presId="urn:microsoft.com/office/officeart/2005/8/layout/orgChart1"/>
    <dgm:cxn modelId="{9A269E91-EA82-4448-AE55-9424B566670F}" type="presParOf" srcId="{2C6C7AA4-8428-4066-9468-370ED013983C}" destId="{1BF547F7-22C6-4C89-AD1F-12E70CA0F704}" srcOrd="3" destOrd="0" presId="urn:microsoft.com/office/officeart/2005/8/layout/orgChart1"/>
    <dgm:cxn modelId="{DC302F98-B7AA-4D5C-9C60-9833708D5C7E}" type="presParOf" srcId="{1BF547F7-22C6-4C89-AD1F-12E70CA0F704}" destId="{EDB028DB-6322-438E-9AE6-23DAE1D92B41}" srcOrd="0" destOrd="0" presId="urn:microsoft.com/office/officeart/2005/8/layout/orgChart1"/>
    <dgm:cxn modelId="{7A44A0B9-2640-49F9-AFAB-6BB5A204D713}" type="presParOf" srcId="{EDB028DB-6322-438E-9AE6-23DAE1D92B41}" destId="{E3F62503-3C1C-4868-BA0B-CA7895AB5EAF}" srcOrd="0" destOrd="0" presId="urn:microsoft.com/office/officeart/2005/8/layout/orgChart1"/>
    <dgm:cxn modelId="{EFED5377-509F-4EE2-9826-07DF087942C7}" type="presParOf" srcId="{EDB028DB-6322-438E-9AE6-23DAE1D92B41}" destId="{EA2F2394-D6F1-4233-886E-C253FFD40D7E}" srcOrd="1" destOrd="0" presId="urn:microsoft.com/office/officeart/2005/8/layout/orgChart1"/>
    <dgm:cxn modelId="{9257F5AE-2E81-40C9-8CD1-6A9A527039E3}" type="presParOf" srcId="{1BF547F7-22C6-4C89-AD1F-12E70CA0F704}" destId="{11D78422-BA30-4FEF-817B-FA5FADF19232}" srcOrd="1" destOrd="0" presId="urn:microsoft.com/office/officeart/2005/8/layout/orgChart1"/>
    <dgm:cxn modelId="{E6E7CDD9-C63F-48C1-B731-3DBE756C3410}" type="presParOf" srcId="{11D78422-BA30-4FEF-817B-FA5FADF19232}" destId="{44F78121-67A9-4736-BE52-8C3FFB93F80B}" srcOrd="0" destOrd="0" presId="urn:microsoft.com/office/officeart/2005/8/layout/orgChart1"/>
    <dgm:cxn modelId="{86A7062A-3ADA-4595-8648-96C723B8AFDA}" type="presParOf" srcId="{11D78422-BA30-4FEF-817B-FA5FADF19232}" destId="{22FEFE29-2392-4230-A910-15514E829C8D}" srcOrd="1" destOrd="0" presId="urn:microsoft.com/office/officeart/2005/8/layout/orgChart1"/>
    <dgm:cxn modelId="{0947D483-9E06-4C68-9B9C-9C9417486B1C}" type="presParOf" srcId="{22FEFE29-2392-4230-A910-15514E829C8D}" destId="{F075753D-D68B-4F42-8BD8-7CAE819B7AE6}" srcOrd="0" destOrd="0" presId="urn:microsoft.com/office/officeart/2005/8/layout/orgChart1"/>
    <dgm:cxn modelId="{1247AF02-A686-4442-A3DE-8DE486A6A967}" type="presParOf" srcId="{F075753D-D68B-4F42-8BD8-7CAE819B7AE6}" destId="{842237A6-422D-4E0A-965E-C03B0CBA2415}" srcOrd="0" destOrd="0" presId="urn:microsoft.com/office/officeart/2005/8/layout/orgChart1"/>
    <dgm:cxn modelId="{36FAA338-2EC8-4DAD-A669-E947BFDE8C09}" type="presParOf" srcId="{F075753D-D68B-4F42-8BD8-7CAE819B7AE6}" destId="{DF69A084-2D95-43C4-8E6A-E874136CA319}" srcOrd="1" destOrd="0" presId="urn:microsoft.com/office/officeart/2005/8/layout/orgChart1"/>
    <dgm:cxn modelId="{E22CCF01-4CBD-4877-A023-414C59ED9312}" type="presParOf" srcId="{22FEFE29-2392-4230-A910-15514E829C8D}" destId="{F21FF688-9D94-4BA5-9797-A1930087F42D}" srcOrd="1" destOrd="0" presId="urn:microsoft.com/office/officeart/2005/8/layout/orgChart1"/>
    <dgm:cxn modelId="{5FFD8E55-2186-4AEA-9D90-542E79E098B0}" type="presParOf" srcId="{22FEFE29-2392-4230-A910-15514E829C8D}" destId="{42BA5530-B774-4FD3-91A9-DE94BCCD8DB1}" srcOrd="2" destOrd="0" presId="urn:microsoft.com/office/officeart/2005/8/layout/orgChart1"/>
    <dgm:cxn modelId="{4FFAF839-5B8E-4AFB-9B25-A32A1C8BD7C9}" type="presParOf" srcId="{11D78422-BA30-4FEF-817B-FA5FADF19232}" destId="{9EEFEEF8-6090-474B-8663-B5542EF799E7}" srcOrd="2" destOrd="0" presId="urn:microsoft.com/office/officeart/2005/8/layout/orgChart1"/>
    <dgm:cxn modelId="{6DA117F5-3FC5-4615-A78F-AA109638B18F}" type="presParOf" srcId="{11D78422-BA30-4FEF-817B-FA5FADF19232}" destId="{892AEDCE-074E-40A5-B149-A1A1EDF691B4}" srcOrd="3" destOrd="0" presId="urn:microsoft.com/office/officeart/2005/8/layout/orgChart1"/>
    <dgm:cxn modelId="{273397E4-BF10-4AFF-94FE-EABA2DF60430}" type="presParOf" srcId="{892AEDCE-074E-40A5-B149-A1A1EDF691B4}" destId="{C8CE32BE-4D21-4391-9C3B-58A1EF123D19}" srcOrd="0" destOrd="0" presId="urn:microsoft.com/office/officeart/2005/8/layout/orgChart1"/>
    <dgm:cxn modelId="{267BF532-845C-49D9-8758-BD57C24BE509}" type="presParOf" srcId="{C8CE32BE-4D21-4391-9C3B-58A1EF123D19}" destId="{34B357D4-CB17-44D0-BC5E-A1F404BED0E9}" srcOrd="0" destOrd="0" presId="urn:microsoft.com/office/officeart/2005/8/layout/orgChart1"/>
    <dgm:cxn modelId="{DF6870A2-0C84-4BC4-8A2B-2A7FCA108356}" type="presParOf" srcId="{C8CE32BE-4D21-4391-9C3B-58A1EF123D19}" destId="{C1AA03E1-E294-4ADE-90E6-C7D7073294A4}" srcOrd="1" destOrd="0" presId="urn:microsoft.com/office/officeart/2005/8/layout/orgChart1"/>
    <dgm:cxn modelId="{DBB6BF11-98D5-4161-B8A5-C1E405FA6C6F}" type="presParOf" srcId="{892AEDCE-074E-40A5-B149-A1A1EDF691B4}" destId="{610C78A9-F4D1-4F62-B0EA-6AED1BFAAF75}" srcOrd="1" destOrd="0" presId="urn:microsoft.com/office/officeart/2005/8/layout/orgChart1"/>
    <dgm:cxn modelId="{5B7A2211-56C9-420A-9BEF-867987EA2BA8}" type="presParOf" srcId="{892AEDCE-074E-40A5-B149-A1A1EDF691B4}" destId="{2B06C957-FD32-448F-9500-2D25772E0B92}" srcOrd="2" destOrd="0" presId="urn:microsoft.com/office/officeart/2005/8/layout/orgChart1"/>
    <dgm:cxn modelId="{3CF009D3-3026-4430-B52B-007EB6C82227}" type="presParOf" srcId="{11D78422-BA30-4FEF-817B-FA5FADF19232}" destId="{F35C0F39-EE8D-46C3-9264-1F741373A945}" srcOrd="4" destOrd="0" presId="urn:microsoft.com/office/officeart/2005/8/layout/orgChart1"/>
    <dgm:cxn modelId="{B11D9EBB-3393-4095-9417-F55FBE790C04}" type="presParOf" srcId="{11D78422-BA30-4FEF-817B-FA5FADF19232}" destId="{3B30699A-0155-437A-A825-F74646B527DC}" srcOrd="5" destOrd="0" presId="urn:microsoft.com/office/officeart/2005/8/layout/orgChart1"/>
    <dgm:cxn modelId="{B3CB18AC-504C-4FF3-83EF-1CF3CA95DDF0}" type="presParOf" srcId="{3B30699A-0155-437A-A825-F74646B527DC}" destId="{3E102DB0-92A8-4DAF-8F08-D1B329C5D88D}" srcOrd="0" destOrd="0" presId="urn:microsoft.com/office/officeart/2005/8/layout/orgChart1"/>
    <dgm:cxn modelId="{76E35B40-B2C4-4D17-A865-9A88E6931CAC}" type="presParOf" srcId="{3E102DB0-92A8-4DAF-8F08-D1B329C5D88D}" destId="{D8363144-0115-429E-8DEA-FC31AE00503E}" srcOrd="0" destOrd="0" presId="urn:microsoft.com/office/officeart/2005/8/layout/orgChart1"/>
    <dgm:cxn modelId="{F327B758-3952-4472-9064-61CC38D3CA67}" type="presParOf" srcId="{3E102DB0-92A8-4DAF-8F08-D1B329C5D88D}" destId="{8E098698-EFD3-4396-98D6-10BBF2A1FDAB}" srcOrd="1" destOrd="0" presId="urn:microsoft.com/office/officeart/2005/8/layout/orgChart1"/>
    <dgm:cxn modelId="{3BE3E648-1A54-48EC-92FF-00738D02EF64}" type="presParOf" srcId="{3B30699A-0155-437A-A825-F74646B527DC}" destId="{C0BA356E-B1FD-46AD-BD0F-5778D3AD8121}" srcOrd="1" destOrd="0" presId="urn:microsoft.com/office/officeart/2005/8/layout/orgChart1"/>
    <dgm:cxn modelId="{4DF678AE-BEAC-46C4-BE2A-FD91F0244DB1}" type="presParOf" srcId="{3B30699A-0155-437A-A825-F74646B527DC}" destId="{85059990-18F8-4EBE-9A1B-6BF1E848D11D}" srcOrd="2" destOrd="0" presId="urn:microsoft.com/office/officeart/2005/8/layout/orgChart1"/>
    <dgm:cxn modelId="{65D958F4-E9AC-4EBB-8954-AD698FF130D6}" type="presParOf" srcId="{11D78422-BA30-4FEF-817B-FA5FADF19232}" destId="{8020D335-5F6A-4D98-950A-40D8390CA929}" srcOrd="6" destOrd="0" presId="urn:microsoft.com/office/officeart/2005/8/layout/orgChart1"/>
    <dgm:cxn modelId="{C37EC484-1B97-4BD9-8094-FC171625C0CB}" type="presParOf" srcId="{11D78422-BA30-4FEF-817B-FA5FADF19232}" destId="{8262442A-7CD7-41F0-8C43-7FE6D5AE1DD6}" srcOrd="7" destOrd="0" presId="urn:microsoft.com/office/officeart/2005/8/layout/orgChart1"/>
    <dgm:cxn modelId="{1C8EB213-B5A3-4E5A-BBE5-70D432374502}" type="presParOf" srcId="{8262442A-7CD7-41F0-8C43-7FE6D5AE1DD6}" destId="{7E5F2D4C-7BA0-43E3-B4F0-ED5EFB5B24A2}" srcOrd="0" destOrd="0" presId="urn:microsoft.com/office/officeart/2005/8/layout/orgChart1"/>
    <dgm:cxn modelId="{749F54A0-E7D4-4C50-A079-B482CCDEF914}" type="presParOf" srcId="{7E5F2D4C-7BA0-43E3-B4F0-ED5EFB5B24A2}" destId="{FAB9C136-28D8-469E-B782-C9BA2A21CE49}" srcOrd="0" destOrd="0" presId="urn:microsoft.com/office/officeart/2005/8/layout/orgChart1"/>
    <dgm:cxn modelId="{5ECC20DF-E0C4-44E1-A4F5-719E07F03AF8}" type="presParOf" srcId="{7E5F2D4C-7BA0-43E3-B4F0-ED5EFB5B24A2}" destId="{7338DCEF-EC7A-4DC1-B92B-62936F979CE4}" srcOrd="1" destOrd="0" presId="urn:microsoft.com/office/officeart/2005/8/layout/orgChart1"/>
    <dgm:cxn modelId="{46E60F7D-0C00-4D84-8246-DD28EBBF67FE}" type="presParOf" srcId="{8262442A-7CD7-41F0-8C43-7FE6D5AE1DD6}" destId="{F9FD9AB0-A5B5-48F8-9FB3-B9A885AA4721}" srcOrd="1" destOrd="0" presId="urn:microsoft.com/office/officeart/2005/8/layout/orgChart1"/>
    <dgm:cxn modelId="{F8D4447C-CC15-41BD-9334-D8E9F1593917}" type="presParOf" srcId="{8262442A-7CD7-41F0-8C43-7FE6D5AE1DD6}" destId="{7747BC19-B204-47B8-9097-8C1F2DF50170}" srcOrd="2" destOrd="0" presId="urn:microsoft.com/office/officeart/2005/8/layout/orgChart1"/>
    <dgm:cxn modelId="{97D266D4-D23F-42D0-A860-CB37AC9C306B}" type="presParOf" srcId="{1BF547F7-22C6-4C89-AD1F-12E70CA0F704}" destId="{D55A1F41-94A3-44EF-8D81-C77D42CEF1A4}" srcOrd="2" destOrd="0" presId="urn:microsoft.com/office/officeart/2005/8/layout/orgChart1"/>
    <dgm:cxn modelId="{353A2EF5-894E-4120-BA2E-8D9B7E8ED4DD}" type="presParOf" srcId="{2C6C7AA4-8428-4066-9468-370ED013983C}" destId="{BAF5D6AC-5824-458C-9C60-7C804E4FA151}" srcOrd="4" destOrd="0" presId="urn:microsoft.com/office/officeart/2005/8/layout/orgChart1"/>
    <dgm:cxn modelId="{47597691-B148-46F6-9CB0-33C92D57E941}" type="presParOf" srcId="{2C6C7AA4-8428-4066-9468-370ED013983C}" destId="{B8F65AA7-B2A1-4F5A-9AAF-878A83405DCB}" srcOrd="5" destOrd="0" presId="urn:microsoft.com/office/officeart/2005/8/layout/orgChart1"/>
    <dgm:cxn modelId="{99525F4F-EE1A-46E7-90BE-6FFF1A1D500F}" type="presParOf" srcId="{B8F65AA7-B2A1-4F5A-9AAF-878A83405DCB}" destId="{B90A2C51-B11B-41EE-AD2E-0458565C72C9}" srcOrd="0" destOrd="0" presId="urn:microsoft.com/office/officeart/2005/8/layout/orgChart1"/>
    <dgm:cxn modelId="{44F3934F-C03F-47C2-A9D5-BD04B01FACB7}" type="presParOf" srcId="{B90A2C51-B11B-41EE-AD2E-0458565C72C9}" destId="{32FA4A5A-2731-4168-B962-7561F099DF58}" srcOrd="0" destOrd="0" presId="urn:microsoft.com/office/officeart/2005/8/layout/orgChart1"/>
    <dgm:cxn modelId="{E6C1D08F-E308-4C97-9A12-B1FD25AD996C}" type="presParOf" srcId="{B90A2C51-B11B-41EE-AD2E-0458565C72C9}" destId="{DD9CD260-2D57-48CF-82CA-31196DFEF9DF}" srcOrd="1" destOrd="0" presId="urn:microsoft.com/office/officeart/2005/8/layout/orgChart1"/>
    <dgm:cxn modelId="{908EAD56-F455-48B9-9F50-1E710FD80A46}" type="presParOf" srcId="{B8F65AA7-B2A1-4F5A-9AAF-878A83405DCB}" destId="{C510645C-619C-4067-A679-FBF33F10F1B3}" srcOrd="1" destOrd="0" presId="urn:microsoft.com/office/officeart/2005/8/layout/orgChart1"/>
    <dgm:cxn modelId="{DA59111E-A37A-45A9-8B0D-A35FEE199A81}" type="presParOf" srcId="{C510645C-619C-4067-A679-FBF33F10F1B3}" destId="{350139CB-B206-4786-87F7-406754AB80BE}" srcOrd="0" destOrd="0" presId="urn:microsoft.com/office/officeart/2005/8/layout/orgChart1"/>
    <dgm:cxn modelId="{3B127924-413E-47D7-B06A-3BA10C095F52}" type="presParOf" srcId="{C510645C-619C-4067-A679-FBF33F10F1B3}" destId="{8DD16EAB-00ED-4CCE-BF05-4163082D30E6}" srcOrd="1" destOrd="0" presId="urn:microsoft.com/office/officeart/2005/8/layout/orgChart1"/>
    <dgm:cxn modelId="{05FA6562-8E9F-4D47-B95F-F406C34DADFA}" type="presParOf" srcId="{8DD16EAB-00ED-4CCE-BF05-4163082D30E6}" destId="{70D0DD59-6928-433D-B348-ED43FBEA14AC}" srcOrd="0" destOrd="0" presId="urn:microsoft.com/office/officeart/2005/8/layout/orgChart1"/>
    <dgm:cxn modelId="{D2A5701B-3D35-4EEF-A929-ACDB9C521CCD}" type="presParOf" srcId="{70D0DD59-6928-433D-B348-ED43FBEA14AC}" destId="{89529F53-0F7F-4803-92D7-A1F068302E15}" srcOrd="0" destOrd="0" presId="urn:microsoft.com/office/officeart/2005/8/layout/orgChart1"/>
    <dgm:cxn modelId="{8080284D-E723-4E3B-9A14-5ADC751F1D1C}" type="presParOf" srcId="{70D0DD59-6928-433D-B348-ED43FBEA14AC}" destId="{5F486623-AC61-4442-BD1B-A5A4B2C7041A}" srcOrd="1" destOrd="0" presId="urn:microsoft.com/office/officeart/2005/8/layout/orgChart1"/>
    <dgm:cxn modelId="{2A7FD363-59C6-4776-B386-176F081046AF}" type="presParOf" srcId="{8DD16EAB-00ED-4CCE-BF05-4163082D30E6}" destId="{76E48A75-7A8F-496B-86AE-EC548877D239}" srcOrd="1" destOrd="0" presId="urn:microsoft.com/office/officeart/2005/8/layout/orgChart1"/>
    <dgm:cxn modelId="{C7CB4843-BB67-44B6-9DBB-5848698CE7FE}" type="presParOf" srcId="{8DD16EAB-00ED-4CCE-BF05-4163082D30E6}" destId="{FAF5C59D-287C-419F-953F-733ECD3E66F7}" srcOrd="2" destOrd="0" presId="urn:microsoft.com/office/officeart/2005/8/layout/orgChart1"/>
    <dgm:cxn modelId="{7AE9D72F-0222-4C25-ABE2-BCE1CC70FB02}" type="presParOf" srcId="{C510645C-619C-4067-A679-FBF33F10F1B3}" destId="{4BA7B420-98EB-49DF-AFF7-08730F36BDD3}" srcOrd="2" destOrd="0" presId="urn:microsoft.com/office/officeart/2005/8/layout/orgChart1"/>
    <dgm:cxn modelId="{AA79C97D-1B82-499E-85F6-59415B0AAE04}" type="presParOf" srcId="{C510645C-619C-4067-A679-FBF33F10F1B3}" destId="{08DB9DE8-B19F-43E1-AF2B-F5E340E2CD3A}" srcOrd="3" destOrd="0" presId="urn:microsoft.com/office/officeart/2005/8/layout/orgChart1"/>
    <dgm:cxn modelId="{74E7A894-B16F-491D-82E2-EB5B9E41FCFF}" type="presParOf" srcId="{08DB9DE8-B19F-43E1-AF2B-F5E340E2CD3A}" destId="{3A4F1435-72D5-4034-BFD1-850FA14A09FD}" srcOrd="0" destOrd="0" presId="urn:microsoft.com/office/officeart/2005/8/layout/orgChart1"/>
    <dgm:cxn modelId="{2269E386-953B-4186-8A2F-C5C7C0D3493F}" type="presParOf" srcId="{3A4F1435-72D5-4034-BFD1-850FA14A09FD}" destId="{C0A232A3-F5E4-44B8-8AFC-06A1A78C29EC}" srcOrd="0" destOrd="0" presId="urn:microsoft.com/office/officeart/2005/8/layout/orgChart1"/>
    <dgm:cxn modelId="{D2019513-19F4-4A73-9066-91A23286FD25}" type="presParOf" srcId="{3A4F1435-72D5-4034-BFD1-850FA14A09FD}" destId="{BDE98CA3-1DD3-4328-B73A-87D94C6ACB90}" srcOrd="1" destOrd="0" presId="urn:microsoft.com/office/officeart/2005/8/layout/orgChart1"/>
    <dgm:cxn modelId="{AD0F0464-D7BA-4D48-958D-6F8C66727014}" type="presParOf" srcId="{08DB9DE8-B19F-43E1-AF2B-F5E340E2CD3A}" destId="{C4FC17B5-F683-4417-A6E8-5C57EB5CA7F8}" srcOrd="1" destOrd="0" presId="urn:microsoft.com/office/officeart/2005/8/layout/orgChart1"/>
    <dgm:cxn modelId="{944610ED-2508-49CC-A382-761941F51C23}" type="presParOf" srcId="{08DB9DE8-B19F-43E1-AF2B-F5E340E2CD3A}" destId="{12270671-10CD-43CC-B67B-A072ED967DD0}" srcOrd="2" destOrd="0" presId="urn:microsoft.com/office/officeart/2005/8/layout/orgChart1"/>
    <dgm:cxn modelId="{B281E378-749B-4A3F-A189-D73F441498DD}" type="presParOf" srcId="{C510645C-619C-4067-A679-FBF33F10F1B3}" destId="{7E21FB8F-2D62-414F-B4A2-E5121703741D}" srcOrd="4" destOrd="0" presId="urn:microsoft.com/office/officeart/2005/8/layout/orgChart1"/>
    <dgm:cxn modelId="{84931077-8C79-4FBA-A29A-7D95274FA259}" type="presParOf" srcId="{C510645C-619C-4067-A679-FBF33F10F1B3}" destId="{D91DF6D7-D259-484F-9EED-4EB5285F1B10}" srcOrd="5" destOrd="0" presId="urn:microsoft.com/office/officeart/2005/8/layout/orgChart1"/>
    <dgm:cxn modelId="{02FD532B-B990-42DA-9E32-4BAF64F0B213}" type="presParOf" srcId="{D91DF6D7-D259-484F-9EED-4EB5285F1B10}" destId="{2E2E6040-E243-44C5-959D-D5D51E60BF0F}" srcOrd="0" destOrd="0" presId="urn:microsoft.com/office/officeart/2005/8/layout/orgChart1"/>
    <dgm:cxn modelId="{B497200F-B051-4871-BFF0-130E63EC67D0}" type="presParOf" srcId="{2E2E6040-E243-44C5-959D-D5D51E60BF0F}" destId="{7A8C3ACD-C9A7-44EB-8947-3737110E8964}" srcOrd="0" destOrd="0" presId="urn:microsoft.com/office/officeart/2005/8/layout/orgChart1"/>
    <dgm:cxn modelId="{1E933C82-D95B-43F1-B5E0-D3D1C771FAC9}" type="presParOf" srcId="{2E2E6040-E243-44C5-959D-D5D51E60BF0F}" destId="{0F4BEB1A-85C0-484F-97FC-D0EAC65B79DD}" srcOrd="1" destOrd="0" presId="urn:microsoft.com/office/officeart/2005/8/layout/orgChart1"/>
    <dgm:cxn modelId="{C6D88734-D0AB-4180-A386-96FBA29A987C}" type="presParOf" srcId="{D91DF6D7-D259-484F-9EED-4EB5285F1B10}" destId="{135B5FBB-D5D9-452C-865F-DC79F9988CA3}" srcOrd="1" destOrd="0" presId="urn:microsoft.com/office/officeart/2005/8/layout/orgChart1"/>
    <dgm:cxn modelId="{A73BA015-517C-4B6E-8662-5A52B674C8D8}" type="presParOf" srcId="{D91DF6D7-D259-484F-9EED-4EB5285F1B10}" destId="{53EEDC41-59E4-47BE-85C9-F2FB65B768E1}" srcOrd="2" destOrd="0" presId="urn:microsoft.com/office/officeart/2005/8/layout/orgChart1"/>
    <dgm:cxn modelId="{64D7AFA3-6C0F-4EAA-9F06-491257217A2B}" type="presParOf" srcId="{B8F65AA7-B2A1-4F5A-9AAF-878A83405DCB}" destId="{00E0B568-7C35-4DDC-9273-C57BCFCF3ADF}" srcOrd="2" destOrd="0" presId="urn:microsoft.com/office/officeart/2005/8/layout/orgChart1"/>
    <dgm:cxn modelId="{D08E718E-1495-4FD1-9B0D-2F3E390DA9F8}" type="presParOf" srcId="{2C6C7AA4-8428-4066-9468-370ED013983C}" destId="{C5C3613B-ACEA-481F-99D8-292A04381F4B}" srcOrd="6" destOrd="0" presId="urn:microsoft.com/office/officeart/2005/8/layout/orgChart1"/>
    <dgm:cxn modelId="{49F12E36-13AD-414C-A1FE-4649CFDF7E68}" type="presParOf" srcId="{2C6C7AA4-8428-4066-9468-370ED013983C}" destId="{A2DA0327-4607-499E-88A2-4E79B62DAB2E}" srcOrd="7" destOrd="0" presId="urn:microsoft.com/office/officeart/2005/8/layout/orgChart1"/>
    <dgm:cxn modelId="{BA080050-4ACD-4E3D-987D-406C703EE0F0}" type="presParOf" srcId="{A2DA0327-4607-499E-88A2-4E79B62DAB2E}" destId="{F2C309BF-1B75-4461-89A1-23BCCBE5BA4F}" srcOrd="0" destOrd="0" presId="urn:microsoft.com/office/officeart/2005/8/layout/orgChart1"/>
    <dgm:cxn modelId="{BDD2A2A1-FE40-4518-9892-BEC727E0B0C1}" type="presParOf" srcId="{F2C309BF-1B75-4461-89A1-23BCCBE5BA4F}" destId="{A2323E5C-B085-4496-A9FB-D508FA0E0D4D}" srcOrd="0" destOrd="0" presId="urn:microsoft.com/office/officeart/2005/8/layout/orgChart1"/>
    <dgm:cxn modelId="{F282B3AD-55A7-4A0A-BFD7-95CC87D1B73E}" type="presParOf" srcId="{F2C309BF-1B75-4461-89A1-23BCCBE5BA4F}" destId="{96E02A3D-C2E6-4291-AABA-7559B22EE74C}" srcOrd="1" destOrd="0" presId="urn:microsoft.com/office/officeart/2005/8/layout/orgChart1"/>
    <dgm:cxn modelId="{0E197F4C-B18D-4B87-9655-A39AB86FE671}" type="presParOf" srcId="{A2DA0327-4607-499E-88A2-4E79B62DAB2E}" destId="{5CFF3290-BC10-4742-AA24-0D5646146B6F}" srcOrd="1" destOrd="0" presId="urn:microsoft.com/office/officeart/2005/8/layout/orgChart1"/>
    <dgm:cxn modelId="{6B021495-AC99-4D5F-BBCA-2AB16CD03381}" type="presParOf" srcId="{5CFF3290-BC10-4742-AA24-0D5646146B6F}" destId="{6458ABFD-3314-4B42-A606-D87266B17778}" srcOrd="0" destOrd="0" presId="urn:microsoft.com/office/officeart/2005/8/layout/orgChart1"/>
    <dgm:cxn modelId="{FF0299B0-CF09-44C9-BC96-69CFDDA5C446}" type="presParOf" srcId="{5CFF3290-BC10-4742-AA24-0D5646146B6F}" destId="{CC330706-4187-48CB-85F2-A55490B4EA8C}" srcOrd="1" destOrd="0" presId="urn:microsoft.com/office/officeart/2005/8/layout/orgChart1"/>
    <dgm:cxn modelId="{65609A48-4F40-4E3E-B536-49F0BE9F7A2B}" type="presParOf" srcId="{CC330706-4187-48CB-85F2-A55490B4EA8C}" destId="{1C1E7D44-E239-4E85-AA08-218982ABB1EA}" srcOrd="0" destOrd="0" presId="urn:microsoft.com/office/officeart/2005/8/layout/orgChart1"/>
    <dgm:cxn modelId="{94C9AB48-DACC-4ADF-8CA6-D9FF2BD3745E}" type="presParOf" srcId="{1C1E7D44-E239-4E85-AA08-218982ABB1EA}" destId="{83818AE2-C964-4F3F-899D-11A09937BBC7}" srcOrd="0" destOrd="0" presId="urn:microsoft.com/office/officeart/2005/8/layout/orgChart1"/>
    <dgm:cxn modelId="{B360FE32-D70C-488D-94E0-32693650E1ED}" type="presParOf" srcId="{1C1E7D44-E239-4E85-AA08-218982ABB1EA}" destId="{043CAB4E-A720-4A01-8D4C-516D2A57ED74}" srcOrd="1" destOrd="0" presId="urn:microsoft.com/office/officeart/2005/8/layout/orgChart1"/>
    <dgm:cxn modelId="{65D12493-F046-4AEF-8C25-45CD1C35F4A4}" type="presParOf" srcId="{CC330706-4187-48CB-85F2-A55490B4EA8C}" destId="{AAB454EA-B6C0-45A0-A19C-8A51FC814A57}" srcOrd="1" destOrd="0" presId="urn:microsoft.com/office/officeart/2005/8/layout/orgChart1"/>
    <dgm:cxn modelId="{924E8FB5-5DFE-4D75-8028-61DF684E964C}" type="presParOf" srcId="{CC330706-4187-48CB-85F2-A55490B4EA8C}" destId="{A3F1EC5D-2E9D-46B1-BEFD-578A5A993760}" srcOrd="2" destOrd="0" presId="urn:microsoft.com/office/officeart/2005/8/layout/orgChart1"/>
    <dgm:cxn modelId="{FF3777C3-34BA-4DC0-8A35-2D4694D7ABC0}" type="presParOf" srcId="{5CFF3290-BC10-4742-AA24-0D5646146B6F}" destId="{992ADA9C-CF7C-48F3-A47E-15C8B860890D}" srcOrd="2" destOrd="0" presId="urn:microsoft.com/office/officeart/2005/8/layout/orgChart1"/>
    <dgm:cxn modelId="{2F49F741-5581-4FFA-9C01-A5D415934F2A}" type="presParOf" srcId="{5CFF3290-BC10-4742-AA24-0D5646146B6F}" destId="{A2D6C669-D381-4CB8-AEF4-CDA98CF10ACF}" srcOrd="3" destOrd="0" presId="urn:microsoft.com/office/officeart/2005/8/layout/orgChart1"/>
    <dgm:cxn modelId="{FED0B856-457D-470E-A66D-091AB5FC8E6D}" type="presParOf" srcId="{A2D6C669-D381-4CB8-AEF4-CDA98CF10ACF}" destId="{9E052FA3-4E08-49B1-94AD-9D642CEB528A}" srcOrd="0" destOrd="0" presId="urn:microsoft.com/office/officeart/2005/8/layout/orgChart1"/>
    <dgm:cxn modelId="{B186DB63-18EF-489D-98F6-4B97594C9B58}" type="presParOf" srcId="{9E052FA3-4E08-49B1-94AD-9D642CEB528A}" destId="{404907B4-C0EA-4251-A166-EB7156A7E633}" srcOrd="0" destOrd="0" presId="urn:microsoft.com/office/officeart/2005/8/layout/orgChart1"/>
    <dgm:cxn modelId="{678C62DA-16E9-4F0B-93ED-01451581A0FD}" type="presParOf" srcId="{9E052FA3-4E08-49B1-94AD-9D642CEB528A}" destId="{C686C607-80F6-4C07-B7A7-F73D2DA5F586}" srcOrd="1" destOrd="0" presId="urn:microsoft.com/office/officeart/2005/8/layout/orgChart1"/>
    <dgm:cxn modelId="{402E2318-CAF7-434B-A64A-BD50D65300A5}" type="presParOf" srcId="{A2D6C669-D381-4CB8-AEF4-CDA98CF10ACF}" destId="{C7761979-CB44-489A-85FC-F0BBE04C698E}" srcOrd="1" destOrd="0" presId="urn:microsoft.com/office/officeart/2005/8/layout/orgChart1"/>
    <dgm:cxn modelId="{FB5D56AB-919B-42CA-9017-BB104CC4628D}" type="presParOf" srcId="{A2D6C669-D381-4CB8-AEF4-CDA98CF10ACF}" destId="{9D1F9812-7C42-4A2D-BA58-8E27C3FCAD08}" srcOrd="2" destOrd="0" presId="urn:microsoft.com/office/officeart/2005/8/layout/orgChart1"/>
    <dgm:cxn modelId="{37F29C94-15C8-405A-93DD-AF7979420E09}" type="presParOf" srcId="{A2DA0327-4607-499E-88A2-4E79B62DAB2E}" destId="{71E77878-B380-4D21-845F-D63B96BCF8B2}" srcOrd="2" destOrd="0" presId="urn:microsoft.com/office/officeart/2005/8/layout/orgChart1"/>
    <dgm:cxn modelId="{570E3989-01E0-4F0C-A15C-B1AA922A51B7}" type="presParOf" srcId="{2C6C7AA4-8428-4066-9468-370ED013983C}" destId="{4C2503C2-7887-4239-9D19-397453C3F813}" srcOrd="8" destOrd="0" presId="urn:microsoft.com/office/officeart/2005/8/layout/orgChart1"/>
    <dgm:cxn modelId="{FDFD57F9-33EB-4BB9-8561-88DE01EC1C10}" type="presParOf" srcId="{2C6C7AA4-8428-4066-9468-370ED013983C}" destId="{F04031B7-E201-4543-ACE9-6B903000E08B}" srcOrd="9" destOrd="0" presId="urn:microsoft.com/office/officeart/2005/8/layout/orgChart1"/>
    <dgm:cxn modelId="{9C9B908C-9008-43DB-8825-93F23E96A341}" type="presParOf" srcId="{F04031B7-E201-4543-ACE9-6B903000E08B}" destId="{9DF7DF06-AF1D-42F2-BB6E-6B3A0B852E8A}" srcOrd="0" destOrd="0" presId="urn:microsoft.com/office/officeart/2005/8/layout/orgChart1"/>
    <dgm:cxn modelId="{F70FA14F-1DE6-41E7-917A-6C6FFC890A99}" type="presParOf" srcId="{9DF7DF06-AF1D-42F2-BB6E-6B3A0B852E8A}" destId="{895B8723-5F5C-4397-B195-CD0E638B613F}" srcOrd="0" destOrd="0" presId="urn:microsoft.com/office/officeart/2005/8/layout/orgChart1"/>
    <dgm:cxn modelId="{F5EBD318-2C59-467D-A2FA-F68F1653B304}" type="presParOf" srcId="{9DF7DF06-AF1D-42F2-BB6E-6B3A0B852E8A}" destId="{A29E2C14-AD09-44D7-8BFC-BE88A0876AAD}" srcOrd="1" destOrd="0" presId="urn:microsoft.com/office/officeart/2005/8/layout/orgChart1"/>
    <dgm:cxn modelId="{38E645C6-367F-4E86-9ED4-B5D78DEC1092}" type="presParOf" srcId="{F04031B7-E201-4543-ACE9-6B903000E08B}" destId="{21667ACD-88C9-4F74-BA3A-8CC5D9A850CF}" srcOrd="1" destOrd="0" presId="urn:microsoft.com/office/officeart/2005/8/layout/orgChart1"/>
    <dgm:cxn modelId="{4E43E1D7-C86D-4729-974E-0A0ECC28D945}" type="presParOf" srcId="{F04031B7-E201-4543-ACE9-6B903000E08B}" destId="{F9932099-6414-4650-A4BF-6A8B38CDBD19}" srcOrd="2" destOrd="0" presId="urn:microsoft.com/office/officeart/2005/8/layout/orgChart1"/>
    <dgm:cxn modelId="{451D8DA9-F72A-41CF-8FA1-903781243854}"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73BB5-338F-4098-9CF0-265397E341C8}"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tr-TR"/>
        </a:p>
      </dgm:t>
    </dgm:pt>
    <dgm:pt modelId="{293E1C02-C2DC-4E53-9F6B-7132ED00B479}">
      <dgm:prSet phldrT="[Metin]"/>
      <dgm:spPr/>
      <dgm:t>
        <a:bodyPr/>
        <a:lstStyle/>
        <a:p>
          <a:pPr algn="ctr"/>
          <a:r>
            <a:rPr lang="tr-TR" b="1" dirty="0" smtClean="0">
              <a:solidFill>
                <a:srgbClr val="000099"/>
              </a:solidFill>
            </a:rPr>
            <a:t>Katılım Öncesi Yardım Aracı 2014-2020</a:t>
          </a:r>
          <a:endParaRPr lang="tr-TR" b="1" dirty="0">
            <a:solidFill>
              <a:srgbClr val="000099"/>
            </a:solidFill>
          </a:endParaRPr>
        </a:p>
      </dgm:t>
    </dgm:pt>
    <dgm:pt modelId="{8CEFC3A5-2530-46E1-9F06-46D76A86B28B}" type="parTrans" cxnId="{3097D2CE-622E-4131-8EBE-BB48BA2721F3}">
      <dgm:prSet/>
      <dgm:spPr/>
      <dgm:t>
        <a:bodyPr/>
        <a:lstStyle/>
        <a:p>
          <a:endParaRPr lang="tr-TR"/>
        </a:p>
      </dgm:t>
    </dgm:pt>
    <dgm:pt modelId="{786C5A61-6E50-4B6D-BD21-C5E492023EA8}" type="sibTrans" cxnId="{3097D2CE-622E-4131-8EBE-BB48BA2721F3}">
      <dgm:prSet/>
      <dgm:spPr/>
      <dgm:t>
        <a:bodyPr/>
        <a:lstStyle/>
        <a:p>
          <a:endParaRPr lang="tr-TR"/>
        </a:p>
      </dgm:t>
    </dgm:pt>
    <dgm:pt modelId="{91FD35B5-2AF9-4D42-855F-B806C734CBB6}">
      <dgm:prSet phldrT="[Metin]"/>
      <dgm:spPr/>
      <dgm:t>
        <a:bodyPr/>
        <a:lstStyle/>
        <a:p>
          <a:pPr algn="ctr"/>
          <a:r>
            <a:rPr lang="tr-TR" b="1" dirty="0" smtClean="0">
              <a:solidFill>
                <a:srgbClr val="000099"/>
              </a:solidFill>
            </a:rPr>
            <a:t>Birlik İçin Hazırlayıcı </a:t>
          </a:r>
          <a:r>
            <a:rPr lang="tr-TR" b="1" smtClean="0">
              <a:solidFill>
                <a:srgbClr val="000099"/>
              </a:solidFill>
            </a:rPr>
            <a:t>Reformlar-Sivil Toplum</a:t>
          </a:r>
          <a:endParaRPr lang="tr-TR" b="1" dirty="0">
            <a:solidFill>
              <a:srgbClr val="000099"/>
            </a:solidFill>
          </a:endParaRPr>
        </a:p>
      </dgm:t>
    </dgm:pt>
    <dgm:pt modelId="{F70A0003-B4A8-42B8-96CA-ADF8CF6C28B7}" type="parTrans" cxnId="{564DF4C5-0BDA-4A50-8E40-50EE0AFBC07F}">
      <dgm:prSet/>
      <dgm:spPr/>
      <dgm:t>
        <a:bodyPr/>
        <a:lstStyle/>
        <a:p>
          <a:endParaRPr lang="tr-TR"/>
        </a:p>
      </dgm:t>
    </dgm:pt>
    <dgm:pt modelId="{4549480F-63F5-424C-A81F-93CE39F29A96}" type="sibTrans" cxnId="{564DF4C5-0BDA-4A50-8E40-50EE0AFBC07F}">
      <dgm:prSet/>
      <dgm:spPr/>
      <dgm:t>
        <a:bodyPr/>
        <a:lstStyle/>
        <a:p>
          <a:endParaRPr lang="tr-TR"/>
        </a:p>
      </dgm:t>
    </dgm:pt>
    <dgm:pt modelId="{14305ADB-078A-4820-AF51-0D79C90BE6B5}">
      <dgm:prSet phldrT="[Metin]"/>
      <dgm:spPr/>
      <dgm:t>
        <a:bodyPr/>
        <a:lstStyle/>
        <a:p>
          <a:pPr algn="ctr"/>
          <a:r>
            <a:rPr lang="tr-TR" b="1" dirty="0" smtClean="0">
              <a:solidFill>
                <a:srgbClr val="000099"/>
              </a:solidFill>
            </a:rPr>
            <a:t>İstihdam, Sosyal Politikalar, Eğitim, Cinsiyet Eşitliğinin Teşviki ve İnsan Kaynaklarının Geliştirilmesi</a:t>
          </a:r>
          <a:endParaRPr lang="tr-TR" b="1" dirty="0">
            <a:solidFill>
              <a:srgbClr val="000099"/>
            </a:solidFill>
          </a:endParaRPr>
        </a:p>
      </dgm:t>
    </dgm:pt>
    <dgm:pt modelId="{9E2EB43E-4037-48A5-9F14-1438A482424F}" type="parTrans" cxnId="{543CCD41-F46F-42EB-8B74-EA198F2BCC10}">
      <dgm:prSet/>
      <dgm:spPr/>
      <dgm:t>
        <a:bodyPr/>
        <a:lstStyle/>
        <a:p>
          <a:endParaRPr lang="tr-TR"/>
        </a:p>
      </dgm:t>
    </dgm:pt>
    <dgm:pt modelId="{172F1B0A-AC20-4C74-936B-72166CDA3E88}" type="sibTrans" cxnId="{543CCD41-F46F-42EB-8B74-EA198F2BCC10}">
      <dgm:prSet/>
      <dgm:spPr/>
      <dgm:t>
        <a:bodyPr/>
        <a:lstStyle/>
        <a:p>
          <a:endParaRPr lang="tr-TR"/>
        </a:p>
      </dgm:t>
    </dgm:pt>
    <dgm:pt modelId="{4774EDC3-CF50-4E96-8046-B0ED450C9A64}" type="pres">
      <dgm:prSet presAssocID="{07773BB5-338F-4098-9CF0-265397E341C8}" presName="hierChild1" presStyleCnt="0">
        <dgm:presLayoutVars>
          <dgm:chPref val="1"/>
          <dgm:dir/>
          <dgm:animOne val="branch"/>
          <dgm:animLvl val="lvl"/>
          <dgm:resizeHandles/>
        </dgm:presLayoutVars>
      </dgm:prSet>
      <dgm:spPr/>
      <dgm:t>
        <a:bodyPr/>
        <a:lstStyle/>
        <a:p>
          <a:endParaRPr lang="tr-TR"/>
        </a:p>
      </dgm:t>
    </dgm:pt>
    <dgm:pt modelId="{007F2513-C9C7-4ACA-96F8-F78D0D38EA10}" type="pres">
      <dgm:prSet presAssocID="{293E1C02-C2DC-4E53-9F6B-7132ED00B479}" presName="hierRoot1" presStyleCnt="0"/>
      <dgm:spPr/>
    </dgm:pt>
    <dgm:pt modelId="{4D8D9D95-5DDE-4497-BF2A-294D29F00ACD}" type="pres">
      <dgm:prSet presAssocID="{293E1C02-C2DC-4E53-9F6B-7132ED00B479}" presName="composite" presStyleCnt="0"/>
      <dgm:spPr/>
    </dgm:pt>
    <dgm:pt modelId="{4012C131-E93B-4D97-8ED3-53880A3DBA64}" type="pres">
      <dgm:prSet presAssocID="{293E1C02-C2DC-4E53-9F6B-7132ED00B479}" presName="image" presStyleLbl="node0" presStyleIdx="0" presStyleCnt="1" custScaleX="130476" custScaleY="132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112AB86C-06AD-4482-A995-FBB7B3E72201}" type="pres">
      <dgm:prSet presAssocID="{293E1C02-C2DC-4E53-9F6B-7132ED00B479}" presName="text" presStyleLbl="revTx" presStyleIdx="0" presStyleCnt="3" custScaleX="114603">
        <dgm:presLayoutVars>
          <dgm:chPref val="3"/>
        </dgm:presLayoutVars>
      </dgm:prSet>
      <dgm:spPr/>
      <dgm:t>
        <a:bodyPr/>
        <a:lstStyle/>
        <a:p>
          <a:endParaRPr lang="tr-TR"/>
        </a:p>
      </dgm:t>
    </dgm:pt>
    <dgm:pt modelId="{DA40B568-D7AE-4977-82BE-CBC9D1E22366}" type="pres">
      <dgm:prSet presAssocID="{293E1C02-C2DC-4E53-9F6B-7132ED00B479}" presName="hierChild2" presStyleCnt="0"/>
      <dgm:spPr/>
    </dgm:pt>
    <dgm:pt modelId="{51D8E374-1DF3-4783-9FAA-342D8BB9E2B5}" type="pres">
      <dgm:prSet presAssocID="{F70A0003-B4A8-42B8-96CA-ADF8CF6C28B7}" presName="Name10" presStyleLbl="parChTrans1D2" presStyleIdx="0" presStyleCnt="2"/>
      <dgm:spPr/>
      <dgm:t>
        <a:bodyPr/>
        <a:lstStyle/>
        <a:p>
          <a:endParaRPr lang="tr-TR"/>
        </a:p>
      </dgm:t>
    </dgm:pt>
    <dgm:pt modelId="{DC2539C3-995B-4451-A75E-7B87F52F7BB6}" type="pres">
      <dgm:prSet presAssocID="{91FD35B5-2AF9-4D42-855F-B806C734CBB6}" presName="hierRoot2" presStyleCnt="0"/>
      <dgm:spPr/>
    </dgm:pt>
    <dgm:pt modelId="{2B9FE7E4-A1CF-4E69-A3B2-EAE927E659C2}" type="pres">
      <dgm:prSet presAssocID="{91FD35B5-2AF9-4D42-855F-B806C734CBB6}" presName="composite2" presStyleCnt="0"/>
      <dgm:spPr/>
    </dgm:pt>
    <dgm:pt modelId="{594432C0-C85A-4834-89F9-83DF6BA66BD2}" type="pres">
      <dgm:prSet presAssocID="{91FD35B5-2AF9-4D42-855F-B806C734CBB6}" presName="image2" presStyleLbl="node2" presStyleIdx="0" presStyleCnt="2" custLinFactNeighborX="-55611" custLinFactNeighborY="2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77764A88-0357-49A3-8789-79D9358C772C}" type="pres">
      <dgm:prSet presAssocID="{91FD35B5-2AF9-4D42-855F-B806C734CBB6}" presName="text2" presStyleLbl="revTx" presStyleIdx="1" presStyleCnt="3" custLinFactNeighborX="-32188" custLinFactNeighborY="520">
        <dgm:presLayoutVars>
          <dgm:chPref val="3"/>
        </dgm:presLayoutVars>
      </dgm:prSet>
      <dgm:spPr/>
      <dgm:t>
        <a:bodyPr/>
        <a:lstStyle/>
        <a:p>
          <a:endParaRPr lang="tr-TR"/>
        </a:p>
      </dgm:t>
    </dgm:pt>
    <dgm:pt modelId="{29958753-DE8C-4547-8906-A6899D92F558}" type="pres">
      <dgm:prSet presAssocID="{91FD35B5-2AF9-4D42-855F-B806C734CBB6}" presName="hierChild3" presStyleCnt="0"/>
      <dgm:spPr/>
    </dgm:pt>
    <dgm:pt modelId="{20589F90-573D-4682-84CC-F9F80C06A61E}" type="pres">
      <dgm:prSet presAssocID="{9E2EB43E-4037-48A5-9F14-1438A482424F}" presName="Name10" presStyleLbl="parChTrans1D2" presStyleIdx="1" presStyleCnt="2"/>
      <dgm:spPr/>
      <dgm:t>
        <a:bodyPr/>
        <a:lstStyle/>
        <a:p>
          <a:endParaRPr lang="tr-TR"/>
        </a:p>
      </dgm:t>
    </dgm:pt>
    <dgm:pt modelId="{C1704139-2861-4F0B-A4F8-C22AFA681ADB}" type="pres">
      <dgm:prSet presAssocID="{14305ADB-078A-4820-AF51-0D79C90BE6B5}" presName="hierRoot2" presStyleCnt="0"/>
      <dgm:spPr/>
    </dgm:pt>
    <dgm:pt modelId="{36D1AD82-77B7-4A80-BAED-EFE79FCD710C}" type="pres">
      <dgm:prSet presAssocID="{14305ADB-078A-4820-AF51-0D79C90BE6B5}" presName="composite2" presStyleCnt="0"/>
      <dgm:spPr/>
    </dgm:pt>
    <dgm:pt modelId="{2AD07C38-1553-4572-B741-DE1209D0C811}" type="pres">
      <dgm:prSet presAssocID="{14305ADB-078A-4820-AF51-0D79C90BE6B5}" presName="image2" presStyleLbl="node2" presStyleIdx="1" presStyleCnt="2" custLinFactX="100000" custLinFactNeighborX="162859" custLinFactNeighborY="27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pt>
    <dgm:pt modelId="{E1489524-61A0-41CB-924C-F4A4ACB2D791}" type="pres">
      <dgm:prSet presAssocID="{14305ADB-078A-4820-AF51-0D79C90BE6B5}" presName="text2" presStyleLbl="revTx" presStyleIdx="2" presStyleCnt="3" custScaleX="139804" custLinFactNeighborX="-20945" custLinFactNeighborY="520">
        <dgm:presLayoutVars>
          <dgm:chPref val="3"/>
        </dgm:presLayoutVars>
      </dgm:prSet>
      <dgm:spPr/>
      <dgm:t>
        <a:bodyPr/>
        <a:lstStyle/>
        <a:p>
          <a:endParaRPr lang="tr-TR"/>
        </a:p>
      </dgm:t>
    </dgm:pt>
    <dgm:pt modelId="{5F6F834C-B6AC-4457-8CF7-EDDA35CEB032}" type="pres">
      <dgm:prSet presAssocID="{14305ADB-078A-4820-AF51-0D79C90BE6B5}" presName="hierChild3" presStyleCnt="0"/>
      <dgm:spPr/>
    </dgm:pt>
  </dgm:ptLst>
  <dgm:cxnLst>
    <dgm:cxn modelId="{3097D2CE-622E-4131-8EBE-BB48BA2721F3}" srcId="{07773BB5-338F-4098-9CF0-265397E341C8}" destId="{293E1C02-C2DC-4E53-9F6B-7132ED00B479}" srcOrd="0" destOrd="0" parTransId="{8CEFC3A5-2530-46E1-9F06-46D76A86B28B}" sibTransId="{786C5A61-6E50-4B6D-BD21-C5E492023EA8}"/>
    <dgm:cxn modelId="{F5A762A6-2098-4ED8-9B42-5D9726067C64}" type="presOf" srcId="{07773BB5-338F-4098-9CF0-265397E341C8}" destId="{4774EDC3-CF50-4E96-8046-B0ED450C9A64}" srcOrd="0" destOrd="0" presId="urn:microsoft.com/office/officeart/2009/layout/CirclePictureHierarchy"/>
    <dgm:cxn modelId="{C1AB7016-0E1F-4B76-A03E-3F37922B4721}" type="presOf" srcId="{14305ADB-078A-4820-AF51-0D79C90BE6B5}" destId="{E1489524-61A0-41CB-924C-F4A4ACB2D791}" srcOrd="0" destOrd="0" presId="urn:microsoft.com/office/officeart/2009/layout/CirclePictureHierarchy"/>
    <dgm:cxn modelId="{9A8D3667-4946-4967-97C4-858951E0BA93}" type="presOf" srcId="{9E2EB43E-4037-48A5-9F14-1438A482424F}" destId="{20589F90-573D-4682-84CC-F9F80C06A61E}" srcOrd="0" destOrd="0" presId="urn:microsoft.com/office/officeart/2009/layout/CirclePictureHierarchy"/>
    <dgm:cxn modelId="{564DF4C5-0BDA-4A50-8E40-50EE0AFBC07F}" srcId="{293E1C02-C2DC-4E53-9F6B-7132ED00B479}" destId="{91FD35B5-2AF9-4D42-855F-B806C734CBB6}" srcOrd="0" destOrd="0" parTransId="{F70A0003-B4A8-42B8-96CA-ADF8CF6C28B7}" sibTransId="{4549480F-63F5-424C-A81F-93CE39F29A96}"/>
    <dgm:cxn modelId="{15AC41CA-18FC-44A6-97A8-DDCF1BD8903C}" type="presOf" srcId="{293E1C02-C2DC-4E53-9F6B-7132ED00B479}" destId="{112AB86C-06AD-4482-A995-FBB7B3E72201}" srcOrd="0" destOrd="0" presId="urn:microsoft.com/office/officeart/2009/layout/CirclePictureHierarchy"/>
    <dgm:cxn modelId="{4557E4B4-DF63-4A13-9E0F-EA7FEC6FD638}" type="presOf" srcId="{F70A0003-B4A8-42B8-96CA-ADF8CF6C28B7}" destId="{51D8E374-1DF3-4783-9FAA-342D8BB9E2B5}" srcOrd="0" destOrd="0" presId="urn:microsoft.com/office/officeart/2009/layout/CirclePictureHierarchy"/>
    <dgm:cxn modelId="{89063206-3F66-41B9-98E1-1645612FB8D2}" type="presOf" srcId="{91FD35B5-2AF9-4D42-855F-B806C734CBB6}" destId="{77764A88-0357-49A3-8789-79D9358C772C}" srcOrd="0" destOrd="0" presId="urn:microsoft.com/office/officeart/2009/layout/CirclePictureHierarchy"/>
    <dgm:cxn modelId="{543CCD41-F46F-42EB-8B74-EA198F2BCC10}" srcId="{293E1C02-C2DC-4E53-9F6B-7132ED00B479}" destId="{14305ADB-078A-4820-AF51-0D79C90BE6B5}" srcOrd="1" destOrd="0" parTransId="{9E2EB43E-4037-48A5-9F14-1438A482424F}" sibTransId="{172F1B0A-AC20-4C74-936B-72166CDA3E88}"/>
    <dgm:cxn modelId="{D0C51999-B82E-45A3-B066-570A3A1C606E}" type="presParOf" srcId="{4774EDC3-CF50-4E96-8046-B0ED450C9A64}" destId="{007F2513-C9C7-4ACA-96F8-F78D0D38EA10}" srcOrd="0" destOrd="0" presId="urn:microsoft.com/office/officeart/2009/layout/CirclePictureHierarchy"/>
    <dgm:cxn modelId="{A1262330-AF28-4792-AC47-97A676B5363D}" type="presParOf" srcId="{007F2513-C9C7-4ACA-96F8-F78D0D38EA10}" destId="{4D8D9D95-5DDE-4497-BF2A-294D29F00ACD}" srcOrd="0" destOrd="0" presId="urn:microsoft.com/office/officeart/2009/layout/CirclePictureHierarchy"/>
    <dgm:cxn modelId="{D9A744B0-0453-499F-AB60-4A5B1492F026}" type="presParOf" srcId="{4D8D9D95-5DDE-4497-BF2A-294D29F00ACD}" destId="{4012C131-E93B-4D97-8ED3-53880A3DBA64}" srcOrd="0" destOrd="0" presId="urn:microsoft.com/office/officeart/2009/layout/CirclePictureHierarchy"/>
    <dgm:cxn modelId="{2E05CCAD-6475-4215-AF0F-B06CF74082D4}" type="presParOf" srcId="{4D8D9D95-5DDE-4497-BF2A-294D29F00ACD}" destId="{112AB86C-06AD-4482-A995-FBB7B3E72201}" srcOrd="1" destOrd="0" presId="urn:microsoft.com/office/officeart/2009/layout/CirclePictureHierarchy"/>
    <dgm:cxn modelId="{CE42C407-7116-4A01-9711-D6006892C1E9}" type="presParOf" srcId="{007F2513-C9C7-4ACA-96F8-F78D0D38EA10}" destId="{DA40B568-D7AE-4977-82BE-CBC9D1E22366}" srcOrd="1" destOrd="0" presId="urn:microsoft.com/office/officeart/2009/layout/CirclePictureHierarchy"/>
    <dgm:cxn modelId="{9E638198-98DB-4F04-A19A-BBCBA9E4E6A4}" type="presParOf" srcId="{DA40B568-D7AE-4977-82BE-CBC9D1E22366}" destId="{51D8E374-1DF3-4783-9FAA-342D8BB9E2B5}" srcOrd="0" destOrd="0" presId="urn:microsoft.com/office/officeart/2009/layout/CirclePictureHierarchy"/>
    <dgm:cxn modelId="{4FB6E0C3-B0CE-46B3-8554-7639E77306FD}" type="presParOf" srcId="{DA40B568-D7AE-4977-82BE-CBC9D1E22366}" destId="{DC2539C3-995B-4451-A75E-7B87F52F7BB6}" srcOrd="1" destOrd="0" presId="urn:microsoft.com/office/officeart/2009/layout/CirclePictureHierarchy"/>
    <dgm:cxn modelId="{7EAB5C2C-A705-4690-9150-F2BD95BDE1C4}" type="presParOf" srcId="{DC2539C3-995B-4451-A75E-7B87F52F7BB6}" destId="{2B9FE7E4-A1CF-4E69-A3B2-EAE927E659C2}" srcOrd="0" destOrd="0" presId="urn:microsoft.com/office/officeart/2009/layout/CirclePictureHierarchy"/>
    <dgm:cxn modelId="{30458AC5-C267-40AC-9BDA-4FD08C37FE95}" type="presParOf" srcId="{2B9FE7E4-A1CF-4E69-A3B2-EAE927E659C2}" destId="{594432C0-C85A-4834-89F9-83DF6BA66BD2}" srcOrd="0" destOrd="0" presId="urn:microsoft.com/office/officeart/2009/layout/CirclePictureHierarchy"/>
    <dgm:cxn modelId="{EAF400A4-8BAC-43F4-B035-A53FAF53ACD6}" type="presParOf" srcId="{2B9FE7E4-A1CF-4E69-A3B2-EAE927E659C2}" destId="{77764A88-0357-49A3-8789-79D9358C772C}" srcOrd="1" destOrd="0" presId="urn:microsoft.com/office/officeart/2009/layout/CirclePictureHierarchy"/>
    <dgm:cxn modelId="{CFAC5E28-B8C1-4D83-9D2F-987B8D673D28}" type="presParOf" srcId="{DC2539C3-995B-4451-A75E-7B87F52F7BB6}" destId="{29958753-DE8C-4547-8906-A6899D92F558}" srcOrd="1" destOrd="0" presId="urn:microsoft.com/office/officeart/2009/layout/CirclePictureHierarchy"/>
    <dgm:cxn modelId="{4D342BC8-B2AE-41A0-B30C-C12010814DAF}" type="presParOf" srcId="{DA40B568-D7AE-4977-82BE-CBC9D1E22366}" destId="{20589F90-573D-4682-84CC-F9F80C06A61E}" srcOrd="2" destOrd="0" presId="urn:microsoft.com/office/officeart/2009/layout/CirclePictureHierarchy"/>
    <dgm:cxn modelId="{47E2453D-9EE6-4CFB-98F5-06A4D1FB51E1}" type="presParOf" srcId="{DA40B568-D7AE-4977-82BE-CBC9D1E22366}" destId="{C1704139-2861-4F0B-A4F8-C22AFA681ADB}" srcOrd="3" destOrd="0" presId="urn:microsoft.com/office/officeart/2009/layout/CirclePictureHierarchy"/>
    <dgm:cxn modelId="{69DE91BD-8E77-469A-892F-596A8C87C651}" type="presParOf" srcId="{C1704139-2861-4F0B-A4F8-C22AFA681ADB}" destId="{36D1AD82-77B7-4A80-BAED-EFE79FCD710C}" srcOrd="0" destOrd="0" presId="urn:microsoft.com/office/officeart/2009/layout/CirclePictureHierarchy"/>
    <dgm:cxn modelId="{775ACD5D-5D9A-4973-9829-E9202AECAF8C}" type="presParOf" srcId="{36D1AD82-77B7-4A80-BAED-EFE79FCD710C}" destId="{2AD07C38-1553-4572-B741-DE1209D0C811}" srcOrd="0" destOrd="0" presId="urn:microsoft.com/office/officeart/2009/layout/CirclePictureHierarchy"/>
    <dgm:cxn modelId="{1D2694A1-AB3B-4B17-AFDB-797612DA1DAF}" type="presParOf" srcId="{36D1AD82-77B7-4A80-BAED-EFE79FCD710C}" destId="{E1489524-61A0-41CB-924C-F4A4ACB2D791}" srcOrd="1" destOrd="0" presId="urn:microsoft.com/office/officeart/2009/layout/CirclePictureHierarchy"/>
    <dgm:cxn modelId="{507E270C-AF51-43AB-A44C-213DCA15445A}" type="presParOf" srcId="{C1704139-2861-4F0B-A4F8-C22AFA681ADB}" destId="{5F6F834C-B6AC-4457-8CF7-EDDA35CEB032}"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4"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smtClean="0">
              <a:latin typeface="+mj-lt"/>
              <a:ea typeface="+mn-ea"/>
              <a:cs typeface="+mn-cs"/>
            </a:rPr>
            <a:t>Sunum İçeriği</a:t>
          </a:r>
          <a:endParaRPr lang="tr-TR" sz="2800" b="1" i="0" noProof="0" dirty="0">
            <a:latin typeface="+mj-lt"/>
            <a:ea typeface="+mn-ea"/>
            <a:cs typeface="+mn-cs"/>
          </a:endParaRP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D2FE3027-CD5C-42F2-91EB-86FAC3E4BE0B}">
      <dgm:prSet phldrT="[Text]" custT="1"/>
      <dgm:spPr>
        <a:xfrm>
          <a:off x="787991" y="657572"/>
          <a:ext cx="1433405" cy="1036336"/>
        </a:xfrm>
      </dgm:spPr>
      <dgm:t>
        <a:bodyPr/>
        <a:lstStyle/>
        <a:p>
          <a:pPr algn="ctr" rtl="1"/>
          <a:r>
            <a:rPr lang="tr-TR" sz="2400" b="1" noProof="0" dirty="0" smtClean="0">
              <a:solidFill>
                <a:srgbClr val="000099"/>
              </a:solidFill>
              <a:latin typeface="+mj-lt"/>
            </a:rPr>
            <a:t>Katılım Öncesi Mali Yardımlar</a:t>
          </a:r>
          <a:endParaRPr lang="en-US" sz="2400" b="1" noProof="0" dirty="0" smtClean="0">
            <a:solidFill>
              <a:srgbClr val="000099"/>
            </a:solidFill>
            <a:latin typeface="+mj-lt"/>
          </a:endParaRPr>
        </a:p>
        <a:p>
          <a:pPr algn="ctr" defTabSz="914400" rtl="1">
            <a:buNone/>
          </a:pPr>
          <a:endParaRPr lang="tr-TR" sz="2400" b="1" i="0" noProof="0" dirty="0">
            <a:solidFill>
              <a:srgbClr val="000099"/>
            </a:solidFill>
            <a:latin typeface="+mj-lt"/>
            <a:ea typeface="+mn-ea"/>
            <a:cs typeface="+mn-cs"/>
          </a:endParaRPr>
        </a:p>
      </dgm:t>
    </dgm:pt>
    <dgm:pt modelId="{D970ABB7-5E37-4C46-AB28-EAAE4C62AF1F}" type="parTrans" cxnId="{2F708DD1-31DA-40F2-8F61-60D64D9DED0E}">
      <dgm:prSet/>
      <dgm:spPr/>
      <dgm:t>
        <a:bodyPr/>
        <a:lstStyle/>
        <a:p>
          <a:endParaRPr lang="tr-TR" noProof="0" dirty="0"/>
        </a:p>
      </dgm:t>
    </dgm:pt>
    <dgm:pt modelId="{3BD032F4-74D8-4DF5-A3F7-BE4B5F10D5BF}" type="sibTrans" cxnId="{2F708DD1-31DA-40F2-8F61-60D64D9DED0E}">
      <dgm:prSet/>
      <dgm:spPr/>
      <dgm:t>
        <a:bodyPr/>
        <a:lstStyle/>
        <a:p>
          <a:endParaRPr lang="tr-TR" noProof="0" dirty="0"/>
        </a:p>
      </dgm:t>
    </dgm:pt>
    <dgm:pt modelId="{C0C01B88-9CE1-468B-9CBF-591339763F40}">
      <dgm:prSet phldrT="[Text]" custT="1"/>
      <dgm:spPr>
        <a:xfrm>
          <a:off x="0" y="3124236"/>
          <a:ext cx="1433405" cy="1036336"/>
        </a:xfrm>
      </dgm:spPr>
      <dgm:t>
        <a:bodyPr/>
        <a:lstStyle/>
        <a:p>
          <a:pPr algn="ctr" defTabSz="914400" rtl="1">
            <a:buNone/>
          </a:pPr>
          <a:r>
            <a:rPr lang="tr-TR" sz="2400" b="1" i="0" noProof="0" dirty="0" smtClean="0">
              <a:solidFill>
                <a:srgbClr val="FF0000"/>
              </a:solidFill>
              <a:latin typeface="+mj-lt"/>
              <a:ea typeface="+mn-ea"/>
              <a:cs typeface="+mn-cs"/>
            </a:rPr>
            <a:t>Avrupa Birliği Programları</a:t>
          </a:r>
          <a:endParaRPr lang="tr-TR" sz="2400" b="1" i="0" noProof="0" dirty="0">
            <a:solidFill>
              <a:srgbClr val="FF0000"/>
            </a:solidFill>
            <a:latin typeface="+mj-lt"/>
            <a:ea typeface="+mn-ea"/>
            <a:cs typeface="+mn-cs"/>
          </a:endParaRP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835C3ED4-D773-43CD-9672-D1E43BC83313}">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Proje Nasıl Hazırlanır?</a:t>
          </a:r>
          <a:endParaRPr lang="tr-TR" sz="2400" b="1" i="0" noProof="0" dirty="0">
            <a:solidFill>
              <a:srgbClr val="000099"/>
            </a:solidFill>
            <a:latin typeface="+mj-lt"/>
            <a:ea typeface="+mn-ea"/>
            <a:cs typeface="+mn-cs"/>
          </a:endParaRPr>
        </a:p>
      </dgm:t>
    </dgm:pt>
    <dgm:pt modelId="{A4D536BC-AA06-44DF-AE40-EA36A19DF812}" type="parTrans" cxnId="{F4BADBB8-B3C3-4E2C-9CF1-3A38DE7CE3EE}">
      <dgm:prSet/>
      <dgm:spPr/>
      <dgm:t>
        <a:bodyPr/>
        <a:lstStyle/>
        <a:p>
          <a:endParaRPr lang="tr-TR"/>
        </a:p>
      </dgm:t>
    </dgm:pt>
    <dgm:pt modelId="{88B7523D-BDCE-4408-A7E2-21F536D0517E}" type="sibTrans" cxnId="{F4BADBB8-B3C3-4E2C-9CF1-3A38DE7CE3EE}">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en-US"/>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en-US"/>
        </a:p>
      </dgm:t>
    </dgm:pt>
    <dgm:pt modelId="{1EA0B330-A62A-423B-9436-56354426AF14}" type="pres">
      <dgm:prSet presAssocID="{D2FE3027-CD5C-42F2-91EB-86FAC3E4BE0B}" presName="Accent" presStyleLbl="node1" presStyleIdx="1" presStyleCnt="2"/>
      <dgm:spPr>
        <a:xfrm rot="10800000">
          <a:off x="1839429" y="808686"/>
          <a:ext cx="4027970" cy="4198761"/>
        </a:xfrm>
        <a:prstGeom prst="blockArc">
          <a:avLst>
            <a:gd name="adj1" fmla="val 16509444"/>
            <a:gd name="adj2" fmla="val 5088054"/>
            <a:gd name="adj3" fmla="val 5240"/>
          </a:avLst>
        </a:prstGeom>
      </dgm:spPr>
      <dgm:t>
        <a:bodyPr/>
        <a:lstStyle/>
        <a:p>
          <a:endParaRPr lang="en-US"/>
        </a:p>
      </dgm:t>
    </dgm:pt>
    <dgm:pt modelId="{A641F8A4-CF11-4116-B4E6-8425449904ED}" type="pres">
      <dgm:prSet presAssocID="{D2FE3027-CD5C-42F2-91EB-86FAC3E4BE0B}" presName="Image1" presStyleLbl="fgImgPlace1" presStyleIdx="0" presStyleCnt="3"/>
      <dgm:spPr>
        <a:xfrm>
          <a:off x="2302954" y="643876"/>
          <a:ext cx="1070800" cy="1070576"/>
        </a:xfrm>
        <a:prstGeom prst="ellipse">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4E1806DE-992B-4280-BAAA-DE6487DCDC77}" type="pres">
      <dgm:prSet presAssocID="{D2FE3027-CD5C-42F2-91EB-86FAC3E4BE0B}" presName="Child1" presStyleLbl="revTx" presStyleIdx="0" presStyleCnt="3" custScaleX="202722" custScaleY="63207" custLinFactNeighborX="-60360" custLinFactNeighborY="-568">
        <dgm:presLayoutVars>
          <dgm:chMax val="0"/>
          <dgm:chPref val="0"/>
          <dgm:bulletEnabled val="1"/>
        </dgm:presLayoutVars>
      </dgm:prSet>
      <dgm:spPr>
        <a:prstGeom prst="rect">
          <a:avLst/>
        </a:prstGeom>
      </dgm:spPr>
      <dgm:t>
        <a:bodyPr/>
        <a:lstStyle/>
        <a:p>
          <a:endParaRPr lang="en-US"/>
        </a:p>
      </dgm:t>
    </dgm:pt>
    <dgm:pt modelId="{EA121225-34F5-4C67-AE1E-D84F8ADB5235}" type="pres">
      <dgm:prSet presAssocID="{C0C01B88-9CE1-468B-9CBF-591339763F40}" presName="Image2" presStyleCnt="0"/>
      <dgm:spPr/>
    </dgm:pt>
    <dgm:pt modelId="{07F3DE25-1642-45C2-B4F6-1F381AF4B3C9}" type="pres">
      <dgm:prSet presAssocID="{C0C01B88-9CE1-468B-9CBF-591339763F40}" presName="Image" presStyleLbl="fgImgPlace1" presStyleIdx="1" presStyleCnt="3" custLinFactNeighborX="-3527" custLinFactNeighborY="-7618"/>
      <dgm:spPr>
        <a:xfrm>
          <a:off x="1516136" y="3106888"/>
          <a:ext cx="1070800" cy="10705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145B4D19-15AF-4AB2-AB96-4E965480C807}" type="pres">
      <dgm:prSet presAssocID="{C0C01B88-9CE1-468B-9CBF-591339763F40}" presName="Child2" presStyleLbl="revTx" presStyleIdx="1" presStyleCnt="3" custScaleX="134282" custLinFactNeighborX="-16986" custLinFactNeighborY="-6383">
        <dgm:presLayoutVars>
          <dgm:chMax val="0"/>
          <dgm:chPref val="0"/>
          <dgm:bulletEnabled val="1"/>
        </dgm:presLayoutVars>
      </dgm:prSet>
      <dgm:spPr/>
      <dgm:t>
        <a:bodyPr/>
        <a:lstStyle/>
        <a:p>
          <a:endParaRPr lang="tr-TR"/>
        </a:p>
      </dgm:t>
    </dgm:pt>
    <dgm:pt modelId="{ACF39DD9-FB2E-4AF8-83EA-4B95E15BD2C7}" type="pres">
      <dgm:prSet presAssocID="{835C3ED4-D773-43CD-9672-D1E43BC83313}" presName="Image3" presStyleCnt="0"/>
      <dgm:spPr/>
    </dgm:pt>
    <dgm:pt modelId="{98F8FE09-B4A2-4E8F-BCBD-AC98531710FF}" type="pres">
      <dgm:prSet presAssocID="{835C3ED4-D773-43CD-9672-D1E43BC83313}" presName="Image" presStyleLbl="fgImgPlace1" presStyleIdx="2"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776BA3BA-87BD-4ACD-9360-B73F49D0FE1B}" type="pres">
      <dgm:prSet presAssocID="{835C3ED4-D773-43CD-9672-D1E43BC83313}" presName="Child3" presStyleLbl="revTx" presStyleIdx="2" presStyleCnt="3">
        <dgm:presLayoutVars>
          <dgm:chMax val="0"/>
          <dgm:chPref val="0"/>
          <dgm:bulletEnabled val="1"/>
        </dgm:presLayoutVars>
      </dgm:prSet>
      <dgm:spPr/>
      <dgm:t>
        <a:bodyPr/>
        <a:lstStyle/>
        <a:p>
          <a:endParaRPr lang="tr-TR"/>
        </a:p>
      </dgm:t>
    </dgm:pt>
  </dgm:ptLst>
  <dgm:cxnLst>
    <dgm:cxn modelId="{F4BADBB8-B3C3-4E2C-9CF1-3A38DE7CE3EE}" srcId="{007470A2-B5D7-4887-B4FD-B6021A4D4CF7}" destId="{835C3ED4-D773-43CD-9672-D1E43BC83313}" srcOrd="2" destOrd="0" parTransId="{A4D536BC-AA06-44DF-AE40-EA36A19DF812}" sibTransId="{88B7523D-BDCE-4408-A7E2-21F536D0517E}"/>
    <dgm:cxn modelId="{7056679E-763C-483B-AA8C-B22973BDF243}" type="presOf" srcId="{E16905CA-DEF8-4D11-8E8E-35415FE5B980}" destId="{BCBA671E-8B0E-47E3-B726-8B2B073B000E}" srcOrd="0" destOrd="0" presId="urn:microsoft.com/office/officeart/2011/layout/RadialPictureList#3"/>
    <dgm:cxn modelId="{A94258C6-0C23-48E0-BC73-33E1183F0D2F}" type="presOf" srcId="{835C3ED4-D773-43CD-9672-D1E43BC83313}" destId="{776BA3BA-87BD-4ACD-9360-B73F49D0FE1B}"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54FF4929-5E09-4D67-B9CC-10A5D78B1A7C}" type="presOf" srcId="{D2FE3027-CD5C-42F2-91EB-86FAC3E4BE0B}" destId="{4E1806DE-992B-4280-BAAA-DE6487DCDC77}" srcOrd="0" destOrd="0" presId="urn:microsoft.com/office/officeart/2011/layout/RadialPictureList#3"/>
    <dgm:cxn modelId="{8D5FD78A-BE31-4FDE-A461-DA8AB34B38C6}" srcId="{007470A2-B5D7-4887-B4FD-B6021A4D4CF7}" destId="{C0C01B88-9CE1-468B-9CBF-591339763F40}" srcOrd="1" destOrd="0" parTransId="{DFE94F7E-D535-430A-8BB1-49AC9838F4B9}" sibTransId="{E322421D-E49C-4213-8E54-92B0A3C2AA0D}"/>
    <dgm:cxn modelId="{BDEEA4C1-1A97-4AC8-B8E2-98857B6DFCA5}" type="presOf" srcId="{007470A2-B5D7-4887-B4FD-B6021A4D4CF7}" destId="{05E59EE6-24A2-4651-996A-9AFB7B9FFC8F}" srcOrd="0" destOrd="0" presId="urn:microsoft.com/office/officeart/2011/layout/RadialPictureList#3"/>
    <dgm:cxn modelId="{6E007F38-80DD-419F-8ECE-881E18E2F6B7}" type="presOf" srcId="{C0C01B88-9CE1-468B-9CBF-591339763F40}" destId="{145B4D19-15AF-4AB2-AB96-4E965480C807}" srcOrd="0" destOrd="0" presId="urn:microsoft.com/office/officeart/2011/layout/RadialPictureList#3"/>
    <dgm:cxn modelId="{2F708DD1-31DA-40F2-8F61-60D64D9DED0E}" srcId="{007470A2-B5D7-4887-B4FD-B6021A4D4CF7}" destId="{D2FE3027-CD5C-42F2-91EB-86FAC3E4BE0B}" srcOrd="0" destOrd="0" parTransId="{D970ABB7-5E37-4C46-AB28-EAAE4C62AF1F}" sibTransId="{3BD032F4-74D8-4DF5-A3F7-BE4B5F10D5BF}"/>
    <dgm:cxn modelId="{C563C741-6AE6-4F2A-A719-28F03ABF6017}" type="presParOf" srcId="{BCBA671E-8B0E-47E3-B726-8B2B073B000E}" destId="{05E59EE6-24A2-4651-996A-9AFB7B9FFC8F}" srcOrd="0" destOrd="0" presId="urn:microsoft.com/office/officeart/2011/layout/RadialPictureList#3"/>
    <dgm:cxn modelId="{87A38704-156B-450F-8C4F-BAC3D323B936}" type="presParOf" srcId="{BCBA671E-8B0E-47E3-B726-8B2B073B000E}" destId="{1EA0B330-A62A-423B-9436-56354426AF14}" srcOrd="1" destOrd="0" presId="urn:microsoft.com/office/officeart/2011/layout/RadialPictureList#3"/>
    <dgm:cxn modelId="{7933E407-C669-4F23-8898-4226BCC9140C}" type="presParOf" srcId="{BCBA671E-8B0E-47E3-B726-8B2B073B000E}" destId="{A641F8A4-CF11-4116-B4E6-8425449904ED}" srcOrd="2" destOrd="0" presId="urn:microsoft.com/office/officeart/2011/layout/RadialPictureList#3"/>
    <dgm:cxn modelId="{36538A87-574A-47B0-BE6E-6AE09C892DF4}" type="presParOf" srcId="{BCBA671E-8B0E-47E3-B726-8B2B073B000E}" destId="{4E1806DE-992B-4280-BAAA-DE6487DCDC77}" srcOrd="3" destOrd="0" presId="urn:microsoft.com/office/officeart/2011/layout/RadialPictureList#3"/>
    <dgm:cxn modelId="{7F0CB1A6-4A4C-4A99-9D52-BB9BEC8FF27F}" type="presParOf" srcId="{BCBA671E-8B0E-47E3-B726-8B2B073B000E}" destId="{EA121225-34F5-4C67-AE1E-D84F8ADB5235}" srcOrd="4" destOrd="0" presId="urn:microsoft.com/office/officeart/2011/layout/RadialPictureList#3"/>
    <dgm:cxn modelId="{FBDB4A66-F459-46EA-8803-4B3FAF2C5DFD}" type="presParOf" srcId="{EA121225-34F5-4C67-AE1E-D84F8ADB5235}" destId="{07F3DE25-1642-45C2-B4F6-1F381AF4B3C9}" srcOrd="0" destOrd="0" presId="urn:microsoft.com/office/officeart/2011/layout/RadialPictureList#3"/>
    <dgm:cxn modelId="{7D31E919-B5A9-41BD-BC63-4A9F88F4F526}" type="presParOf" srcId="{BCBA671E-8B0E-47E3-B726-8B2B073B000E}" destId="{145B4D19-15AF-4AB2-AB96-4E965480C807}" srcOrd="5" destOrd="0" presId="urn:microsoft.com/office/officeart/2011/layout/RadialPictureList#3"/>
    <dgm:cxn modelId="{A2EFD040-FF1B-4CEF-9431-7F2A2C855338}" type="presParOf" srcId="{BCBA671E-8B0E-47E3-B726-8B2B073B000E}" destId="{ACF39DD9-FB2E-4AF8-83EA-4B95E15BD2C7}" srcOrd="6" destOrd="0" presId="urn:microsoft.com/office/officeart/2011/layout/RadialPictureList#3"/>
    <dgm:cxn modelId="{9F9F4513-C2C5-40A9-9F04-B6B1DB98CCA4}" type="presParOf" srcId="{ACF39DD9-FB2E-4AF8-83EA-4B95E15BD2C7}" destId="{98F8FE09-B4A2-4E8F-BCBD-AC98531710FF}" srcOrd="0" destOrd="0" presId="urn:microsoft.com/office/officeart/2011/layout/RadialPictureList#3"/>
    <dgm:cxn modelId="{A1769F0F-B245-4353-A08E-B68FF1CAFDCC}" type="presParOf" srcId="{BCBA671E-8B0E-47E3-B726-8B2B073B000E}" destId="{776BA3BA-87BD-4ACD-9360-B73F49D0FE1B}" srcOrd="7"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4"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smtClean="0">
              <a:latin typeface="+mj-lt"/>
              <a:ea typeface="+mn-ea"/>
              <a:cs typeface="+mn-cs"/>
            </a:rPr>
            <a:t>Sunum İçeriği</a:t>
          </a:r>
          <a:endParaRPr lang="tr-TR" sz="2800" b="1" i="0" noProof="0" dirty="0">
            <a:latin typeface="+mj-lt"/>
            <a:ea typeface="+mn-ea"/>
            <a:cs typeface="+mn-cs"/>
          </a:endParaRP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D2FE3027-CD5C-42F2-91EB-86FAC3E4BE0B}">
      <dgm:prSet phldrT="[Text]" custT="1"/>
      <dgm:spPr>
        <a:xfrm>
          <a:off x="787991" y="657572"/>
          <a:ext cx="1433405" cy="1036336"/>
        </a:xfrm>
      </dgm:spPr>
      <dgm:t>
        <a:bodyPr/>
        <a:lstStyle/>
        <a:p>
          <a:pPr algn="ctr" rtl="1"/>
          <a:r>
            <a:rPr lang="tr-TR" sz="2400" b="1" noProof="0" dirty="0" smtClean="0">
              <a:solidFill>
                <a:srgbClr val="000099"/>
              </a:solidFill>
              <a:latin typeface="+mj-lt"/>
            </a:rPr>
            <a:t>Katılım Öncesi Mali Yardımlar</a:t>
          </a:r>
          <a:endParaRPr lang="en-US" sz="2400" b="1" noProof="0" dirty="0" smtClean="0">
            <a:solidFill>
              <a:srgbClr val="000099"/>
            </a:solidFill>
            <a:latin typeface="+mj-lt"/>
          </a:endParaRPr>
        </a:p>
        <a:p>
          <a:pPr algn="ctr" defTabSz="914400" rtl="1">
            <a:buNone/>
          </a:pPr>
          <a:endParaRPr lang="tr-TR" sz="2400" b="1" i="0" noProof="0" dirty="0">
            <a:solidFill>
              <a:srgbClr val="000099"/>
            </a:solidFill>
            <a:latin typeface="+mj-lt"/>
            <a:ea typeface="+mn-ea"/>
            <a:cs typeface="+mn-cs"/>
          </a:endParaRPr>
        </a:p>
      </dgm:t>
    </dgm:pt>
    <dgm:pt modelId="{D970ABB7-5E37-4C46-AB28-EAAE4C62AF1F}" type="parTrans" cxnId="{2F708DD1-31DA-40F2-8F61-60D64D9DED0E}">
      <dgm:prSet/>
      <dgm:spPr/>
      <dgm:t>
        <a:bodyPr/>
        <a:lstStyle/>
        <a:p>
          <a:endParaRPr lang="tr-TR" noProof="0" dirty="0"/>
        </a:p>
      </dgm:t>
    </dgm:pt>
    <dgm:pt modelId="{3BD032F4-74D8-4DF5-A3F7-BE4B5F10D5BF}" type="sibTrans" cxnId="{2F708DD1-31DA-40F2-8F61-60D64D9DED0E}">
      <dgm:prSet/>
      <dgm:spPr/>
      <dgm:t>
        <a:bodyPr/>
        <a:lstStyle/>
        <a:p>
          <a:endParaRPr lang="tr-TR" noProof="0" dirty="0"/>
        </a:p>
      </dgm:t>
    </dgm:pt>
    <dgm:pt modelId="{C0C01B88-9CE1-468B-9CBF-591339763F40}">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Avrupa Birliği Programları</a:t>
          </a:r>
          <a:endParaRPr lang="tr-TR" sz="2400" b="1" i="0" noProof="0" dirty="0">
            <a:solidFill>
              <a:srgbClr val="000099"/>
            </a:solidFill>
            <a:latin typeface="+mj-lt"/>
            <a:ea typeface="+mn-ea"/>
            <a:cs typeface="+mn-cs"/>
          </a:endParaRP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835C3ED4-D773-43CD-9672-D1E43BC83313}">
      <dgm:prSet phldrT="[Text]" custT="1"/>
      <dgm:spPr>
        <a:xfrm>
          <a:off x="0" y="3124236"/>
          <a:ext cx="1433405" cy="1036336"/>
        </a:xfrm>
      </dgm:spPr>
      <dgm:t>
        <a:bodyPr/>
        <a:lstStyle/>
        <a:p>
          <a:pPr algn="ctr" defTabSz="914400" rtl="1">
            <a:buNone/>
          </a:pPr>
          <a:r>
            <a:rPr lang="tr-TR" sz="2400" b="1" i="0" noProof="0" dirty="0" smtClean="0">
              <a:solidFill>
                <a:srgbClr val="FF0000"/>
              </a:solidFill>
              <a:latin typeface="+mj-lt"/>
              <a:ea typeface="+mn-ea"/>
              <a:cs typeface="+mn-cs"/>
            </a:rPr>
            <a:t>Proje Nasıl Hazırlanır?</a:t>
          </a:r>
          <a:endParaRPr lang="tr-TR" sz="2400" b="1" i="0" noProof="0" dirty="0">
            <a:solidFill>
              <a:srgbClr val="FF0000"/>
            </a:solidFill>
            <a:latin typeface="+mj-lt"/>
            <a:ea typeface="+mn-ea"/>
            <a:cs typeface="+mn-cs"/>
          </a:endParaRPr>
        </a:p>
      </dgm:t>
    </dgm:pt>
    <dgm:pt modelId="{A4D536BC-AA06-44DF-AE40-EA36A19DF812}" type="parTrans" cxnId="{F4BADBB8-B3C3-4E2C-9CF1-3A38DE7CE3EE}">
      <dgm:prSet/>
      <dgm:spPr/>
      <dgm:t>
        <a:bodyPr/>
        <a:lstStyle/>
        <a:p>
          <a:endParaRPr lang="tr-TR"/>
        </a:p>
      </dgm:t>
    </dgm:pt>
    <dgm:pt modelId="{88B7523D-BDCE-4408-A7E2-21F536D0517E}" type="sibTrans" cxnId="{F4BADBB8-B3C3-4E2C-9CF1-3A38DE7CE3EE}">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en-US"/>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en-US"/>
        </a:p>
      </dgm:t>
    </dgm:pt>
    <dgm:pt modelId="{1EA0B330-A62A-423B-9436-56354426AF14}" type="pres">
      <dgm:prSet presAssocID="{D2FE3027-CD5C-42F2-91EB-86FAC3E4BE0B}" presName="Accent" presStyleLbl="node1" presStyleIdx="1" presStyleCnt="2"/>
      <dgm:spPr>
        <a:xfrm rot="10800000">
          <a:off x="1839429" y="808686"/>
          <a:ext cx="4027970" cy="4198761"/>
        </a:xfrm>
        <a:prstGeom prst="blockArc">
          <a:avLst>
            <a:gd name="adj1" fmla="val 16509444"/>
            <a:gd name="adj2" fmla="val 5088054"/>
            <a:gd name="adj3" fmla="val 5240"/>
          </a:avLst>
        </a:prstGeom>
      </dgm:spPr>
      <dgm:t>
        <a:bodyPr/>
        <a:lstStyle/>
        <a:p>
          <a:endParaRPr lang="en-US"/>
        </a:p>
      </dgm:t>
    </dgm:pt>
    <dgm:pt modelId="{A641F8A4-CF11-4116-B4E6-8425449904ED}" type="pres">
      <dgm:prSet presAssocID="{D2FE3027-CD5C-42F2-91EB-86FAC3E4BE0B}" presName="Image1" presStyleLbl="fgImgPlace1" presStyleIdx="0" presStyleCnt="3"/>
      <dgm:spPr>
        <a:xfrm>
          <a:off x="2302954" y="643876"/>
          <a:ext cx="1070800" cy="1070576"/>
        </a:xfrm>
        <a:prstGeom prst="ellipse">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4E1806DE-992B-4280-BAAA-DE6487DCDC77}" type="pres">
      <dgm:prSet presAssocID="{D2FE3027-CD5C-42F2-91EB-86FAC3E4BE0B}" presName="Child1" presStyleLbl="revTx" presStyleIdx="0" presStyleCnt="3" custScaleX="202722" custScaleY="63207" custLinFactNeighborX="-60360" custLinFactNeighborY="-568">
        <dgm:presLayoutVars>
          <dgm:chMax val="0"/>
          <dgm:chPref val="0"/>
          <dgm:bulletEnabled val="1"/>
        </dgm:presLayoutVars>
      </dgm:prSet>
      <dgm:spPr>
        <a:prstGeom prst="rect">
          <a:avLst/>
        </a:prstGeom>
      </dgm:spPr>
      <dgm:t>
        <a:bodyPr/>
        <a:lstStyle/>
        <a:p>
          <a:endParaRPr lang="en-US"/>
        </a:p>
      </dgm:t>
    </dgm:pt>
    <dgm:pt modelId="{EA121225-34F5-4C67-AE1E-D84F8ADB5235}" type="pres">
      <dgm:prSet presAssocID="{C0C01B88-9CE1-468B-9CBF-591339763F40}" presName="Image2" presStyleCnt="0"/>
      <dgm:spPr/>
    </dgm:pt>
    <dgm:pt modelId="{07F3DE25-1642-45C2-B4F6-1F381AF4B3C9}" type="pres">
      <dgm:prSet presAssocID="{C0C01B88-9CE1-468B-9CBF-591339763F40}" presName="Image" presStyleLbl="fgImgPlace1" presStyleIdx="1" presStyleCnt="3" custLinFactNeighborX="-3527" custLinFactNeighborY="-7618"/>
      <dgm:spPr>
        <a:xfrm>
          <a:off x="1516136" y="3106888"/>
          <a:ext cx="1070800" cy="1070576"/>
        </a:xfrm>
        <a:prstGeom prst="ellipse">
          <a:avLst/>
        </a:prstGeom>
        <a:blipFill>
          <a:blip xmlns:r="http://schemas.openxmlformats.org/officeDocument/2006/relationships" r:embed="rId2">
            <a:duotone>
              <a:prstClr val="black"/>
              <a:schemeClr val="tx2">
                <a:tint val="45000"/>
                <a:satMod val="400000"/>
              </a:schemeClr>
            </a:duotone>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145B4D19-15AF-4AB2-AB96-4E965480C807}" type="pres">
      <dgm:prSet presAssocID="{C0C01B88-9CE1-468B-9CBF-591339763F40}" presName="Child2" presStyleLbl="revTx" presStyleIdx="1" presStyleCnt="3" custScaleX="134282" custLinFactNeighborX="-16986" custLinFactNeighborY="-6383">
        <dgm:presLayoutVars>
          <dgm:chMax val="0"/>
          <dgm:chPref val="0"/>
          <dgm:bulletEnabled val="1"/>
        </dgm:presLayoutVars>
      </dgm:prSet>
      <dgm:spPr/>
      <dgm:t>
        <a:bodyPr/>
        <a:lstStyle/>
        <a:p>
          <a:endParaRPr lang="tr-TR"/>
        </a:p>
      </dgm:t>
    </dgm:pt>
    <dgm:pt modelId="{ACF39DD9-FB2E-4AF8-83EA-4B95E15BD2C7}" type="pres">
      <dgm:prSet presAssocID="{835C3ED4-D773-43CD-9672-D1E43BC83313}" presName="Image3" presStyleCnt="0"/>
      <dgm:spPr/>
    </dgm:pt>
    <dgm:pt modelId="{98F8FE09-B4A2-4E8F-BCBD-AC98531710FF}" type="pres">
      <dgm:prSet presAssocID="{835C3ED4-D773-43CD-9672-D1E43BC8331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776BA3BA-87BD-4ACD-9360-B73F49D0FE1B}" type="pres">
      <dgm:prSet presAssocID="{835C3ED4-D773-43CD-9672-D1E43BC83313}" presName="Child3" presStyleLbl="revTx" presStyleIdx="2" presStyleCnt="3">
        <dgm:presLayoutVars>
          <dgm:chMax val="0"/>
          <dgm:chPref val="0"/>
          <dgm:bulletEnabled val="1"/>
        </dgm:presLayoutVars>
      </dgm:prSet>
      <dgm:spPr/>
      <dgm:t>
        <a:bodyPr/>
        <a:lstStyle/>
        <a:p>
          <a:endParaRPr lang="tr-TR"/>
        </a:p>
      </dgm:t>
    </dgm:pt>
  </dgm:ptLst>
  <dgm:cxnLst>
    <dgm:cxn modelId="{F4BADBB8-B3C3-4E2C-9CF1-3A38DE7CE3EE}" srcId="{007470A2-B5D7-4887-B4FD-B6021A4D4CF7}" destId="{835C3ED4-D773-43CD-9672-D1E43BC83313}" srcOrd="2" destOrd="0" parTransId="{A4D536BC-AA06-44DF-AE40-EA36A19DF812}" sibTransId="{88B7523D-BDCE-4408-A7E2-21F536D0517E}"/>
    <dgm:cxn modelId="{6442C9D2-A11D-4017-8AF4-FA081C4A0158}" type="presOf" srcId="{C0C01B88-9CE1-468B-9CBF-591339763F40}" destId="{145B4D19-15AF-4AB2-AB96-4E965480C807}" srcOrd="0" destOrd="0" presId="urn:microsoft.com/office/officeart/2011/layout/RadialPictureList#3"/>
    <dgm:cxn modelId="{0D83163C-3221-4D4D-A93A-D373190D6BAB}" type="presOf" srcId="{D2FE3027-CD5C-42F2-91EB-86FAC3E4BE0B}" destId="{4E1806DE-992B-4280-BAAA-DE6487DCDC77}" srcOrd="0" destOrd="0" presId="urn:microsoft.com/office/officeart/2011/layout/RadialPictureList#3"/>
    <dgm:cxn modelId="{1FC73983-FC2A-4FCA-A260-11C9B2127482}" type="presOf" srcId="{007470A2-B5D7-4887-B4FD-B6021A4D4CF7}" destId="{05E59EE6-24A2-4651-996A-9AFB7B9FFC8F}" srcOrd="0" destOrd="0" presId="urn:microsoft.com/office/officeart/2011/layout/RadialPictureList#3"/>
    <dgm:cxn modelId="{5C0C2DF3-5D99-4654-866F-A817D99EF86A}" type="presOf" srcId="{835C3ED4-D773-43CD-9672-D1E43BC83313}" destId="{776BA3BA-87BD-4ACD-9360-B73F49D0FE1B}"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49B1ACA5-77CB-40CF-96C0-7BFD1C633643}" type="presOf" srcId="{E16905CA-DEF8-4D11-8E8E-35415FE5B980}" destId="{BCBA671E-8B0E-47E3-B726-8B2B073B000E}" srcOrd="0" destOrd="0" presId="urn:microsoft.com/office/officeart/2011/layout/RadialPictureList#3"/>
    <dgm:cxn modelId="{8D5FD78A-BE31-4FDE-A461-DA8AB34B38C6}" srcId="{007470A2-B5D7-4887-B4FD-B6021A4D4CF7}" destId="{C0C01B88-9CE1-468B-9CBF-591339763F40}" srcOrd="1" destOrd="0" parTransId="{DFE94F7E-D535-430A-8BB1-49AC9838F4B9}" sibTransId="{E322421D-E49C-4213-8E54-92B0A3C2AA0D}"/>
    <dgm:cxn modelId="{2F708DD1-31DA-40F2-8F61-60D64D9DED0E}" srcId="{007470A2-B5D7-4887-B4FD-B6021A4D4CF7}" destId="{D2FE3027-CD5C-42F2-91EB-86FAC3E4BE0B}" srcOrd="0" destOrd="0" parTransId="{D970ABB7-5E37-4C46-AB28-EAAE4C62AF1F}" sibTransId="{3BD032F4-74D8-4DF5-A3F7-BE4B5F10D5BF}"/>
    <dgm:cxn modelId="{AA4EA4A6-31BF-4190-911D-9A6336083D3E}" type="presParOf" srcId="{BCBA671E-8B0E-47E3-B726-8B2B073B000E}" destId="{05E59EE6-24A2-4651-996A-9AFB7B9FFC8F}" srcOrd="0" destOrd="0" presId="urn:microsoft.com/office/officeart/2011/layout/RadialPictureList#3"/>
    <dgm:cxn modelId="{F3908CDE-244C-4B56-9DF0-3D259B6DD81D}" type="presParOf" srcId="{BCBA671E-8B0E-47E3-B726-8B2B073B000E}" destId="{1EA0B330-A62A-423B-9436-56354426AF14}" srcOrd="1" destOrd="0" presId="urn:microsoft.com/office/officeart/2011/layout/RadialPictureList#3"/>
    <dgm:cxn modelId="{5010A4FD-BB78-47F8-BF31-8C2DCEB8BEE9}" type="presParOf" srcId="{BCBA671E-8B0E-47E3-B726-8B2B073B000E}" destId="{A641F8A4-CF11-4116-B4E6-8425449904ED}" srcOrd="2" destOrd="0" presId="urn:microsoft.com/office/officeart/2011/layout/RadialPictureList#3"/>
    <dgm:cxn modelId="{25AE7FB0-687F-4CFD-8B79-808034FEAAB4}" type="presParOf" srcId="{BCBA671E-8B0E-47E3-B726-8B2B073B000E}" destId="{4E1806DE-992B-4280-BAAA-DE6487DCDC77}" srcOrd="3" destOrd="0" presId="urn:microsoft.com/office/officeart/2011/layout/RadialPictureList#3"/>
    <dgm:cxn modelId="{81D0B011-F25C-4D27-B0AD-7D0FF739DEF7}" type="presParOf" srcId="{BCBA671E-8B0E-47E3-B726-8B2B073B000E}" destId="{EA121225-34F5-4C67-AE1E-D84F8ADB5235}" srcOrd="4" destOrd="0" presId="urn:microsoft.com/office/officeart/2011/layout/RadialPictureList#3"/>
    <dgm:cxn modelId="{B113A859-E575-42E3-821B-A521395FC5D7}" type="presParOf" srcId="{EA121225-34F5-4C67-AE1E-D84F8ADB5235}" destId="{07F3DE25-1642-45C2-B4F6-1F381AF4B3C9}" srcOrd="0" destOrd="0" presId="urn:microsoft.com/office/officeart/2011/layout/RadialPictureList#3"/>
    <dgm:cxn modelId="{770F5CB4-148B-468E-A36B-FB0979F57813}" type="presParOf" srcId="{BCBA671E-8B0E-47E3-B726-8B2B073B000E}" destId="{145B4D19-15AF-4AB2-AB96-4E965480C807}" srcOrd="5" destOrd="0" presId="urn:microsoft.com/office/officeart/2011/layout/RadialPictureList#3"/>
    <dgm:cxn modelId="{2B61D2A5-0237-4040-850F-B7175290A755}" type="presParOf" srcId="{BCBA671E-8B0E-47E3-B726-8B2B073B000E}" destId="{ACF39DD9-FB2E-4AF8-83EA-4B95E15BD2C7}" srcOrd="6" destOrd="0" presId="urn:microsoft.com/office/officeart/2011/layout/RadialPictureList#3"/>
    <dgm:cxn modelId="{B3BF1A44-D884-4BAC-B3F1-57E54F1F9C20}" type="presParOf" srcId="{ACF39DD9-FB2E-4AF8-83EA-4B95E15BD2C7}" destId="{98F8FE09-B4A2-4E8F-BCBD-AC98531710FF}" srcOrd="0" destOrd="0" presId="urn:microsoft.com/office/officeart/2011/layout/RadialPictureList#3"/>
    <dgm:cxn modelId="{0CCF853B-CDA5-48C5-8A9C-2AC28071AA99}" type="presParOf" srcId="{BCBA671E-8B0E-47E3-B726-8B2B073B000E}" destId="{776BA3BA-87BD-4ACD-9360-B73F49D0FE1B}" srcOrd="7"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92026" y="1314941"/>
          <a:ext cx="2364889" cy="236500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914400" rtl="1">
            <a:lnSpc>
              <a:spcPct val="90000"/>
            </a:lnSpc>
            <a:spcBef>
              <a:spcPct val="0"/>
            </a:spcBef>
            <a:spcAft>
              <a:spcPct val="35000"/>
            </a:spcAft>
            <a:buNone/>
          </a:pPr>
          <a:r>
            <a:rPr lang="tr-TR" sz="2800" b="1" i="0" kern="1200" noProof="0" dirty="0" smtClean="0">
              <a:latin typeface="+mj-lt"/>
              <a:ea typeface="+mn-ea"/>
              <a:cs typeface="+mn-cs"/>
            </a:rPr>
            <a:t>Sunum İçeriği</a:t>
          </a:r>
          <a:endParaRPr lang="tr-TR" sz="2800" b="1" i="0" kern="1200" noProof="0" dirty="0">
            <a:latin typeface="+mj-lt"/>
            <a:ea typeface="+mn-ea"/>
            <a:cs typeface="+mn-cs"/>
          </a:endParaRPr>
        </a:p>
      </dsp:txBody>
      <dsp:txXfrm>
        <a:off x="4838356" y="1661288"/>
        <a:ext cx="1672229" cy="1672312"/>
      </dsp:txXfrm>
    </dsp:sp>
    <dsp:sp modelId="{1EA0B330-A62A-423B-9436-56354426AF14}">
      <dsp:nvSpPr>
        <dsp:cNvPr id="0" name=""/>
        <dsp:cNvSpPr/>
      </dsp:nvSpPr>
      <dsp:spPr>
        <a:xfrm rot="10800000">
          <a:off x="3309228" y="0"/>
          <a:ext cx="4767227" cy="4969544"/>
        </a:xfrm>
        <a:prstGeom prst="blockArc">
          <a:avLst>
            <a:gd name="adj1" fmla="val 16509444"/>
            <a:gd name="adj2" fmla="val 5088054"/>
            <a:gd name="adj3" fmla="val 52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41F8A4-CF11-4116-B4E6-8425449904ED}">
      <dsp:nvSpPr>
        <dsp:cNvPr id="0" name=""/>
        <dsp:cNvSpPr/>
      </dsp:nvSpPr>
      <dsp:spPr>
        <a:xfrm>
          <a:off x="3299336" y="418932"/>
          <a:ext cx="1266879" cy="1267233"/>
        </a:xfrm>
        <a:prstGeom prst="ellipse">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1806DE-992B-4280-BAAA-DE6487DCDC77}">
      <dsp:nvSpPr>
        <dsp:cNvPr id="0" name=""/>
        <dsp:cNvSpPr/>
      </dsp:nvSpPr>
      <dsp:spPr>
        <a:xfrm>
          <a:off x="0" y="657971"/>
          <a:ext cx="3437694" cy="77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rtl="1">
            <a:lnSpc>
              <a:spcPct val="90000"/>
            </a:lnSpc>
            <a:spcBef>
              <a:spcPct val="0"/>
            </a:spcBef>
            <a:spcAft>
              <a:spcPct val="10000"/>
            </a:spcAft>
          </a:pPr>
          <a:r>
            <a:rPr lang="tr-TR" sz="2400" b="1" kern="1200" noProof="0" dirty="0" smtClean="0">
              <a:solidFill>
                <a:srgbClr val="000099"/>
              </a:solidFill>
              <a:latin typeface="+mj-lt"/>
            </a:rPr>
            <a:t>Katılım Öncesi Mali Yardımlar</a:t>
          </a:r>
          <a:endParaRPr lang="en-US" sz="2400" b="1" kern="1200" noProof="0" dirty="0" smtClean="0">
            <a:solidFill>
              <a:srgbClr val="000099"/>
            </a:solidFill>
            <a:latin typeface="+mj-lt"/>
          </a:endParaRPr>
        </a:p>
        <a:p>
          <a:pPr lvl="0" algn="ctr" defTabSz="914400" rtl="1">
            <a:lnSpc>
              <a:spcPct val="90000"/>
            </a:lnSpc>
            <a:spcBef>
              <a:spcPct val="0"/>
            </a:spcBef>
            <a:spcAft>
              <a:spcPct val="10000"/>
            </a:spcAft>
            <a:buNone/>
          </a:pPr>
          <a:endParaRPr lang="tr-TR" sz="2400" b="1" i="0" kern="1200" noProof="0" dirty="0">
            <a:solidFill>
              <a:srgbClr val="000099"/>
            </a:solidFill>
            <a:latin typeface="+mj-lt"/>
            <a:ea typeface="+mn-ea"/>
            <a:cs typeface="+mn-cs"/>
          </a:endParaRPr>
        </a:p>
      </dsp:txBody>
      <dsp:txXfrm>
        <a:off x="0" y="657971"/>
        <a:ext cx="3437694" cy="775223"/>
      </dsp:txXfrm>
    </dsp:sp>
    <dsp:sp modelId="{07F3DE25-1642-45C2-B4F6-1F381AF4B3C9}">
      <dsp:nvSpPr>
        <dsp:cNvPr id="0" name=""/>
        <dsp:cNvSpPr/>
      </dsp:nvSpPr>
      <dsp:spPr>
        <a:xfrm>
          <a:off x="2765000" y="1764059"/>
          <a:ext cx="1266879" cy="1267233"/>
        </a:xfrm>
        <a:prstGeom prst="ellipse">
          <a:avLst/>
        </a:prstGeom>
        <a:blipFill>
          <a:blip xmlns:r="http://schemas.openxmlformats.org/officeDocument/2006/relationships" r:embed="rId2">
            <a:duotone>
              <a:prstClr val="black"/>
              <a:schemeClr val="tx2">
                <a:tint val="45000"/>
                <a:satMod val="400000"/>
              </a:schemeClr>
            </a:duotone>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5B4D19-15AF-4AB2-AB96-4E965480C807}">
      <dsp:nvSpPr>
        <dsp:cNvPr id="0" name=""/>
        <dsp:cNvSpPr/>
      </dsp:nvSpPr>
      <dsp:spPr>
        <a:xfrm>
          <a:off x="432042" y="1800201"/>
          <a:ext cx="2277110"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Avrupa Birliği Programları</a:t>
          </a:r>
          <a:endParaRPr lang="tr-TR" sz="2400" b="1" i="0" kern="1200" noProof="0" dirty="0">
            <a:solidFill>
              <a:srgbClr val="000099"/>
            </a:solidFill>
            <a:latin typeface="+mj-lt"/>
            <a:ea typeface="+mn-ea"/>
            <a:cs typeface="+mn-cs"/>
          </a:endParaRPr>
        </a:p>
      </dsp:txBody>
      <dsp:txXfrm>
        <a:off x="432042" y="1800201"/>
        <a:ext cx="2277110" cy="1226483"/>
      </dsp:txXfrm>
    </dsp:sp>
    <dsp:sp modelId="{98F8FE09-B4A2-4E8F-BCBD-AC98531710FF}">
      <dsp:nvSpPr>
        <dsp:cNvPr id="0" name=""/>
        <dsp:cNvSpPr/>
      </dsp:nvSpPr>
      <dsp:spPr>
        <a:xfrm>
          <a:off x="3299336" y="3322637"/>
          <a:ext cx="1266879" cy="1267233"/>
        </a:xfrm>
        <a:prstGeom prst="ellipse">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6BA3BA-87BD-4ACD-9360-B73F49D0FE1B}">
      <dsp:nvSpPr>
        <dsp:cNvPr id="0" name=""/>
        <dsp:cNvSpPr/>
      </dsp:nvSpPr>
      <dsp:spPr>
        <a:xfrm>
          <a:off x="1507475" y="3348479"/>
          <a:ext cx="1695767"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Proje Nasıl Hazırlanır?</a:t>
          </a:r>
          <a:endParaRPr lang="tr-TR" sz="2400" b="1" i="0" kern="1200" noProof="0" dirty="0">
            <a:solidFill>
              <a:srgbClr val="000099"/>
            </a:solidFill>
            <a:latin typeface="+mj-lt"/>
            <a:ea typeface="+mn-ea"/>
            <a:cs typeface="+mn-cs"/>
          </a:endParaRPr>
        </a:p>
      </dsp:txBody>
      <dsp:txXfrm>
        <a:off x="1507475" y="3348479"/>
        <a:ext cx="1695767" cy="1226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92026" y="1314941"/>
          <a:ext cx="2364889" cy="236500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914400" rtl="1">
            <a:lnSpc>
              <a:spcPct val="90000"/>
            </a:lnSpc>
            <a:spcBef>
              <a:spcPct val="0"/>
            </a:spcBef>
            <a:spcAft>
              <a:spcPct val="35000"/>
            </a:spcAft>
            <a:buNone/>
          </a:pPr>
          <a:r>
            <a:rPr lang="tr-TR" sz="2800" b="1" i="0" kern="1200" noProof="0" dirty="0" smtClean="0">
              <a:latin typeface="+mj-lt"/>
              <a:ea typeface="+mn-ea"/>
              <a:cs typeface="+mn-cs"/>
            </a:rPr>
            <a:t>Sunum İçeriği</a:t>
          </a:r>
          <a:endParaRPr lang="tr-TR" sz="2800" b="1" i="0" kern="1200" noProof="0" dirty="0">
            <a:latin typeface="+mj-lt"/>
            <a:ea typeface="+mn-ea"/>
            <a:cs typeface="+mn-cs"/>
          </a:endParaRPr>
        </a:p>
      </dsp:txBody>
      <dsp:txXfrm>
        <a:off x="4838356" y="1661288"/>
        <a:ext cx="1672229" cy="1672312"/>
      </dsp:txXfrm>
    </dsp:sp>
    <dsp:sp modelId="{1EA0B330-A62A-423B-9436-56354426AF14}">
      <dsp:nvSpPr>
        <dsp:cNvPr id="0" name=""/>
        <dsp:cNvSpPr/>
      </dsp:nvSpPr>
      <dsp:spPr>
        <a:xfrm rot="10800000">
          <a:off x="3309228" y="0"/>
          <a:ext cx="4767227" cy="4969544"/>
        </a:xfrm>
        <a:prstGeom prst="blockArc">
          <a:avLst>
            <a:gd name="adj1" fmla="val 16509444"/>
            <a:gd name="adj2" fmla="val 5088054"/>
            <a:gd name="adj3" fmla="val 52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41F8A4-CF11-4116-B4E6-8425449904ED}">
      <dsp:nvSpPr>
        <dsp:cNvPr id="0" name=""/>
        <dsp:cNvSpPr/>
      </dsp:nvSpPr>
      <dsp:spPr>
        <a:xfrm>
          <a:off x="3299336" y="418932"/>
          <a:ext cx="1266879" cy="12672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1806DE-992B-4280-BAAA-DE6487DCDC77}">
      <dsp:nvSpPr>
        <dsp:cNvPr id="0" name=""/>
        <dsp:cNvSpPr/>
      </dsp:nvSpPr>
      <dsp:spPr>
        <a:xfrm>
          <a:off x="0" y="657971"/>
          <a:ext cx="3437694" cy="77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rtl="1">
            <a:lnSpc>
              <a:spcPct val="90000"/>
            </a:lnSpc>
            <a:spcBef>
              <a:spcPct val="0"/>
            </a:spcBef>
            <a:spcAft>
              <a:spcPct val="10000"/>
            </a:spcAft>
          </a:pPr>
          <a:r>
            <a:rPr lang="tr-TR" sz="2400" b="1" kern="1200" noProof="0" dirty="0" smtClean="0">
              <a:solidFill>
                <a:srgbClr val="FF0000"/>
              </a:solidFill>
              <a:latin typeface="+mj-lt"/>
            </a:rPr>
            <a:t>Katılım Öncesi Mali Yardımlar</a:t>
          </a:r>
          <a:endParaRPr lang="en-US" sz="2400" b="1" kern="1200" noProof="0" dirty="0" smtClean="0">
            <a:solidFill>
              <a:srgbClr val="FF0000"/>
            </a:solidFill>
            <a:latin typeface="+mj-lt"/>
          </a:endParaRPr>
        </a:p>
        <a:p>
          <a:pPr lvl="0" algn="ctr" defTabSz="914400" rtl="1">
            <a:lnSpc>
              <a:spcPct val="90000"/>
            </a:lnSpc>
            <a:spcBef>
              <a:spcPct val="0"/>
            </a:spcBef>
            <a:spcAft>
              <a:spcPct val="10000"/>
            </a:spcAft>
            <a:buNone/>
          </a:pPr>
          <a:endParaRPr lang="tr-TR" sz="2400" b="1" i="0" kern="1200" noProof="0" dirty="0">
            <a:solidFill>
              <a:srgbClr val="FF0000"/>
            </a:solidFill>
            <a:latin typeface="+mj-lt"/>
            <a:ea typeface="+mn-ea"/>
            <a:cs typeface="+mn-cs"/>
          </a:endParaRPr>
        </a:p>
      </dsp:txBody>
      <dsp:txXfrm>
        <a:off x="0" y="657971"/>
        <a:ext cx="3437694" cy="775223"/>
      </dsp:txXfrm>
    </dsp:sp>
    <dsp:sp modelId="{07F3DE25-1642-45C2-B4F6-1F381AF4B3C9}">
      <dsp:nvSpPr>
        <dsp:cNvPr id="0" name=""/>
        <dsp:cNvSpPr/>
      </dsp:nvSpPr>
      <dsp:spPr>
        <a:xfrm>
          <a:off x="2765000" y="1764059"/>
          <a:ext cx="1266879" cy="1267233"/>
        </a:xfrm>
        <a:prstGeom prst="ellipse">
          <a:avLst/>
        </a:prstGeom>
        <a:blipFill>
          <a:blip xmlns:r="http://schemas.openxmlformats.org/officeDocument/2006/relationships" r:embed="rId2">
            <a:duotone>
              <a:prstClr val="black"/>
              <a:schemeClr val="tx2">
                <a:tint val="45000"/>
                <a:satMod val="400000"/>
              </a:schemeClr>
            </a:duotone>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5B4D19-15AF-4AB2-AB96-4E965480C807}">
      <dsp:nvSpPr>
        <dsp:cNvPr id="0" name=""/>
        <dsp:cNvSpPr/>
      </dsp:nvSpPr>
      <dsp:spPr>
        <a:xfrm>
          <a:off x="432042" y="1800201"/>
          <a:ext cx="2277110"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Avrupa Birliği Programları</a:t>
          </a:r>
          <a:endParaRPr lang="tr-TR" sz="2400" b="1" i="0" kern="1200" noProof="0" dirty="0">
            <a:solidFill>
              <a:srgbClr val="000099"/>
            </a:solidFill>
            <a:latin typeface="+mj-lt"/>
            <a:ea typeface="+mn-ea"/>
            <a:cs typeface="+mn-cs"/>
          </a:endParaRPr>
        </a:p>
      </dsp:txBody>
      <dsp:txXfrm>
        <a:off x="432042" y="1800201"/>
        <a:ext cx="2277110" cy="1226483"/>
      </dsp:txXfrm>
    </dsp:sp>
    <dsp:sp modelId="{98F8FE09-B4A2-4E8F-BCBD-AC98531710FF}">
      <dsp:nvSpPr>
        <dsp:cNvPr id="0" name=""/>
        <dsp:cNvSpPr/>
      </dsp:nvSpPr>
      <dsp:spPr>
        <a:xfrm>
          <a:off x="3299336" y="3322637"/>
          <a:ext cx="1266879" cy="1267233"/>
        </a:xfrm>
        <a:prstGeom prst="ellipse">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6BA3BA-87BD-4ACD-9360-B73F49D0FE1B}">
      <dsp:nvSpPr>
        <dsp:cNvPr id="0" name=""/>
        <dsp:cNvSpPr/>
      </dsp:nvSpPr>
      <dsp:spPr>
        <a:xfrm>
          <a:off x="1507475" y="3348479"/>
          <a:ext cx="1695767"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Proje Nasıl Dizayn Edilir?</a:t>
          </a:r>
          <a:endParaRPr lang="tr-TR" sz="2400" b="1" i="0" kern="1200" noProof="0" dirty="0">
            <a:solidFill>
              <a:srgbClr val="000099"/>
            </a:solidFill>
            <a:latin typeface="+mj-lt"/>
            <a:ea typeface="+mn-ea"/>
            <a:cs typeface="+mn-cs"/>
          </a:endParaRPr>
        </a:p>
      </dsp:txBody>
      <dsp:txXfrm>
        <a:off x="1507475" y="3348479"/>
        <a:ext cx="1695767" cy="1226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603651" y="783643"/>
          <a:ext cx="3407311" cy="219663"/>
        </a:xfrm>
        <a:custGeom>
          <a:avLst/>
          <a:gdLst/>
          <a:ahLst/>
          <a:cxnLst/>
          <a:rect l="0" t="0" r="0" b="0"/>
          <a:pathLst>
            <a:path>
              <a:moveTo>
                <a:pt x="0" y="0"/>
              </a:moveTo>
              <a:lnTo>
                <a:pt x="0" y="109831"/>
              </a:lnTo>
              <a:lnTo>
                <a:pt x="3407311" y="109831"/>
              </a:lnTo>
              <a:lnTo>
                <a:pt x="3407311" y="21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ADA9C-CF7C-48F3-A47E-15C8B860890D}">
      <dsp:nvSpPr>
        <dsp:cNvPr id="0" name=""/>
        <dsp:cNvSpPr/>
      </dsp:nvSpPr>
      <dsp:spPr>
        <a:xfrm>
          <a:off x="6223786" y="1609854"/>
          <a:ext cx="168531" cy="1223837"/>
        </a:xfrm>
        <a:custGeom>
          <a:avLst/>
          <a:gdLst/>
          <a:ahLst/>
          <a:cxnLst/>
          <a:rect l="0" t="0" r="0" b="0"/>
          <a:pathLst>
            <a:path>
              <a:moveTo>
                <a:pt x="0" y="0"/>
              </a:moveTo>
              <a:lnTo>
                <a:pt x="0" y="1223837"/>
              </a:lnTo>
              <a:lnTo>
                <a:pt x="168531" y="1223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8ABFD-3314-4B42-A606-D87266B17778}">
      <dsp:nvSpPr>
        <dsp:cNvPr id="0" name=""/>
        <dsp:cNvSpPr/>
      </dsp:nvSpPr>
      <dsp:spPr>
        <a:xfrm>
          <a:off x="6223786" y="1609854"/>
          <a:ext cx="168531" cy="481166"/>
        </a:xfrm>
        <a:custGeom>
          <a:avLst/>
          <a:gdLst/>
          <a:ahLst/>
          <a:cxnLst/>
          <a:rect l="0" t="0" r="0" b="0"/>
          <a:pathLst>
            <a:path>
              <a:moveTo>
                <a:pt x="0" y="0"/>
              </a:moveTo>
              <a:lnTo>
                <a:pt x="0" y="481166"/>
              </a:lnTo>
              <a:lnTo>
                <a:pt x="168531" y="48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603651" y="783643"/>
          <a:ext cx="2069553" cy="219663"/>
        </a:xfrm>
        <a:custGeom>
          <a:avLst/>
          <a:gdLst/>
          <a:ahLst/>
          <a:cxnLst/>
          <a:rect l="0" t="0" r="0" b="0"/>
          <a:pathLst>
            <a:path>
              <a:moveTo>
                <a:pt x="0" y="0"/>
              </a:moveTo>
              <a:lnTo>
                <a:pt x="0" y="109831"/>
              </a:lnTo>
              <a:lnTo>
                <a:pt x="2069553" y="109831"/>
              </a:lnTo>
              <a:lnTo>
                <a:pt x="2069553" y="21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1FB8F-2D62-414F-B4A2-E5121703741D}">
      <dsp:nvSpPr>
        <dsp:cNvPr id="0" name=""/>
        <dsp:cNvSpPr/>
      </dsp:nvSpPr>
      <dsp:spPr>
        <a:xfrm>
          <a:off x="4450823" y="1806154"/>
          <a:ext cx="240157" cy="1966507"/>
        </a:xfrm>
        <a:custGeom>
          <a:avLst/>
          <a:gdLst/>
          <a:ahLst/>
          <a:cxnLst/>
          <a:rect l="0" t="0" r="0" b="0"/>
          <a:pathLst>
            <a:path>
              <a:moveTo>
                <a:pt x="0" y="0"/>
              </a:moveTo>
              <a:lnTo>
                <a:pt x="0" y="1966507"/>
              </a:lnTo>
              <a:lnTo>
                <a:pt x="240157" y="1966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A7B420-98EB-49DF-AFF7-08730F36BDD3}">
      <dsp:nvSpPr>
        <dsp:cNvPr id="0" name=""/>
        <dsp:cNvSpPr/>
      </dsp:nvSpPr>
      <dsp:spPr>
        <a:xfrm>
          <a:off x="4450823" y="1806154"/>
          <a:ext cx="240157" cy="1223837"/>
        </a:xfrm>
        <a:custGeom>
          <a:avLst/>
          <a:gdLst/>
          <a:ahLst/>
          <a:cxnLst/>
          <a:rect l="0" t="0" r="0" b="0"/>
          <a:pathLst>
            <a:path>
              <a:moveTo>
                <a:pt x="0" y="0"/>
              </a:moveTo>
              <a:lnTo>
                <a:pt x="0" y="1223837"/>
              </a:lnTo>
              <a:lnTo>
                <a:pt x="240157" y="1223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139CB-B206-4786-87F7-406754AB80BE}">
      <dsp:nvSpPr>
        <dsp:cNvPr id="0" name=""/>
        <dsp:cNvSpPr/>
      </dsp:nvSpPr>
      <dsp:spPr>
        <a:xfrm>
          <a:off x="4450823" y="1806154"/>
          <a:ext cx="240157" cy="481166"/>
        </a:xfrm>
        <a:custGeom>
          <a:avLst/>
          <a:gdLst/>
          <a:ahLst/>
          <a:cxnLst/>
          <a:rect l="0" t="0" r="0" b="0"/>
          <a:pathLst>
            <a:path>
              <a:moveTo>
                <a:pt x="0" y="0"/>
              </a:moveTo>
              <a:lnTo>
                <a:pt x="0" y="481166"/>
              </a:lnTo>
              <a:lnTo>
                <a:pt x="240157" y="48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603651" y="783643"/>
          <a:ext cx="487591" cy="219663"/>
        </a:xfrm>
        <a:custGeom>
          <a:avLst/>
          <a:gdLst/>
          <a:ahLst/>
          <a:cxnLst/>
          <a:rect l="0" t="0" r="0" b="0"/>
          <a:pathLst>
            <a:path>
              <a:moveTo>
                <a:pt x="0" y="0"/>
              </a:moveTo>
              <a:lnTo>
                <a:pt x="0" y="109831"/>
              </a:lnTo>
              <a:lnTo>
                <a:pt x="487591" y="109831"/>
              </a:lnTo>
              <a:lnTo>
                <a:pt x="487591" y="21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868138" y="1526314"/>
          <a:ext cx="156902" cy="2709177"/>
        </a:xfrm>
        <a:custGeom>
          <a:avLst/>
          <a:gdLst/>
          <a:ahLst/>
          <a:cxnLst/>
          <a:rect l="0" t="0" r="0" b="0"/>
          <a:pathLst>
            <a:path>
              <a:moveTo>
                <a:pt x="0" y="0"/>
              </a:moveTo>
              <a:lnTo>
                <a:pt x="0" y="2709177"/>
              </a:lnTo>
              <a:lnTo>
                <a:pt x="156902" y="2709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868138" y="1526314"/>
          <a:ext cx="156902" cy="1966507"/>
        </a:xfrm>
        <a:custGeom>
          <a:avLst/>
          <a:gdLst/>
          <a:ahLst/>
          <a:cxnLst/>
          <a:rect l="0" t="0" r="0" b="0"/>
          <a:pathLst>
            <a:path>
              <a:moveTo>
                <a:pt x="0" y="0"/>
              </a:moveTo>
              <a:lnTo>
                <a:pt x="0" y="1966507"/>
              </a:lnTo>
              <a:lnTo>
                <a:pt x="156902" y="1966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868138" y="1526314"/>
          <a:ext cx="156902" cy="1223837"/>
        </a:xfrm>
        <a:custGeom>
          <a:avLst/>
          <a:gdLst/>
          <a:ahLst/>
          <a:cxnLst/>
          <a:rect l="0" t="0" r="0" b="0"/>
          <a:pathLst>
            <a:path>
              <a:moveTo>
                <a:pt x="0" y="0"/>
              </a:moveTo>
              <a:lnTo>
                <a:pt x="0" y="1223837"/>
              </a:lnTo>
              <a:lnTo>
                <a:pt x="156902" y="1223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868138" y="1526314"/>
          <a:ext cx="156902" cy="481166"/>
        </a:xfrm>
        <a:custGeom>
          <a:avLst/>
          <a:gdLst/>
          <a:ahLst/>
          <a:cxnLst/>
          <a:rect l="0" t="0" r="0" b="0"/>
          <a:pathLst>
            <a:path>
              <a:moveTo>
                <a:pt x="0" y="0"/>
              </a:moveTo>
              <a:lnTo>
                <a:pt x="0" y="481166"/>
              </a:lnTo>
              <a:lnTo>
                <a:pt x="156902" y="48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286544" y="783643"/>
          <a:ext cx="1317107" cy="219663"/>
        </a:xfrm>
        <a:custGeom>
          <a:avLst/>
          <a:gdLst/>
          <a:ahLst/>
          <a:cxnLst/>
          <a:rect l="0" t="0" r="0" b="0"/>
          <a:pathLst>
            <a:path>
              <a:moveTo>
                <a:pt x="1317107" y="0"/>
              </a:moveTo>
              <a:lnTo>
                <a:pt x="1317107" y="109831"/>
              </a:lnTo>
              <a:lnTo>
                <a:pt x="0" y="109831"/>
              </a:lnTo>
              <a:lnTo>
                <a:pt x="0" y="21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4BDA6-3DB1-4F8F-A6A3-6C554153D716}">
      <dsp:nvSpPr>
        <dsp:cNvPr id="0" name=""/>
        <dsp:cNvSpPr/>
      </dsp:nvSpPr>
      <dsp:spPr>
        <a:xfrm>
          <a:off x="1563194" y="2804570"/>
          <a:ext cx="196168" cy="1915812"/>
        </a:xfrm>
        <a:custGeom>
          <a:avLst/>
          <a:gdLst/>
          <a:ahLst/>
          <a:cxnLst/>
          <a:rect l="0" t="0" r="0" b="0"/>
          <a:pathLst>
            <a:path>
              <a:moveTo>
                <a:pt x="0" y="0"/>
              </a:moveTo>
              <a:lnTo>
                <a:pt x="0" y="1915812"/>
              </a:lnTo>
              <a:lnTo>
                <a:pt x="196168" y="1915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563194" y="2804570"/>
          <a:ext cx="196168" cy="1198489"/>
        </a:xfrm>
        <a:custGeom>
          <a:avLst/>
          <a:gdLst/>
          <a:ahLst/>
          <a:cxnLst/>
          <a:rect l="0" t="0" r="0" b="0"/>
          <a:pathLst>
            <a:path>
              <a:moveTo>
                <a:pt x="0" y="0"/>
              </a:moveTo>
              <a:lnTo>
                <a:pt x="0" y="1198489"/>
              </a:lnTo>
              <a:lnTo>
                <a:pt x="196168" y="11984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563194" y="2804570"/>
          <a:ext cx="196168" cy="481166"/>
        </a:xfrm>
        <a:custGeom>
          <a:avLst/>
          <a:gdLst/>
          <a:ahLst/>
          <a:cxnLst/>
          <a:rect l="0" t="0" r="0" b="0"/>
          <a:pathLst>
            <a:path>
              <a:moveTo>
                <a:pt x="0" y="0"/>
              </a:moveTo>
              <a:lnTo>
                <a:pt x="0" y="481166"/>
              </a:lnTo>
              <a:lnTo>
                <a:pt x="196168" y="48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370935" y="1817744"/>
          <a:ext cx="715374" cy="219663"/>
        </a:xfrm>
        <a:custGeom>
          <a:avLst/>
          <a:gdLst/>
          <a:ahLst/>
          <a:cxnLst/>
          <a:rect l="0" t="0" r="0" b="0"/>
          <a:pathLst>
            <a:path>
              <a:moveTo>
                <a:pt x="0" y="0"/>
              </a:moveTo>
              <a:lnTo>
                <a:pt x="0" y="109831"/>
              </a:lnTo>
              <a:lnTo>
                <a:pt x="715374" y="109831"/>
              </a:lnTo>
              <a:lnTo>
                <a:pt x="715374" y="219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08FCD-BB56-4E6E-B56F-6B17E03F2633}">
      <dsp:nvSpPr>
        <dsp:cNvPr id="0" name=""/>
        <dsp:cNvSpPr/>
      </dsp:nvSpPr>
      <dsp:spPr>
        <a:xfrm>
          <a:off x="122774" y="2800768"/>
          <a:ext cx="181662" cy="1966507"/>
        </a:xfrm>
        <a:custGeom>
          <a:avLst/>
          <a:gdLst/>
          <a:ahLst/>
          <a:cxnLst/>
          <a:rect l="0" t="0" r="0" b="0"/>
          <a:pathLst>
            <a:path>
              <a:moveTo>
                <a:pt x="0" y="0"/>
              </a:moveTo>
              <a:lnTo>
                <a:pt x="0" y="1966507"/>
              </a:lnTo>
              <a:lnTo>
                <a:pt x="181662" y="1966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6C03C-7C90-44C7-9553-8C8932BC7194}">
      <dsp:nvSpPr>
        <dsp:cNvPr id="0" name=""/>
        <dsp:cNvSpPr/>
      </dsp:nvSpPr>
      <dsp:spPr>
        <a:xfrm>
          <a:off x="122774" y="2800768"/>
          <a:ext cx="181662" cy="1223837"/>
        </a:xfrm>
        <a:custGeom>
          <a:avLst/>
          <a:gdLst/>
          <a:ahLst/>
          <a:cxnLst/>
          <a:rect l="0" t="0" r="0" b="0"/>
          <a:pathLst>
            <a:path>
              <a:moveTo>
                <a:pt x="0" y="0"/>
              </a:moveTo>
              <a:lnTo>
                <a:pt x="0" y="1223837"/>
              </a:lnTo>
              <a:lnTo>
                <a:pt x="181662" y="1223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122774" y="2800768"/>
          <a:ext cx="181662" cy="481166"/>
        </a:xfrm>
        <a:custGeom>
          <a:avLst/>
          <a:gdLst/>
          <a:ahLst/>
          <a:cxnLst/>
          <a:rect l="0" t="0" r="0" b="0"/>
          <a:pathLst>
            <a:path>
              <a:moveTo>
                <a:pt x="0" y="0"/>
              </a:moveTo>
              <a:lnTo>
                <a:pt x="0" y="481166"/>
              </a:lnTo>
              <a:lnTo>
                <a:pt x="181662" y="48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607208" y="1817744"/>
          <a:ext cx="763726" cy="219663"/>
        </a:xfrm>
        <a:custGeom>
          <a:avLst/>
          <a:gdLst/>
          <a:ahLst/>
          <a:cxnLst/>
          <a:rect l="0" t="0" r="0" b="0"/>
          <a:pathLst>
            <a:path>
              <a:moveTo>
                <a:pt x="763726" y="0"/>
              </a:moveTo>
              <a:lnTo>
                <a:pt x="763726" y="109831"/>
              </a:lnTo>
              <a:lnTo>
                <a:pt x="0" y="109831"/>
              </a:lnTo>
              <a:lnTo>
                <a:pt x="0" y="219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370935" y="783643"/>
          <a:ext cx="3232716" cy="219663"/>
        </a:xfrm>
        <a:custGeom>
          <a:avLst/>
          <a:gdLst/>
          <a:ahLst/>
          <a:cxnLst/>
          <a:rect l="0" t="0" r="0" b="0"/>
          <a:pathLst>
            <a:path>
              <a:moveTo>
                <a:pt x="3232716" y="0"/>
              </a:moveTo>
              <a:lnTo>
                <a:pt x="3232716" y="109831"/>
              </a:lnTo>
              <a:lnTo>
                <a:pt x="0" y="109831"/>
              </a:lnTo>
              <a:lnTo>
                <a:pt x="0" y="21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971324" y="12202"/>
          <a:ext cx="5264654" cy="771441"/>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latin typeface="Comic Sans MS" panose="030F0702030302020204" pitchFamily="66" charset="0"/>
            </a:rPr>
            <a:t>Ulusal Koordinatör (NIPAC)</a:t>
          </a:r>
          <a:br>
            <a:rPr lang="tr-TR" sz="1000" b="1" kern="1200" dirty="0" smtClean="0">
              <a:latin typeface="Comic Sans MS" panose="030F0702030302020204" pitchFamily="66" charset="0"/>
            </a:rPr>
          </a:br>
          <a:r>
            <a:rPr lang="tr-TR" sz="1000" b="1" kern="1200" dirty="0" smtClean="0">
              <a:latin typeface="Comic Sans MS" panose="030F0702030302020204" pitchFamily="66" charset="0"/>
            </a:rPr>
            <a:t>Avrupa Birliği Bakanlığı</a:t>
          </a:r>
          <a:endParaRPr lang="tr-TR" sz="1000" b="1" kern="1200" dirty="0">
            <a:latin typeface="Comic Sans MS" panose="030F0702030302020204" pitchFamily="66" charset="0"/>
          </a:endParaRPr>
        </a:p>
      </dsp:txBody>
      <dsp:txXfrm>
        <a:off x="1971324" y="12202"/>
        <a:ext cx="5264654" cy="771441"/>
      </dsp:txXfrm>
    </dsp:sp>
    <dsp:sp modelId="{8C7FA9D2-639D-4B2D-B38E-469CF6802654}">
      <dsp:nvSpPr>
        <dsp:cNvPr id="0" name=""/>
        <dsp:cNvSpPr/>
      </dsp:nvSpPr>
      <dsp:spPr>
        <a:xfrm>
          <a:off x="640017" y="1003306"/>
          <a:ext cx="1461836" cy="81443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effectLst/>
              <a:latin typeface="Comic Sans MS" panose="030F0702030302020204" pitchFamily="66" charset="0"/>
              <a:cs typeface="Arial" panose="020B0604020202020204" pitchFamily="34" charset="0"/>
            </a:rPr>
            <a:t>Birlik</a:t>
          </a:r>
          <a:r>
            <a:rPr lang="tr-TR" sz="1000" b="1" kern="1200" baseline="0" dirty="0" smtClean="0">
              <a:effectLst/>
              <a:latin typeface="Comic Sans MS" panose="030F0702030302020204" pitchFamily="66" charset="0"/>
              <a:cs typeface="Arial" panose="020B0604020202020204" pitchFamily="34" charset="0"/>
            </a:rPr>
            <a:t> Üyeliğine Hazırlık için Reformlar</a:t>
          </a:r>
          <a:endParaRPr lang="tr-TR" sz="1000" b="1" kern="1200" dirty="0">
            <a:latin typeface="Comic Sans MS" panose="030F0702030302020204" pitchFamily="66" charset="0"/>
          </a:endParaRPr>
        </a:p>
      </dsp:txBody>
      <dsp:txXfrm>
        <a:off x="640017" y="1003306"/>
        <a:ext cx="1461836" cy="814437"/>
      </dsp:txXfrm>
    </dsp:sp>
    <dsp:sp modelId="{87FE0ACB-78F2-49F9-8257-F4247155DB9F}">
      <dsp:nvSpPr>
        <dsp:cNvPr id="0" name=""/>
        <dsp:cNvSpPr/>
      </dsp:nvSpPr>
      <dsp:spPr>
        <a:xfrm>
          <a:off x="1665" y="2037407"/>
          <a:ext cx="1211086" cy="763360"/>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0" kern="1200" dirty="0" smtClean="0">
              <a:effectLst/>
              <a:latin typeface="Comic Sans MS" panose="030F0702030302020204" pitchFamily="66" charset="0"/>
              <a:cs typeface="Arial" panose="020B0604020202020204" pitchFamily="34" charset="0"/>
            </a:rPr>
            <a:t>Demokrasi ve Yönetişim</a:t>
          </a:r>
          <a:endParaRPr lang="tr-TR" sz="1000" kern="1200" dirty="0">
            <a:latin typeface="Comic Sans MS" panose="030F0702030302020204" pitchFamily="66" charset="0"/>
          </a:endParaRPr>
        </a:p>
      </dsp:txBody>
      <dsp:txXfrm>
        <a:off x="1665" y="2037407"/>
        <a:ext cx="1211086" cy="763360"/>
      </dsp:txXfrm>
    </dsp:sp>
    <dsp:sp modelId="{3998C496-CED5-4A4D-BEB9-469B460721CD}">
      <dsp:nvSpPr>
        <dsp:cNvPr id="0" name=""/>
        <dsp:cNvSpPr/>
      </dsp:nvSpPr>
      <dsp:spPr>
        <a:xfrm>
          <a:off x="304437" y="3020431"/>
          <a:ext cx="1046014" cy="523007"/>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effectLst/>
              <a:latin typeface="Comic Sans MS" panose="030F0702030302020204" pitchFamily="66" charset="0"/>
              <a:cs typeface="Arial" panose="020B0604020202020204" pitchFamily="34" charset="0"/>
            </a:rPr>
            <a:t>Sivil Toplum</a:t>
          </a:r>
          <a:endParaRPr lang="tr-TR" sz="1100" b="1" kern="1200" dirty="0">
            <a:solidFill>
              <a:schemeClr val="tx1"/>
            </a:solidFill>
            <a:latin typeface="Comic Sans MS" panose="030F0702030302020204" pitchFamily="66" charset="0"/>
          </a:endParaRPr>
        </a:p>
      </dsp:txBody>
      <dsp:txXfrm>
        <a:off x="304437" y="3020431"/>
        <a:ext cx="1046014" cy="523007"/>
      </dsp:txXfrm>
    </dsp:sp>
    <dsp:sp modelId="{C83C1888-D0E6-43F6-84BD-10D8EF353FCD}">
      <dsp:nvSpPr>
        <dsp:cNvPr id="0" name=""/>
        <dsp:cNvSpPr/>
      </dsp:nvSpPr>
      <dsp:spPr>
        <a:xfrm>
          <a:off x="304437" y="3763101"/>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latin typeface="Comic Sans MS" panose="030F0702030302020204" pitchFamily="66" charset="0"/>
            </a:rPr>
            <a:t>Düzenleyici Reform</a:t>
          </a:r>
        </a:p>
      </dsp:txBody>
      <dsp:txXfrm>
        <a:off x="304437" y="3763101"/>
        <a:ext cx="1046014" cy="523007"/>
      </dsp:txXfrm>
    </dsp:sp>
    <dsp:sp modelId="{0E48A877-6433-4834-925D-CFAB033C48EC}">
      <dsp:nvSpPr>
        <dsp:cNvPr id="0" name=""/>
        <dsp:cNvSpPr/>
      </dsp:nvSpPr>
      <dsp:spPr>
        <a:xfrm>
          <a:off x="304437" y="4505771"/>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latin typeface="Comic Sans MS" panose="030F0702030302020204" pitchFamily="66" charset="0"/>
            </a:rPr>
            <a:t>Birlik Programları</a:t>
          </a:r>
        </a:p>
      </dsp:txBody>
      <dsp:txXfrm>
        <a:off x="304437" y="4505771"/>
        <a:ext cx="1046014" cy="523007"/>
      </dsp:txXfrm>
    </dsp:sp>
    <dsp:sp modelId="{F477F4B4-A5F9-4609-8768-1707D104CEDE}">
      <dsp:nvSpPr>
        <dsp:cNvPr id="0" name=""/>
        <dsp:cNvSpPr/>
      </dsp:nvSpPr>
      <dsp:spPr>
        <a:xfrm>
          <a:off x="1432415" y="2037407"/>
          <a:ext cx="1307790" cy="767162"/>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0" kern="1200" dirty="0" smtClean="0">
              <a:effectLst/>
              <a:latin typeface="Comic Sans MS" panose="030F0702030302020204" pitchFamily="66" charset="0"/>
              <a:cs typeface="Arial" panose="020B0604020202020204" pitchFamily="34" charset="0"/>
            </a:rPr>
            <a:t>Hukukun Üstünlüğü ve Temel Haklar</a:t>
          </a:r>
          <a:endParaRPr lang="tr-TR" sz="1000" kern="1200" dirty="0">
            <a:latin typeface="Comic Sans MS" panose="030F0702030302020204" pitchFamily="66" charset="0"/>
          </a:endParaRPr>
        </a:p>
      </dsp:txBody>
      <dsp:txXfrm>
        <a:off x="1432415" y="2037407"/>
        <a:ext cx="1307790" cy="767162"/>
      </dsp:txXfrm>
    </dsp:sp>
    <dsp:sp modelId="{529BA727-1CA4-4416-9D64-B10D43935794}">
      <dsp:nvSpPr>
        <dsp:cNvPr id="0" name=""/>
        <dsp:cNvSpPr/>
      </dsp:nvSpPr>
      <dsp:spPr>
        <a:xfrm>
          <a:off x="1759362" y="3024233"/>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0" kern="1200" dirty="0" smtClean="0">
              <a:effectLst/>
              <a:latin typeface="Comic Sans MS" panose="030F0702030302020204" pitchFamily="66" charset="0"/>
              <a:cs typeface="Arial" panose="020B0604020202020204" pitchFamily="34" charset="0"/>
            </a:rPr>
            <a:t>İçişleri</a:t>
          </a:r>
          <a:endParaRPr lang="tr-TR" sz="1000" b="0" kern="1200" dirty="0">
            <a:effectLst/>
            <a:latin typeface="Comic Sans MS" panose="030F0702030302020204" pitchFamily="66" charset="0"/>
            <a:ea typeface="Calibri"/>
            <a:cs typeface="Arial" panose="020B0604020202020204" pitchFamily="34" charset="0"/>
          </a:endParaRPr>
        </a:p>
      </dsp:txBody>
      <dsp:txXfrm>
        <a:off x="1759362" y="3024233"/>
        <a:ext cx="1046014" cy="523007"/>
      </dsp:txXfrm>
    </dsp:sp>
    <dsp:sp modelId="{FFE583AC-4819-4792-9EAB-950A78BC27C8}">
      <dsp:nvSpPr>
        <dsp:cNvPr id="0" name=""/>
        <dsp:cNvSpPr/>
      </dsp:nvSpPr>
      <dsp:spPr>
        <a:xfrm>
          <a:off x="1759362" y="3766903"/>
          <a:ext cx="960147" cy="472312"/>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0" kern="1200" dirty="0" smtClean="0">
              <a:effectLst/>
              <a:latin typeface="Comic Sans MS" panose="030F0702030302020204" pitchFamily="66" charset="0"/>
              <a:cs typeface="Arial" panose="020B0604020202020204" pitchFamily="34" charset="0"/>
            </a:rPr>
            <a:t>Yargı</a:t>
          </a:r>
          <a:endParaRPr lang="tr-TR" sz="1000" kern="1200" dirty="0">
            <a:latin typeface="Comic Sans MS" panose="030F0702030302020204" pitchFamily="66" charset="0"/>
          </a:endParaRPr>
        </a:p>
      </dsp:txBody>
      <dsp:txXfrm>
        <a:off x="1759362" y="3766903"/>
        <a:ext cx="960147" cy="472312"/>
      </dsp:txXfrm>
    </dsp:sp>
    <dsp:sp modelId="{3612326A-DD0F-4B32-A890-8CF92FC24D55}">
      <dsp:nvSpPr>
        <dsp:cNvPr id="0" name=""/>
        <dsp:cNvSpPr/>
      </dsp:nvSpPr>
      <dsp:spPr>
        <a:xfrm>
          <a:off x="1759362" y="4458879"/>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latin typeface="Comic Sans MS" panose="030F0702030302020204" pitchFamily="66" charset="0"/>
            </a:rPr>
            <a:t>Temel Haklar</a:t>
          </a:r>
        </a:p>
      </dsp:txBody>
      <dsp:txXfrm>
        <a:off x="1759362" y="4458879"/>
        <a:ext cx="1046014" cy="523007"/>
      </dsp:txXfrm>
    </dsp:sp>
    <dsp:sp modelId="{E3F62503-3C1C-4868-BA0B-CA7895AB5EAF}">
      <dsp:nvSpPr>
        <dsp:cNvPr id="0" name=""/>
        <dsp:cNvSpPr/>
      </dsp:nvSpPr>
      <dsp:spPr>
        <a:xfrm>
          <a:off x="2763536" y="1003306"/>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effectLst/>
              <a:latin typeface="Comic Sans MS" panose="030F0702030302020204" pitchFamily="66" charset="0"/>
              <a:cs typeface="Arial" panose="020B0604020202020204" pitchFamily="34" charset="0"/>
            </a:rPr>
            <a:t>Bölgesel Kalkınma</a:t>
          </a:r>
          <a:endParaRPr lang="tr-TR" sz="1000" b="1" kern="1200" dirty="0">
            <a:latin typeface="Comic Sans MS" panose="030F0702030302020204" pitchFamily="66" charset="0"/>
          </a:endParaRPr>
        </a:p>
      </dsp:txBody>
      <dsp:txXfrm>
        <a:off x="2763536" y="1003306"/>
        <a:ext cx="1046014" cy="523007"/>
      </dsp:txXfrm>
    </dsp:sp>
    <dsp:sp modelId="{842237A6-422D-4E0A-965E-C03B0CBA2415}">
      <dsp:nvSpPr>
        <dsp:cNvPr id="0" name=""/>
        <dsp:cNvSpPr/>
      </dsp:nvSpPr>
      <dsp:spPr>
        <a:xfrm>
          <a:off x="3025040" y="1745977"/>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effectLst/>
              <a:latin typeface="Comic Sans MS" panose="030F0702030302020204" pitchFamily="66" charset="0"/>
              <a:cs typeface="Arial" panose="020B0604020202020204" pitchFamily="34" charset="0"/>
            </a:rPr>
            <a:t>Rekabetçilik ve Yenilik</a:t>
          </a:r>
          <a:endParaRPr lang="tr-TR" sz="1000" b="1" kern="1200" dirty="0">
            <a:latin typeface="Comic Sans MS" panose="030F0702030302020204" pitchFamily="66" charset="0"/>
          </a:endParaRPr>
        </a:p>
      </dsp:txBody>
      <dsp:txXfrm>
        <a:off x="3025040" y="1745977"/>
        <a:ext cx="1046014" cy="523007"/>
      </dsp:txXfrm>
    </dsp:sp>
    <dsp:sp modelId="{34B357D4-CB17-44D0-BC5E-A1F404BED0E9}">
      <dsp:nvSpPr>
        <dsp:cNvPr id="0" name=""/>
        <dsp:cNvSpPr/>
      </dsp:nvSpPr>
      <dsp:spPr>
        <a:xfrm>
          <a:off x="3025040" y="2488647"/>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effectLst/>
              <a:latin typeface="Comic Sans MS" panose="030F0702030302020204" pitchFamily="66" charset="0"/>
              <a:cs typeface="Arial" panose="020B0604020202020204" pitchFamily="34" charset="0"/>
            </a:rPr>
            <a:t>Enerji</a:t>
          </a:r>
          <a:endParaRPr lang="tr-TR" sz="1000" kern="1200" dirty="0">
            <a:latin typeface="Comic Sans MS" panose="030F0702030302020204" pitchFamily="66" charset="0"/>
          </a:endParaRPr>
        </a:p>
      </dsp:txBody>
      <dsp:txXfrm>
        <a:off x="3025040" y="2488647"/>
        <a:ext cx="1046014" cy="523007"/>
      </dsp:txXfrm>
    </dsp:sp>
    <dsp:sp modelId="{D8363144-0115-429E-8DEA-FC31AE00503E}">
      <dsp:nvSpPr>
        <dsp:cNvPr id="0" name=""/>
        <dsp:cNvSpPr/>
      </dsp:nvSpPr>
      <dsp:spPr>
        <a:xfrm>
          <a:off x="3025040" y="3231318"/>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effectLst/>
              <a:latin typeface="Comic Sans MS" panose="030F0702030302020204" pitchFamily="66" charset="0"/>
              <a:cs typeface="Arial" panose="020B0604020202020204" pitchFamily="34" charset="0"/>
            </a:rPr>
            <a:t>Ulaştırma</a:t>
          </a:r>
          <a:endParaRPr lang="tr-TR" sz="1000" kern="1200" dirty="0">
            <a:latin typeface="Comic Sans MS" panose="030F0702030302020204" pitchFamily="66" charset="0"/>
          </a:endParaRPr>
        </a:p>
      </dsp:txBody>
      <dsp:txXfrm>
        <a:off x="3025040" y="3231318"/>
        <a:ext cx="1046014" cy="523007"/>
      </dsp:txXfrm>
    </dsp:sp>
    <dsp:sp modelId="{FAB9C136-28D8-469E-B782-C9BA2A21CE49}">
      <dsp:nvSpPr>
        <dsp:cNvPr id="0" name=""/>
        <dsp:cNvSpPr/>
      </dsp:nvSpPr>
      <dsp:spPr>
        <a:xfrm>
          <a:off x="3025040" y="3973988"/>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effectLst/>
              <a:latin typeface="Comic Sans MS" panose="030F0702030302020204" pitchFamily="66" charset="0"/>
              <a:cs typeface="Arial" panose="020B0604020202020204" pitchFamily="34" charset="0"/>
            </a:rPr>
            <a:t>Çevre</a:t>
          </a:r>
          <a:endParaRPr lang="tr-TR" sz="1000" kern="1200" dirty="0">
            <a:latin typeface="Comic Sans MS" panose="030F0702030302020204" pitchFamily="66" charset="0"/>
          </a:endParaRPr>
        </a:p>
      </dsp:txBody>
      <dsp:txXfrm>
        <a:off x="3025040" y="3973988"/>
        <a:ext cx="1046014" cy="523007"/>
      </dsp:txXfrm>
    </dsp:sp>
    <dsp:sp modelId="{32FA4A5A-2731-4168-B962-7561F099DF58}">
      <dsp:nvSpPr>
        <dsp:cNvPr id="0" name=""/>
        <dsp:cNvSpPr/>
      </dsp:nvSpPr>
      <dsp:spPr>
        <a:xfrm>
          <a:off x="4290718" y="1003306"/>
          <a:ext cx="1601050" cy="802847"/>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a:latin typeface="Comic Sans MS" panose="030F0702030302020204" pitchFamily="66" charset="0"/>
            </a:rPr>
            <a:t>İstihdam, İnsan Kaynaklarının Gelişimi ve Sosyal Politikalar</a:t>
          </a:r>
        </a:p>
      </dsp:txBody>
      <dsp:txXfrm>
        <a:off x="4290718" y="1003306"/>
        <a:ext cx="1601050" cy="802847"/>
      </dsp:txXfrm>
    </dsp:sp>
    <dsp:sp modelId="{89529F53-0F7F-4803-92D7-A1F068302E15}">
      <dsp:nvSpPr>
        <dsp:cNvPr id="0" name=""/>
        <dsp:cNvSpPr/>
      </dsp:nvSpPr>
      <dsp:spPr>
        <a:xfrm>
          <a:off x="4690980" y="2025817"/>
          <a:ext cx="1046014" cy="523007"/>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a:latin typeface="Comic Sans MS" panose="030F0702030302020204" pitchFamily="66" charset="0"/>
            </a:rPr>
            <a:t>İstihdam ve İş Piyasası</a:t>
          </a:r>
        </a:p>
      </dsp:txBody>
      <dsp:txXfrm>
        <a:off x="4690980" y="2025817"/>
        <a:ext cx="1046014" cy="523007"/>
      </dsp:txXfrm>
    </dsp:sp>
    <dsp:sp modelId="{C0A232A3-F5E4-44B8-8AFC-06A1A78C29EC}">
      <dsp:nvSpPr>
        <dsp:cNvPr id="0" name=""/>
        <dsp:cNvSpPr/>
      </dsp:nvSpPr>
      <dsp:spPr>
        <a:xfrm>
          <a:off x="4690980" y="2768487"/>
          <a:ext cx="1046014" cy="523007"/>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a:latin typeface="Comic Sans MS" panose="030F0702030302020204" pitchFamily="66" charset="0"/>
            </a:rPr>
            <a:t>Eğitim ve İnsan Kaynaklarının Geliştirilmesi</a:t>
          </a:r>
        </a:p>
      </dsp:txBody>
      <dsp:txXfrm>
        <a:off x="4690980" y="2768487"/>
        <a:ext cx="1046014" cy="523007"/>
      </dsp:txXfrm>
    </dsp:sp>
    <dsp:sp modelId="{7A8C3ACD-C9A7-44EB-8947-3737110E8964}">
      <dsp:nvSpPr>
        <dsp:cNvPr id="0" name=""/>
        <dsp:cNvSpPr/>
      </dsp:nvSpPr>
      <dsp:spPr>
        <a:xfrm>
          <a:off x="4690980" y="3511158"/>
          <a:ext cx="1046014" cy="523007"/>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a:latin typeface="Comic Sans MS" panose="030F0702030302020204" pitchFamily="66" charset="0"/>
            </a:rPr>
            <a:t>Sosyal  Politikalar ve İçerme</a:t>
          </a:r>
        </a:p>
      </dsp:txBody>
      <dsp:txXfrm>
        <a:off x="4690980" y="3511158"/>
        <a:ext cx="1046014" cy="523007"/>
      </dsp:txXfrm>
    </dsp:sp>
    <dsp:sp modelId="{A2323E5C-B085-4496-A9FB-D508FA0E0D4D}">
      <dsp:nvSpPr>
        <dsp:cNvPr id="0" name=""/>
        <dsp:cNvSpPr/>
      </dsp:nvSpPr>
      <dsp:spPr>
        <a:xfrm>
          <a:off x="6111432" y="1003306"/>
          <a:ext cx="1123545" cy="60654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effectLst/>
              <a:latin typeface="Comic Sans MS" panose="030F0702030302020204" pitchFamily="66" charset="0"/>
              <a:cs typeface="Arial" panose="020B0604020202020204" pitchFamily="34" charset="0"/>
            </a:rPr>
            <a:t>Tarım ve Kırsal Kalkınma</a:t>
          </a:r>
          <a:endParaRPr lang="tr-TR" sz="1000" b="1" kern="1200" dirty="0">
            <a:latin typeface="Comic Sans MS" panose="030F0702030302020204" pitchFamily="66" charset="0"/>
          </a:endParaRPr>
        </a:p>
      </dsp:txBody>
      <dsp:txXfrm>
        <a:off x="6111432" y="1003306"/>
        <a:ext cx="1123545" cy="606547"/>
      </dsp:txXfrm>
    </dsp:sp>
    <dsp:sp modelId="{83818AE2-C964-4F3F-899D-11A09937BBC7}">
      <dsp:nvSpPr>
        <dsp:cNvPr id="0" name=""/>
        <dsp:cNvSpPr/>
      </dsp:nvSpPr>
      <dsp:spPr>
        <a:xfrm>
          <a:off x="6392318" y="1829517"/>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latin typeface="Comic Sans MS" panose="030F0702030302020204" pitchFamily="66" charset="0"/>
            </a:rPr>
            <a:t>Kurumsal Kapasite Geliştirme</a:t>
          </a:r>
        </a:p>
      </dsp:txBody>
      <dsp:txXfrm>
        <a:off x="6392318" y="1829517"/>
        <a:ext cx="1046014" cy="523007"/>
      </dsp:txXfrm>
    </dsp:sp>
    <dsp:sp modelId="{404907B4-C0EA-4251-A166-EB7156A7E633}">
      <dsp:nvSpPr>
        <dsp:cNvPr id="0" name=""/>
        <dsp:cNvSpPr/>
      </dsp:nvSpPr>
      <dsp:spPr>
        <a:xfrm>
          <a:off x="6392318" y="2572187"/>
          <a:ext cx="1046014" cy="52300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latin typeface="Comic Sans MS" panose="030F0702030302020204" pitchFamily="66" charset="0"/>
            </a:rPr>
            <a:t>Kırsal Kalkınma Programı II</a:t>
          </a:r>
        </a:p>
      </dsp:txBody>
      <dsp:txXfrm>
        <a:off x="6392318" y="2572187"/>
        <a:ext cx="1046014" cy="523007"/>
      </dsp:txXfrm>
    </dsp:sp>
    <dsp:sp modelId="{895B8723-5F5C-4397-B195-CD0E638B613F}">
      <dsp:nvSpPr>
        <dsp:cNvPr id="0" name=""/>
        <dsp:cNvSpPr/>
      </dsp:nvSpPr>
      <dsp:spPr>
        <a:xfrm>
          <a:off x="7454640" y="1003306"/>
          <a:ext cx="1112645" cy="60654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effectLst/>
              <a:latin typeface="Comic Sans MS" panose="030F0702030302020204" pitchFamily="66" charset="0"/>
              <a:cs typeface="Arial" panose="020B0604020202020204" pitchFamily="34" charset="0"/>
            </a:rPr>
            <a:t>Bölgesel ve Sınır Ötesi </a:t>
          </a:r>
          <a:r>
            <a:rPr lang="tr-TR" sz="1000" b="1" kern="1200" baseline="0" dirty="0" smtClean="0">
              <a:effectLst/>
              <a:latin typeface="Comic Sans MS" panose="030F0702030302020204" pitchFamily="66" charset="0"/>
              <a:cs typeface="Arial" panose="020B0604020202020204" pitchFamily="34" charset="0"/>
            </a:rPr>
            <a:t>İşbirliği</a:t>
          </a:r>
          <a:endParaRPr lang="tr-TR" sz="1000" b="1" kern="1200" dirty="0">
            <a:latin typeface="Comic Sans MS" panose="030F0702030302020204" pitchFamily="66" charset="0"/>
          </a:endParaRPr>
        </a:p>
      </dsp:txBody>
      <dsp:txXfrm>
        <a:off x="7454640" y="1003306"/>
        <a:ext cx="1112645" cy="606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89F90-573D-4682-84CC-F9F80C06A61E}">
      <dsp:nvSpPr>
        <dsp:cNvPr id="0" name=""/>
        <dsp:cNvSpPr/>
      </dsp:nvSpPr>
      <dsp:spPr>
        <a:xfrm>
          <a:off x="3633531" y="1525633"/>
          <a:ext cx="4371568" cy="362349"/>
        </a:xfrm>
        <a:custGeom>
          <a:avLst/>
          <a:gdLst/>
          <a:ahLst/>
          <a:cxnLst/>
          <a:rect l="0" t="0" r="0" b="0"/>
          <a:pathLst>
            <a:path>
              <a:moveTo>
                <a:pt x="0" y="0"/>
              </a:moveTo>
              <a:lnTo>
                <a:pt x="0" y="184140"/>
              </a:lnTo>
              <a:lnTo>
                <a:pt x="4371568" y="184140"/>
              </a:lnTo>
              <a:lnTo>
                <a:pt x="4371568" y="362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8E374-1DF3-4783-9FAA-342D8BB9E2B5}">
      <dsp:nvSpPr>
        <dsp:cNvPr id="0" name=""/>
        <dsp:cNvSpPr/>
      </dsp:nvSpPr>
      <dsp:spPr>
        <a:xfrm>
          <a:off x="1236342" y="1525633"/>
          <a:ext cx="2397189" cy="362349"/>
        </a:xfrm>
        <a:custGeom>
          <a:avLst/>
          <a:gdLst/>
          <a:ahLst/>
          <a:cxnLst/>
          <a:rect l="0" t="0" r="0" b="0"/>
          <a:pathLst>
            <a:path>
              <a:moveTo>
                <a:pt x="2397189" y="0"/>
              </a:moveTo>
              <a:lnTo>
                <a:pt x="2397189" y="184140"/>
              </a:lnTo>
              <a:lnTo>
                <a:pt x="0" y="184140"/>
              </a:lnTo>
              <a:lnTo>
                <a:pt x="0" y="362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2C131-E93B-4D97-8ED3-53880A3DBA64}">
      <dsp:nvSpPr>
        <dsp:cNvPr id="0" name=""/>
        <dsp:cNvSpPr/>
      </dsp:nvSpPr>
      <dsp:spPr>
        <a:xfrm>
          <a:off x="2889466" y="14669"/>
          <a:ext cx="1488129" cy="15109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AB86C-06AD-4482-A995-FBB7B3E72201}">
      <dsp:nvSpPr>
        <dsp:cNvPr id="0" name=""/>
        <dsp:cNvSpPr/>
      </dsp:nvSpPr>
      <dsp:spPr>
        <a:xfrm>
          <a:off x="4078886" y="197030"/>
          <a:ext cx="1960638" cy="11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rgbClr val="000099"/>
              </a:solidFill>
            </a:rPr>
            <a:t>Katılım Öncesi Yardım Aracı 2014-2020</a:t>
          </a:r>
          <a:endParaRPr lang="tr-TR" sz="1500" b="1" kern="1200" dirty="0">
            <a:solidFill>
              <a:srgbClr val="000099"/>
            </a:solidFill>
          </a:endParaRPr>
        </a:p>
      </dsp:txBody>
      <dsp:txXfrm>
        <a:off x="4078886" y="197030"/>
        <a:ext cx="1960638" cy="1140539"/>
      </dsp:txXfrm>
    </dsp:sp>
    <dsp:sp modelId="{594432C0-C85A-4834-89F9-83DF6BA66BD2}">
      <dsp:nvSpPr>
        <dsp:cNvPr id="0" name=""/>
        <dsp:cNvSpPr/>
      </dsp:nvSpPr>
      <dsp:spPr>
        <a:xfrm>
          <a:off x="666072" y="1887982"/>
          <a:ext cx="1140539" cy="114053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64A88-0357-49A3-8789-79D9358C772C}">
      <dsp:nvSpPr>
        <dsp:cNvPr id="0" name=""/>
        <dsp:cNvSpPr/>
      </dsp:nvSpPr>
      <dsp:spPr>
        <a:xfrm>
          <a:off x="1890202" y="1887982"/>
          <a:ext cx="1710808" cy="11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rgbClr val="000099"/>
              </a:solidFill>
            </a:rPr>
            <a:t>Birlik İçin Hazırlayıcı </a:t>
          </a:r>
          <a:r>
            <a:rPr lang="tr-TR" sz="1500" b="1" kern="1200" smtClean="0">
              <a:solidFill>
                <a:srgbClr val="000099"/>
              </a:solidFill>
            </a:rPr>
            <a:t>Reformlar-Sivil Toplum</a:t>
          </a:r>
          <a:endParaRPr lang="tr-TR" sz="1500" b="1" kern="1200" dirty="0">
            <a:solidFill>
              <a:srgbClr val="000099"/>
            </a:solidFill>
          </a:endParaRPr>
        </a:p>
      </dsp:txBody>
      <dsp:txXfrm>
        <a:off x="1890202" y="1887982"/>
        <a:ext cx="1710808" cy="1140539"/>
      </dsp:txXfrm>
    </dsp:sp>
    <dsp:sp modelId="{2AD07C38-1553-4572-B741-DE1209D0C811}">
      <dsp:nvSpPr>
        <dsp:cNvPr id="0" name=""/>
        <dsp:cNvSpPr/>
      </dsp:nvSpPr>
      <dsp:spPr>
        <a:xfrm>
          <a:off x="7434830" y="1887982"/>
          <a:ext cx="1140539" cy="114053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89524-61A0-41CB-924C-F4A4ACB2D791}">
      <dsp:nvSpPr>
        <dsp:cNvPr id="0" name=""/>
        <dsp:cNvSpPr/>
      </dsp:nvSpPr>
      <dsp:spPr>
        <a:xfrm>
          <a:off x="4878545" y="1887982"/>
          <a:ext cx="2391779" cy="11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rgbClr val="000099"/>
              </a:solidFill>
            </a:rPr>
            <a:t>İstihdam, Sosyal Politikalar, Eğitim, Cinsiyet Eşitliğinin Teşviki ve İnsan Kaynaklarının Geliştirilmesi</a:t>
          </a:r>
          <a:endParaRPr lang="tr-TR" sz="1500" b="1" kern="1200" dirty="0">
            <a:solidFill>
              <a:srgbClr val="000099"/>
            </a:solidFill>
          </a:endParaRPr>
        </a:p>
      </dsp:txBody>
      <dsp:txXfrm>
        <a:off x="4878545" y="1887982"/>
        <a:ext cx="2391779" cy="1140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92026" y="1314941"/>
          <a:ext cx="2364889" cy="236500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914400" rtl="1">
            <a:lnSpc>
              <a:spcPct val="90000"/>
            </a:lnSpc>
            <a:spcBef>
              <a:spcPct val="0"/>
            </a:spcBef>
            <a:spcAft>
              <a:spcPct val="35000"/>
            </a:spcAft>
            <a:buNone/>
          </a:pPr>
          <a:r>
            <a:rPr lang="tr-TR" sz="2800" b="1" i="0" kern="1200" noProof="0" dirty="0" smtClean="0">
              <a:latin typeface="+mj-lt"/>
              <a:ea typeface="+mn-ea"/>
              <a:cs typeface="+mn-cs"/>
            </a:rPr>
            <a:t>Sunum İçeriği</a:t>
          </a:r>
          <a:endParaRPr lang="tr-TR" sz="2800" b="1" i="0" kern="1200" noProof="0" dirty="0">
            <a:latin typeface="+mj-lt"/>
            <a:ea typeface="+mn-ea"/>
            <a:cs typeface="+mn-cs"/>
          </a:endParaRPr>
        </a:p>
      </dsp:txBody>
      <dsp:txXfrm>
        <a:off x="4838356" y="1661288"/>
        <a:ext cx="1672229" cy="1672312"/>
      </dsp:txXfrm>
    </dsp:sp>
    <dsp:sp modelId="{1EA0B330-A62A-423B-9436-56354426AF14}">
      <dsp:nvSpPr>
        <dsp:cNvPr id="0" name=""/>
        <dsp:cNvSpPr/>
      </dsp:nvSpPr>
      <dsp:spPr>
        <a:xfrm rot="10800000">
          <a:off x="3309228" y="0"/>
          <a:ext cx="4767227" cy="4969544"/>
        </a:xfrm>
        <a:prstGeom prst="blockArc">
          <a:avLst>
            <a:gd name="adj1" fmla="val 16509444"/>
            <a:gd name="adj2" fmla="val 5088054"/>
            <a:gd name="adj3" fmla="val 52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41F8A4-CF11-4116-B4E6-8425449904ED}">
      <dsp:nvSpPr>
        <dsp:cNvPr id="0" name=""/>
        <dsp:cNvSpPr/>
      </dsp:nvSpPr>
      <dsp:spPr>
        <a:xfrm>
          <a:off x="3299336" y="418932"/>
          <a:ext cx="1266879" cy="1267233"/>
        </a:xfrm>
        <a:prstGeom prst="ellipse">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1806DE-992B-4280-BAAA-DE6487DCDC77}">
      <dsp:nvSpPr>
        <dsp:cNvPr id="0" name=""/>
        <dsp:cNvSpPr/>
      </dsp:nvSpPr>
      <dsp:spPr>
        <a:xfrm>
          <a:off x="0" y="657971"/>
          <a:ext cx="3437694" cy="77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rtl="1">
            <a:lnSpc>
              <a:spcPct val="90000"/>
            </a:lnSpc>
            <a:spcBef>
              <a:spcPct val="0"/>
            </a:spcBef>
            <a:spcAft>
              <a:spcPct val="10000"/>
            </a:spcAft>
          </a:pPr>
          <a:r>
            <a:rPr lang="tr-TR" sz="2400" b="1" kern="1200" noProof="0" dirty="0" smtClean="0">
              <a:solidFill>
                <a:srgbClr val="000099"/>
              </a:solidFill>
              <a:latin typeface="+mj-lt"/>
            </a:rPr>
            <a:t>Katılım Öncesi Mali Yardımlar</a:t>
          </a:r>
          <a:endParaRPr lang="en-US" sz="2400" b="1" kern="1200" noProof="0" dirty="0" smtClean="0">
            <a:solidFill>
              <a:srgbClr val="000099"/>
            </a:solidFill>
            <a:latin typeface="+mj-lt"/>
          </a:endParaRPr>
        </a:p>
        <a:p>
          <a:pPr lvl="0" algn="ctr" defTabSz="914400" rtl="1">
            <a:lnSpc>
              <a:spcPct val="90000"/>
            </a:lnSpc>
            <a:spcBef>
              <a:spcPct val="0"/>
            </a:spcBef>
            <a:spcAft>
              <a:spcPct val="10000"/>
            </a:spcAft>
            <a:buNone/>
          </a:pPr>
          <a:endParaRPr lang="tr-TR" sz="2400" b="1" i="0" kern="1200" noProof="0" dirty="0">
            <a:solidFill>
              <a:srgbClr val="000099"/>
            </a:solidFill>
            <a:latin typeface="+mj-lt"/>
            <a:ea typeface="+mn-ea"/>
            <a:cs typeface="+mn-cs"/>
          </a:endParaRPr>
        </a:p>
      </dsp:txBody>
      <dsp:txXfrm>
        <a:off x="0" y="657971"/>
        <a:ext cx="3437694" cy="775223"/>
      </dsp:txXfrm>
    </dsp:sp>
    <dsp:sp modelId="{07F3DE25-1642-45C2-B4F6-1F381AF4B3C9}">
      <dsp:nvSpPr>
        <dsp:cNvPr id="0" name=""/>
        <dsp:cNvSpPr/>
      </dsp:nvSpPr>
      <dsp:spPr>
        <a:xfrm>
          <a:off x="2765000" y="1764059"/>
          <a:ext cx="1266879" cy="12672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5B4D19-15AF-4AB2-AB96-4E965480C807}">
      <dsp:nvSpPr>
        <dsp:cNvPr id="0" name=""/>
        <dsp:cNvSpPr/>
      </dsp:nvSpPr>
      <dsp:spPr>
        <a:xfrm>
          <a:off x="432042" y="1800201"/>
          <a:ext cx="2277110"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FF0000"/>
              </a:solidFill>
              <a:latin typeface="+mj-lt"/>
              <a:ea typeface="+mn-ea"/>
              <a:cs typeface="+mn-cs"/>
            </a:rPr>
            <a:t>Avrupa Birliği Programları</a:t>
          </a:r>
          <a:endParaRPr lang="tr-TR" sz="2400" b="1" i="0" kern="1200" noProof="0" dirty="0">
            <a:solidFill>
              <a:srgbClr val="FF0000"/>
            </a:solidFill>
            <a:latin typeface="+mj-lt"/>
            <a:ea typeface="+mn-ea"/>
            <a:cs typeface="+mn-cs"/>
          </a:endParaRPr>
        </a:p>
      </dsp:txBody>
      <dsp:txXfrm>
        <a:off x="432042" y="1800201"/>
        <a:ext cx="2277110" cy="1226483"/>
      </dsp:txXfrm>
    </dsp:sp>
    <dsp:sp modelId="{98F8FE09-B4A2-4E8F-BCBD-AC98531710FF}">
      <dsp:nvSpPr>
        <dsp:cNvPr id="0" name=""/>
        <dsp:cNvSpPr/>
      </dsp:nvSpPr>
      <dsp:spPr>
        <a:xfrm>
          <a:off x="3299336" y="3322637"/>
          <a:ext cx="1266879" cy="1267233"/>
        </a:xfrm>
        <a:prstGeom prst="ellipse">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6BA3BA-87BD-4ACD-9360-B73F49D0FE1B}">
      <dsp:nvSpPr>
        <dsp:cNvPr id="0" name=""/>
        <dsp:cNvSpPr/>
      </dsp:nvSpPr>
      <dsp:spPr>
        <a:xfrm>
          <a:off x="1507475" y="3348479"/>
          <a:ext cx="1695767"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Proje Nasıl Hazırlanır?</a:t>
          </a:r>
          <a:endParaRPr lang="tr-TR" sz="2400" b="1" i="0" kern="1200" noProof="0" dirty="0">
            <a:solidFill>
              <a:srgbClr val="000099"/>
            </a:solidFill>
            <a:latin typeface="+mj-lt"/>
            <a:ea typeface="+mn-ea"/>
            <a:cs typeface="+mn-cs"/>
          </a:endParaRPr>
        </a:p>
      </dsp:txBody>
      <dsp:txXfrm>
        <a:off x="1507475" y="3348479"/>
        <a:ext cx="1695767" cy="1226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92026" y="1314941"/>
          <a:ext cx="2364889" cy="236500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914400" rtl="1">
            <a:lnSpc>
              <a:spcPct val="90000"/>
            </a:lnSpc>
            <a:spcBef>
              <a:spcPct val="0"/>
            </a:spcBef>
            <a:spcAft>
              <a:spcPct val="35000"/>
            </a:spcAft>
            <a:buNone/>
          </a:pPr>
          <a:r>
            <a:rPr lang="tr-TR" sz="2800" b="1" i="0" kern="1200" noProof="0" dirty="0" smtClean="0">
              <a:latin typeface="+mj-lt"/>
              <a:ea typeface="+mn-ea"/>
              <a:cs typeface="+mn-cs"/>
            </a:rPr>
            <a:t>Sunum İçeriği</a:t>
          </a:r>
          <a:endParaRPr lang="tr-TR" sz="2800" b="1" i="0" kern="1200" noProof="0" dirty="0">
            <a:latin typeface="+mj-lt"/>
            <a:ea typeface="+mn-ea"/>
            <a:cs typeface="+mn-cs"/>
          </a:endParaRPr>
        </a:p>
      </dsp:txBody>
      <dsp:txXfrm>
        <a:off x="4838356" y="1661288"/>
        <a:ext cx="1672229" cy="1672312"/>
      </dsp:txXfrm>
    </dsp:sp>
    <dsp:sp modelId="{1EA0B330-A62A-423B-9436-56354426AF14}">
      <dsp:nvSpPr>
        <dsp:cNvPr id="0" name=""/>
        <dsp:cNvSpPr/>
      </dsp:nvSpPr>
      <dsp:spPr>
        <a:xfrm rot="10800000">
          <a:off x="3309228" y="0"/>
          <a:ext cx="4767227" cy="4969544"/>
        </a:xfrm>
        <a:prstGeom prst="blockArc">
          <a:avLst>
            <a:gd name="adj1" fmla="val 16509444"/>
            <a:gd name="adj2" fmla="val 5088054"/>
            <a:gd name="adj3" fmla="val 52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41F8A4-CF11-4116-B4E6-8425449904ED}">
      <dsp:nvSpPr>
        <dsp:cNvPr id="0" name=""/>
        <dsp:cNvSpPr/>
      </dsp:nvSpPr>
      <dsp:spPr>
        <a:xfrm>
          <a:off x="3299336" y="418932"/>
          <a:ext cx="1266879" cy="1267233"/>
        </a:xfrm>
        <a:prstGeom prst="ellipse">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1806DE-992B-4280-BAAA-DE6487DCDC77}">
      <dsp:nvSpPr>
        <dsp:cNvPr id="0" name=""/>
        <dsp:cNvSpPr/>
      </dsp:nvSpPr>
      <dsp:spPr>
        <a:xfrm>
          <a:off x="0" y="657971"/>
          <a:ext cx="3437694" cy="77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rtl="1">
            <a:lnSpc>
              <a:spcPct val="90000"/>
            </a:lnSpc>
            <a:spcBef>
              <a:spcPct val="0"/>
            </a:spcBef>
            <a:spcAft>
              <a:spcPct val="10000"/>
            </a:spcAft>
          </a:pPr>
          <a:r>
            <a:rPr lang="tr-TR" sz="2400" b="1" kern="1200" noProof="0" dirty="0" smtClean="0">
              <a:solidFill>
                <a:srgbClr val="000099"/>
              </a:solidFill>
              <a:latin typeface="+mj-lt"/>
            </a:rPr>
            <a:t>Katılım Öncesi Mali Yardımlar</a:t>
          </a:r>
          <a:endParaRPr lang="en-US" sz="2400" b="1" kern="1200" noProof="0" dirty="0" smtClean="0">
            <a:solidFill>
              <a:srgbClr val="000099"/>
            </a:solidFill>
            <a:latin typeface="+mj-lt"/>
          </a:endParaRPr>
        </a:p>
        <a:p>
          <a:pPr lvl="0" algn="ctr" defTabSz="914400" rtl="1">
            <a:lnSpc>
              <a:spcPct val="90000"/>
            </a:lnSpc>
            <a:spcBef>
              <a:spcPct val="0"/>
            </a:spcBef>
            <a:spcAft>
              <a:spcPct val="10000"/>
            </a:spcAft>
            <a:buNone/>
          </a:pPr>
          <a:endParaRPr lang="tr-TR" sz="2400" b="1" i="0" kern="1200" noProof="0" dirty="0">
            <a:solidFill>
              <a:srgbClr val="000099"/>
            </a:solidFill>
            <a:latin typeface="+mj-lt"/>
            <a:ea typeface="+mn-ea"/>
            <a:cs typeface="+mn-cs"/>
          </a:endParaRPr>
        </a:p>
      </dsp:txBody>
      <dsp:txXfrm>
        <a:off x="0" y="657971"/>
        <a:ext cx="3437694" cy="775223"/>
      </dsp:txXfrm>
    </dsp:sp>
    <dsp:sp modelId="{07F3DE25-1642-45C2-B4F6-1F381AF4B3C9}">
      <dsp:nvSpPr>
        <dsp:cNvPr id="0" name=""/>
        <dsp:cNvSpPr/>
      </dsp:nvSpPr>
      <dsp:spPr>
        <a:xfrm>
          <a:off x="2765000" y="1764059"/>
          <a:ext cx="1266879" cy="1267233"/>
        </a:xfrm>
        <a:prstGeom prst="ellipse">
          <a:avLst/>
        </a:prstGeom>
        <a:blipFill>
          <a:blip xmlns:r="http://schemas.openxmlformats.org/officeDocument/2006/relationships" r:embed="rId2">
            <a:duotone>
              <a:prstClr val="black"/>
              <a:schemeClr val="tx2">
                <a:tint val="45000"/>
                <a:satMod val="400000"/>
              </a:schemeClr>
            </a:duotone>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5B4D19-15AF-4AB2-AB96-4E965480C807}">
      <dsp:nvSpPr>
        <dsp:cNvPr id="0" name=""/>
        <dsp:cNvSpPr/>
      </dsp:nvSpPr>
      <dsp:spPr>
        <a:xfrm>
          <a:off x="432042" y="1800201"/>
          <a:ext cx="2277110"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Avrupa Birliği Programları</a:t>
          </a:r>
          <a:endParaRPr lang="tr-TR" sz="2400" b="1" i="0" kern="1200" noProof="0" dirty="0">
            <a:solidFill>
              <a:srgbClr val="000099"/>
            </a:solidFill>
            <a:latin typeface="+mj-lt"/>
            <a:ea typeface="+mn-ea"/>
            <a:cs typeface="+mn-cs"/>
          </a:endParaRPr>
        </a:p>
      </dsp:txBody>
      <dsp:txXfrm>
        <a:off x="432042" y="1800201"/>
        <a:ext cx="2277110" cy="1226483"/>
      </dsp:txXfrm>
    </dsp:sp>
    <dsp:sp modelId="{98F8FE09-B4A2-4E8F-BCBD-AC98531710FF}">
      <dsp:nvSpPr>
        <dsp:cNvPr id="0" name=""/>
        <dsp:cNvSpPr/>
      </dsp:nvSpPr>
      <dsp:spPr>
        <a:xfrm>
          <a:off x="3299336" y="3322637"/>
          <a:ext cx="1266879" cy="12672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6BA3BA-87BD-4ACD-9360-B73F49D0FE1B}">
      <dsp:nvSpPr>
        <dsp:cNvPr id="0" name=""/>
        <dsp:cNvSpPr/>
      </dsp:nvSpPr>
      <dsp:spPr>
        <a:xfrm>
          <a:off x="1507475" y="3348479"/>
          <a:ext cx="1695767"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FF0000"/>
              </a:solidFill>
              <a:latin typeface="+mj-lt"/>
              <a:ea typeface="+mn-ea"/>
              <a:cs typeface="+mn-cs"/>
            </a:rPr>
            <a:t>Proje Nasıl Hazırlanır?</a:t>
          </a:r>
          <a:endParaRPr lang="tr-TR" sz="2400" b="1" i="0" kern="1200" noProof="0" dirty="0">
            <a:solidFill>
              <a:srgbClr val="FF0000"/>
            </a:solidFill>
            <a:latin typeface="+mj-lt"/>
            <a:ea typeface="+mn-ea"/>
            <a:cs typeface="+mn-cs"/>
          </a:endParaRPr>
        </a:p>
      </dsp:txBody>
      <dsp:txXfrm>
        <a:off x="1507475" y="3348479"/>
        <a:ext cx="1695767" cy="1226483"/>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302" cy="494813"/>
          </a:xfrm>
          <a:prstGeom prst="rect">
            <a:avLst/>
          </a:prstGeom>
        </p:spPr>
        <p:txBody>
          <a:bodyPr vert="horz" lIns="90654" tIns="45327" rIns="90654" bIns="45327" rtlCol="0"/>
          <a:lstStyle>
            <a:lvl1pPr algn="l">
              <a:defRPr sz="1200"/>
            </a:lvl1pPr>
          </a:lstStyle>
          <a:p>
            <a:endParaRPr lang="en-GB"/>
          </a:p>
        </p:txBody>
      </p:sp>
      <p:sp>
        <p:nvSpPr>
          <p:cNvPr id="3" name="Date Placeholder 2"/>
          <p:cNvSpPr>
            <a:spLocks noGrp="1"/>
          </p:cNvSpPr>
          <p:nvPr>
            <p:ph type="dt" sz="quarter" idx="1"/>
          </p:nvPr>
        </p:nvSpPr>
        <p:spPr>
          <a:xfrm>
            <a:off x="3814890" y="0"/>
            <a:ext cx="2919302" cy="494813"/>
          </a:xfrm>
          <a:prstGeom prst="rect">
            <a:avLst/>
          </a:prstGeom>
        </p:spPr>
        <p:txBody>
          <a:bodyPr vert="horz" lIns="90654" tIns="45327" rIns="90654" bIns="45327" rtlCol="0"/>
          <a:lstStyle>
            <a:lvl1pPr algn="r">
              <a:defRPr sz="1200"/>
            </a:lvl1pPr>
          </a:lstStyle>
          <a:p>
            <a:fld id="{E6E4AB17-F739-4871-8D44-2249A70C324D}" type="datetimeFigureOut">
              <a:rPr lang="en-GB" smtClean="0"/>
              <a:pPr/>
              <a:t>10/11/2015</a:t>
            </a:fld>
            <a:endParaRPr lang="en-GB"/>
          </a:p>
        </p:txBody>
      </p:sp>
      <p:sp>
        <p:nvSpPr>
          <p:cNvPr id="4" name="Footer Placeholder 3"/>
          <p:cNvSpPr>
            <a:spLocks noGrp="1"/>
          </p:cNvSpPr>
          <p:nvPr>
            <p:ph type="ftr" sz="quarter" idx="2"/>
          </p:nvPr>
        </p:nvSpPr>
        <p:spPr>
          <a:xfrm>
            <a:off x="0" y="9371501"/>
            <a:ext cx="2919302" cy="494813"/>
          </a:xfrm>
          <a:prstGeom prst="rect">
            <a:avLst/>
          </a:prstGeom>
        </p:spPr>
        <p:txBody>
          <a:bodyPr vert="horz" lIns="90654" tIns="45327" rIns="90654" bIns="45327" rtlCol="0" anchor="b"/>
          <a:lstStyle>
            <a:lvl1pPr algn="l">
              <a:defRPr sz="1200"/>
            </a:lvl1pPr>
          </a:lstStyle>
          <a:p>
            <a:endParaRPr lang="en-GB"/>
          </a:p>
        </p:txBody>
      </p:sp>
      <p:sp>
        <p:nvSpPr>
          <p:cNvPr id="5" name="Slide Number Placeholder 4"/>
          <p:cNvSpPr>
            <a:spLocks noGrp="1"/>
          </p:cNvSpPr>
          <p:nvPr>
            <p:ph type="sldNum" sz="quarter" idx="3"/>
          </p:nvPr>
        </p:nvSpPr>
        <p:spPr>
          <a:xfrm>
            <a:off x="3814890" y="9371501"/>
            <a:ext cx="2919302" cy="494813"/>
          </a:xfrm>
          <a:prstGeom prst="rect">
            <a:avLst/>
          </a:prstGeom>
        </p:spPr>
        <p:txBody>
          <a:bodyPr vert="horz" lIns="90654" tIns="45327" rIns="90654" bIns="45327" rtlCol="0" anchor="b"/>
          <a:lstStyle>
            <a:lvl1pPr algn="r">
              <a:defRPr sz="1200"/>
            </a:lvl1pPr>
          </a:lstStyle>
          <a:p>
            <a:fld id="{FFBF9C48-09F5-4F2D-81D4-2054EEB976FF}" type="slidenum">
              <a:rPr lang="en-GB" smtClean="0"/>
              <a:pPr/>
              <a:t>‹#›</a:t>
            </a:fld>
            <a:endParaRPr lang="en-GB"/>
          </a:p>
        </p:txBody>
      </p:sp>
    </p:spTree>
    <p:extLst>
      <p:ext uri="{BB962C8B-B14F-4D97-AF65-F5344CB8AC3E}">
        <p14:creationId xmlns:p14="http://schemas.microsoft.com/office/powerpoint/2010/main" val="181673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54" tIns="45327" rIns="90654" bIns="45327" rtlCol="0"/>
          <a:lstStyle>
            <a:lvl1pPr algn="l">
              <a:defRPr sz="1200"/>
            </a:lvl1pPr>
          </a:lstStyle>
          <a:p>
            <a:endParaRPr lang="en-GB"/>
          </a:p>
        </p:txBody>
      </p:sp>
      <p:sp>
        <p:nvSpPr>
          <p:cNvPr id="3" name="Date Placeholder 2"/>
          <p:cNvSpPr>
            <a:spLocks noGrp="1"/>
          </p:cNvSpPr>
          <p:nvPr>
            <p:ph type="dt" idx="1"/>
          </p:nvPr>
        </p:nvSpPr>
        <p:spPr>
          <a:xfrm>
            <a:off x="3815374" y="0"/>
            <a:ext cx="2918831" cy="493316"/>
          </a:xfrm>
          <a:prstGeom prst="rect">
            <a:avLst/>
          </a:prstGeom>
        </p:spPr>
        <p:txBody>
          <a:bodyPr vert="horz" lIns="90654" tIns="45327" rIns="90654" bIns="45327" rtlCol="0"/>
          <a:lstStyle>
            <a:lvl1pPr algn="r">
              <a:defRPr sz="1200"/>
            </a:lvl1pPr>
          </a:lstStyle>
          <a:p>
            <a:fld id="{89DE156C-3ECE-4CEB-976B-BEBAF55B9411}" type="datetimeFigureOut">
              <a:rPr lang="en-GB" smtClean="0"/>
              <a:pPr/>
              <a:t>10/11/2015</a:t>
            </a:fld>
            <a:endParaRPr lang="en-GB"/>
          </a:p>
        </p:txBody>
      </p:sp>
      <p:sp>
        <p:nvSpPr>
          <p:cNvPr id="4" name="Slide Image Placeholder 3"/>
          <p:cNvSpPr>
            <a:spLocks noGrp="1" noRot="1" noChangeAspect="1"/>
          </p:cNvSpPr>
          <p:nvPr>
            <p:ph type="sldImg" idx="2"/>
          </p:nvPr>
        </p:nvSpPr>
        <p:spPr>
          <a:xfrm>
            <a:off x="904875" y="741363"/>
            <a:ext cx="4927600" cy="3697287"/>
          </a:xfrm>
          <a:prstGeom prst="rect">
            <a:avLst/>
          </a:prstGeom>
          <a:noFill/>
          <a:ln w="12700">
            <a:solidFill>
              <a:prstClr val="black"/>
            </a:solidFill>
          </a:ln>
        </p:spPr>
        <p:txBody>
          <a:bodyPr vert="horz" lIns="90654" tIns="45327" rIns="90654" bIns="45327"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54" tIns="45327" rIns="90654" bIns="45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0654" tIns="45327" rIns="90654" bIns="45327"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0654" tIns="45327" rIns="90654" bIns="45327" rtlCol="0" anchor="b"/>
          <a:lstStyle>
            <a:lvl1pPr algn="r">
              <a:defRPr sz="1200"/>
            </a:lvl1pPr>
          </a:lstStyle>
          <a:p>
            <a:fld id="{1C61FD09-0879-4C5A-8A92-E2D95A36AD2B}" type="slidenum">
              <a:rPr lang="en-GB" smtClean="0"/>
              <a:pPr/>
              <a:t>‹#›</a:t>
            </a:fld>
            <a:endParaRPr lang="en-GB"/>
          </a:p>
        </p:txBody>
      </p:sp>
    </p:spTree>
    <p:extLst>
      <p:ext uri="{BB962C8B-B14F-4D97-AF65-F5344CB8AC3E}">
        <p14:creationId xmlns:p14="http://schemas.microsoft.com/office/powerpoint/2010/main" val="3119471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C61FD09-0879-4C5A-8A92-E2D95A36AD2B}" type="slidenum">
              <a:rPr lang="en-GB" smtClean="0"/>
              <a:pPr/>
              <a:t>20</a:t>
            </a:fld>
            <a:endParaRPr lang="en-GB"/>
          </a:p>
        </p:txBody>
      </p:sp>
    </p:spTree>
    <p:extLst>
      <p:ext uri="{BB962C8B-B14F-4D97-AF65-F5344CB8AC3E}">
        <p14:creationId xmlns:p14="http://schemas.microsoft.com/office/powerpoint/2010/main" val="98922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006FB7D1-D047-42A5-9056-21DC7CAF2A61}" type="datetime1">
              <a:rPr lang="tr-TR" smtClean="0"/>
              <a:t>10.11.2015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3541943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5C28945-BC98-4DD9-B311-04EE01A96F78}" type="datetime1">
              <a:rPr lang="tr-TR" smtClean="0"/>
              <a:t>10.11.2015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8241349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1EE584-EFA1-4195-A83E-AF851A9DDF97}" type="datetime1">
              <a:rPr lang="tr-TR" smtClean="0"/>
              <a:t>10.11.2015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0103665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871C39B-A255-4739-97CD-F809C93C6931}" type="datetime1">
              <a:rPr lang="tr-TR" smtClean="0"/>
              <a:t>10.11.2015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96598757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5D63E-C3DA-4FDE-9D7F-A62F3A88A3D4}" type="datetime1">
              <a:rPr lang="tr-TR" smtClean="0"/>
              <a:t>10.11.2015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272360262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209933A-7D77-4CE4-B5FE-5CE469A6AD05}" type="datetime1">
              <a:rPr lang="tr-TR" smtClean="0"/>
              <a:t>10.11.2015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7835680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DB10E35-4E7C-4C5F-9D61-1BB371585A7F}" type="datetime1">
              <a:rPr lang="tr-TR" smtClean="0"/>
              <a:t>10.11.2015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9284401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5A6FE9AD-FF3C-4F1E-9B5D-6426BF4B0009}" type="datetime1">
              <a:rPr lang="tr-TR" smtClean="0"/>
              <a:t>10.11.2015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81872007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CED1C-2F01-49FB-AC75-9EC57310B354}" type="datetime1">
              <a:rPr lang="tr-TR" smtClean="0"/>
              <a:t>10.11.2015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4697061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EF455-9110-4CB2-ADCD-45A3009ECC39}" type="datetime1">
              <a:rPr lang="tr-TR" smtClean="0"/>
              <a:t>10.11.2015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9990810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EF623-7253-4AE6-899A-AC913C966DEF}" type="datetime1">
              <a:rPr lang="tr-TR" smtClean="0"/>
              <a:t>10.11.2015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0647938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82BA-D505-40C8-964D-A10403F86AAE}" type="datetime1">
              <a:rPr lang="tr-TR" smtClean="0"/>
              <a:t>10.11.2015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470D8-C585-458D-9E23-82C2F2C91B5E}" type="slidenum">
              <a:rPr lang="tr-TR" smtClean="0"/>
              <a:pPr/>
              <a:t>‹#›</a:t>
            </a:fld>
            <a:endParaRPr lang="tr-TR"/>
          </a:p>
        </p:txBody>
      </p:sp>
    </p:spTree>
    <p:extLst>
      <p:ext uri="{BB962C8B-B14F-4D97-AF65-F5344CB8AC3E}">
        <p14:creationId xmlns:p14="http://schemas.microsoft.com/office/powerpoint/2010/main" val="105391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http://www.nitelikliinsan.com/"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www.ua.gov.tr/" TargetMode="Externa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wm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w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png"/><Relationship Id="rId7" Type="http://schemas.openxmlformats.org/officeDocument/2006/relationships/hyperlink" Target="http://www.twitter.com/ABBakanligi"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facebook.com/ABBakanligi" TargetMode="External"/><Relationship Id="rId5" Type="http://schemas.openxmlformats.org/officeDocument/2006/relationships/image" Target="../media/image52.jpeg"/><Relationship Id="rId10" Type="http://schemas.openxmlformats.org/officeDocument/2006/relationships/hyperlink" Target="http://www.yereldeab.org.tr/" TargetMode="External"/><Relationship Id="rId4" Type="http://schemas.openxmlformats.org/officeDocument/2006/relationships/image" Target="../media/image51.jpeg"/><Relationship Id="rId9"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ab.gov.tr/" TargetMode="External"/><Relationship Id="rId5" Type="http://schemas.openxmlformats.org/officeDocument/2006/relationships/hyperlink" Target="mailto:bozcan@ab.gov.tr" TargetMode="Externa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0" y="1"/>
            <a:ext cx="9180514" cy="1479792"/>
          </a:xfrm>
          <a:prstGeom prst="rect">
            <a:avLst/>
          </a:prstGeom>
          <a:solidFill>
            <a:schemeClr val="bg1">
              <a:alpha val="75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schemeClr val="bg1"/>
              </a:solidFill>
            </a:endParaRPr>
          </a:p>
          <a:p>
            <a:pPr algn="ctr" eaLnBrk="1" hangingPunct="1"/>
            <a:endParaRPr lang="tr-TR" altLang="tr-TR" sz="1800" b="1" dirty="0">
              <a:solidFill>
                <a:schemeClr val="bg1"/>
              </a:solidFill>
            </a:endParaRPr>
          </a:p>
          <a:p>
            <a:pPr algn="ctr" eaLnBrk="1" hangingPunct="1"/>
            <a:endParaRPr lang="tr-TR" altLang="tr-TR" sz="1800" b="1" dirty="0">
              <a:solidFill>
                <a:schemeClr val="bg1"/>
              </a:solidFill>
            </a:endParaRPr>
          </a:p>
          <a:p>
            <a:pPr algn="ctr" eaLnBrk="1" hangingPunct="1"/>
            <a:endParaRPr lang="tr-TR" altLang="tr-TR" sz="1800" dirty="0">
              <a:solidFill>
                <a:schemeClr val="bg1"/>
              </a:solidFill>
            </a:endParaRPr>
          </a:p>
          <a:p>
            <a:pPr algn="ctr" eaLnBrk="1" hangingPunct="1"/>
            <a:endParaRPr lang="en-GB" altLang="tr-TR" sz="1800" b="1" dirty="0">
              <a:solidFill>
                <a:schemeClr val="bg1"/>
              </a:solidFill>
            </a:endParaRPr>
          </a:p>
          <a:p>
            <a:pPr eaLnBrk="1" hangingPunct="1"/>
            <a:endParaRPr lang="tr-TR" altLang="tr-TR" sz="1800" b="1" dirty="0">
              <a:solidFill>
                <a:schemeClr val="bg1"/>
              </a:solidFill>
            </a:endParaRPr>
          </a:p>
        </p:txBody>
      </p:sp>
      <p:pic>
        <p:nvPicPr>
          <p:cNvPr id="1027" name="Picture 3" descr="C:\Users\User\Desktop\belgeler\14. students learning\kick-off\MEB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626" y="5892800"/>
            <a:ext cx="864096" cy="8554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866681"/>
            <a:ext cx="1351910" cy="96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descr="LOGO Eptisa_Muhendislik NEW.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662" y="6172191"/>
            <a:ext cx="150798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43696" y="983878"/>
            <a:ext cx="2304256" cy="507831"/>
          </a:xfrm>
          <a:prstGeom prst="rect">
            <a:avLst/>
          </a:prstGeom>
          <a:noFill/>
        </p:spPr>
        <p:txBody>
          <a:bodyPr wrap="square" rtlCol="0">
            <a:spAutoFit/>
          </a:bodyPr>
          <a:lstStyle/>
          <a:p>
            <a:pPr algn="ctr"/>
            <a:r>
              <a:rPr lang="tr-TR" sz="900" dirty="0"/>
              <a:t>Bu Proje Avrupa Birliği ve Türkiye Cumhuriyeti tarafından ortaklaşa finanse edilmektedir</a:t>
            </a:r>
            <a:endParaRPr lang="en-GB" sz="9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626" y="-894"/>
            <a:ext cx="1346628" cy="1586997"/>
          </a:xfrm>
          <a:prstGeom prst="rect">
            <a:avLst/>
          </a:prstGeom>
        </p:spPr>
      </p:pic>
      <p:sp>
        <p:nvSpPr>
          <p:cNvPr id="18" name="Dikdörtgen 17"/>
          <p:cNvSpPr/>
          <p:nvPr/>
        </p:nvSpPr>
        <p:spPr>
          <a:xfrm>
            <a:off x="483785" y="1988840"/>
            <a:ext cx="8135937" cy="3293209"/>
          </a:xfrm>
          <a:prstGeom prst="rect">
            <a:avLst/>
          </a:prstGeom>
        </p:spPr>
        <p:txBody>
          <a:bodyPr>
            <a:spAutoFit/>
          </a:bodyPr>
          <a:lstStyle/>
          <a:p>
            <a:pPr algn="ctr">
              <a:lnSpc>
                <a:spcPct val="80000"/>
              </a:lnSpc>
              <a:buClr>
                <a:srgbClr val="C0504D"/>
              </a:buClr>
              <a:defRPr/>
            </a:pPr>
            <a:r>
              <a:rPr lang="tr-TR" sz="4400" b="1" i="0" dirty="0">
                <a:solidFill>
                  <a:srgbClr val="000099"/>
                </a:solidFill>
                <a:effectLst>
                  <a:outerShdw blurRad="38100" dist="38100" dir="2700000" algn="tl">
                    <a:srgbClr val="C0C0C0"/>
                  </a:outerShdw>
                </a:effectLst>
                <a:latin typeface="+mn-lt"/>
                <a:cs typeface="+mn-cs"/>
              </a:rPr>
              <a:t>Avrupa Birliği Mali Desteği</a:t>
            </a:r>
          </a:p>
          <a:p>
            <a:pPr algn="ctr">
              <a:lnSpc>
                <a:spcPct val="80000"/>
              </a:lnSpc>
              <a:buClr>
                <a:srgbClr val="C0504D"/>
              </a:buClr>
              <a:defRPr/>
            </a:pPr>
            <a:r>
              <a:rPr lang="tr-TR" sz="4400" b="1" i="0" dirty="0">
                <a:solidFill>
                  <a:srgbClr val="000099"/>
                </a:solidFill>
                <a:effectLst>
                  <a:outerShdw blurRad="38100" dist="38100" dir="2700000" algn="tl">
                    <a:srgbClr val="C0C0C0"/>
                  </a:outerShdw>
                </a:effectLst>
                <a:latin typeface="+mn-lt"/>
                <a:cs typeface="+mn-cs"/>
              </a:rPr>
              <a:t>ve </a:t>
            </a:r>
          </a:p>
          <a:p>
            <a:pPr algn="ctr">
              <a:lnSpc>
                <a:spcPct val="80000"/>
              </a:lnSpc>
              <a:buClr>
                <a:srgbClr val="C0504D"/>
              </a:buClr>
              <a:defRPr/>
            </a:pPr>
            <a:r>
              <a:rPr lang="tr-TR" sz="4400" b="1" i="0" dirty="0">
                <a:solidFill>
                  <a:srgbClr val="000099"/>
                </a:solidFill>
                <a:effectLst>
                  <a:outerShdw blurRad="38100" dist="38100" dir="2700000" algn="tl">
                    <a:srgbClr val="C0C0C0"/>
                  </a:outerShdw>
                </a:effectLst>
                <a:latin typeface="+mn-lt"/>
                <a:cs typeface="+mn-cs"/>
              </a:rPr>
              <a:t>Proje Fırsatları</a:t>
            </a:r>
            <a:endParaRPr lang="tr-TR" b="1" i="0" dirty="0">
              <a:solidFill>
                <a:srgbClr val="000099"/>
              </a:solidFill>
              <a:effectLst>
                <a:outerShdw blurRad="38100" dist="38100" dir="2700000" algn="tl">
                  <a:srgbClr val="C0C0C0"/>
                </a:outerShdw>
              </a:effectLst>
              <a:latin typeface="+mj-lt"/>
              <a:cs typeface="+mn-cs"/>
            </a:endParaRPr>
          </a:p>
          <a:p>
            <a:pPr algn="ctr">
              <a:lnSpc>
                <a:spcPct val="80000"/>
              </a:lnSpc>
              <a:buClr>
                <a:srgbClr val="C0504D"/>
              </a:buClr>
              <a:defRPr/>
            </a:pPr>
            <a:r>
              <a:rPr lang="tr-TR" b="1" i="0" dirty="0">
                <a:solidFill>
                  <a:srgbClr val="000099"/>
                </a:solidFill>
                <a:effectLst>
                  <a:outerShdw blurRad="38100" dist="38100" dir="2700000" algn="tl">
                    <a:srgbClr val="C0C0C0"/>
                  </a:outerShdw>
                </a:effectLst>
                <a:latin typeface="+mj-lt"/>
                <a:cs typeface="+mn-cs"/>
              </a:rPr>
              <a:t/>
            </a:r>
            <a:br>
              <a:rPr lang="tr-TR" b="1" i="0" dirty="0">
                <a:solidFill>
                  <a:srgbClr val="000099"/>
                </a:solidFill>
                <a:effectLst>
                  <a:outerShdw blurRad="38100" dist="38100" dir="2700000" algn="tl">
                    <a:srgbClr val="C0C0C0"/>
                  </a:outerShdw>
                </a:effectLst>
                <a:latin typeface="+mj-lt"/>
                <a:cs typeface="+mn-cs"/>
              </a:rPr>
            </a:br>
            <a:endParaRPr lang="tr-TR" b="1" i="0" dirty="0">
              <a:solidFill>
                <a:srgbClr val="000099"/>
              </a:solidFill>
              <a:effectLst>
                <a:outerShdw blurRad="38100" dist="38100" dir="2700000" algn="tl">
                  <a:srgbClr val="C0C0C0"/>
                </a:outerShdw>
              </a:effectLst>
              <a:latin typeface="+mj-lt"/>
              <a:cs typeface="+mn-cs"/>
            </a:endParaRPr>
          </a:p>
          <a:p>
            <a:pPr algn="ctr">
              <a:lnSpc>
                <a:spcPct val="80000"/>
              </a:lnSpc>
              <a:buClr>
                <a:srgbClr val="C0504D"/>
              </a:buClr>
              <a:defRPr/>
            </a:pPr>
            <a:endParaRPr lang="tr-TR" sz="2800" b="1" i="0" dirty="0">
              <a:solidFill>
                <a:srgbClr val="000099"/>
              </a:solidFill>
              <a:effectLst>
                <a:outerShdw blurRad="38100" dist="38100" dir="2700000" algn="tl">
                  <a:srgbClr val="C0C0C0"/>
                </a:outerShdw>
              </a:effectLst>
              <a:latin typeface="+mj-lt"/>
              <a:cs typeface="+mn-cs"/>
            </a:endParaRPr>
          </a:p>
          <a:p>
            <a:pPr algn="ctr">
              <a:lnSpc>
                <a:spcPct val="80000"/>
              </a:lnSpc>
              <a:buClr>
                <a:srgbClr val="C0504D"/>
              </a:buClr>
              <a:defRPr/>
            </a:pPr>
            <a:r>
              <a:rPr lang="tr-TR" sz="2800" b="1" i="0" dirty="0">
                <a:solidFill>
                  <a:srgbClr val="C00000"/>
                </a:solidFill>
                <a:effectLst>
                  <a:outerShdw blurRad="38100" dist="38100" dir="2700000" algn="tl">
                    <a:srgbClr val="C0C0C0"/>
                  </a:outerShdw>
                </a:effectLst>
                <a:latin typeface="+mj-lt"/>
                <a:cs typeface="+mn-cs"/>
              </a:rPr>
              <a:t>11 Kasım </a:t>
            </a:r>
            <a:r>
              <a:rPr lang="tr-TR" sz="2800" b="1" i="0" dirty="0" smtClean="0">
                <a:solidFill>
                  <a:srgbClr val="C00000"/>
                </a:solidFill>
                <a:effectLst>
                  <a:outerShdw blurRad="38100" dist="38100" dir="2700000" algn="tl">
                    <a:srgbClr val="C0C0C0"/>
                  </a:outerShdw>
                </a:effectLst>
                <a:latin typeface="+mj-lt"/>
                <a:cs typeface="+mn-cs"/>
              </a:rPr>
              <a:t>2015</a:t>
            </a:r>
          </a:p>
          <a:p>
            <a:pPr algn="ctr">
              <a:lnSpc>
                <a:spcPct val="80000"/>
              </a:lnSpc>
              <a:buClr>
                <a:srgbClr val="C0504D"/>
              </a:buClr>
              <a:defRPr/>
            </a:pPr>
            <a:r>
              <a:rPr lang="tr-TR" sz="3200" b="1" dirty="0" smtClean="0">
                <a:solidFill>
                  <a:srgbClr val="C00000"/>
                </a:solidFill>
                <a:effectLst>
                  <a:outerShdw blurRad="38100" dist="38100" dir="2700000" algn="tl">
                    <a:srgbClr val="C0C0C0"/>
                  </a:outerShdw>
                </a:effectLst>
                <a:latin typeface="+mj-lt"/>
              </a:rPr>
              <a:t>Ankara</a:t>
            </a:r>
            <a:endParaRPr lang="tr-TR" sz="2400" b="1" dirty="0">
              <a:solidFill>
                <a:srgbClr val="C0000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88562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87376" y="400114"/>
            <a:ext cx="6264696" cy="584775"/>
          </a:xfrm>
          <a:prstGeom prst="rect">
            <a:avLst/>
          </a:prstGeom>
          <a:noFill/>
        </p:spPr>
        <p:txBody>
          <a:bodyPr wrap="square" rtlCol="0">
            <a:spAutoFit/>
          </a:bodyPr>
          <a:lstStyle/>
          <a:p>
            <a:pPr algn="ctr"/>
            <a:r>
              <a:rPr lang="tr-TR" sz="3200" b="1" dirty="0">
                <a:solidFill>
                  <a:schemeClr val="tx2"/>
                </a:solidFill>
              </a:rPr>
              <a:t>Hibe Programları Konular</a:t>
            </a:r>
          </a:p>
        </p:txBody>
      </p:sp>
      <p:sp>
        <p:nvSpPr>
          <p:cNvPr id="15" name="Oval 14"/>
          <p:cNvSpPr/>
          <p:nvPr/>
        </p:nvSpPr>
        <p:spPr>
          <a:xfrm>
            <a:off x="6829425" y="1349375"/>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Kamu-STK İşbirliği</a:t>
            </a:r>
          </a:p>
        </p:txBody>
      </p:sp>
      <p:sp>
        <p:nvSpPr>
          <p:cNvPr id="19" name="Oval 18"/>
          <p:cNvSpPr/>
          <p:nvPr/>
        </p:nvSpPr>
        <p:spPr>
          <a:xfrm>
            <a:off x="2522538" y="1349375"/>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Sürdürülebilir Sosyal ve Ekonomik Kalkınma</a:t>
            </a:r>
          </a:p>
        </p:txBody>
      </p:sp>
      <p:sp>
        <p:nvSpPr>
          <p:cNvPr id="20" name="Oval 19"/>
          <p:cNvSpPr/>
          <p:nvPr/>
        </p:nvSpPr>
        <p:spPr>
          <a:xfrm>
            <a:off x="319088" y="1349375"/>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Sivil Toplum Diyaloğu</a:t>
            </a:r>
          </a:p>
        </p:txBody>
      </p:sp>
      <p:sp>
        <p:nvSpPr>
          <p:cNvPr id="21" name="Oval 20"/>
          <p:cNvSpPr/>
          <p:nvPr/>
        </p:nvSpPr>
        <p:spPr>
          <a:xfrm>
            <a:off x="3527425" y="5005388"/>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Kapasite Gelişimi</a:t>
            </a:r>
          </a:p>
        </p:txBody>
      </p:sp>
      <p:sp>
        <p:nvSpPr>
          <p:cNvPr id="22" name="Oval 21"/>
          <p:cNvSpPr/>
          <p:nvPr/>
        </p:nvSpPr>
        <p:spPr>
          <a:xfrm>
            <a:off x="4656138" y="1349375"/>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Hayat Kalitesinin Artırılması</a:t>
            </a:r>
          </a:p>
        </p:txBody>
      </p:sp>
      <p:sp>
        <p:nvSpPr>
          <p:cNvPr id="23" name="Oval 22"/>
          <p:cNvSpPr/>
          <p:nvPr/>
        </p:nvSpPr>
        <p:spPr>
          <a:xfrm>
            <a:off x="7056438" y="2997200"/>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Eğitim ve Kültür</a:t>
            </a:r>
          </a:p>
        </p:txBody>
      </p:sp>
      <p:sp>
        <p:nvSpPr>
          <p:cNvPr id="24" name="Oval 23"/>
          <p:cNvSpPr/>
          <p:nvPr/>
        </p:nvSpPr>
        <p:spPr>
          <a:xfrm>
            <a:off x="5364163" y="4365625"/>
            <a:ext cx="2087562"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Kültürel Miras</a:t>
            </a:r>
          </a:p>
        </p:txBody>
      </p:sp>
      <p:sp>
        <p:nvSpPr>
          <p:cNvPr id="25" name="Oval 24"/>
          <p:cNvSpPr/>
          <p:nvPr/>
        </p:nvSpPr>
        <p:spPr>
          <a:xfrm>
            <a:off x="0" y="2997200"/>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İstihdam</a:t>
            </a:r>
          </a:p>
        </p:txBody>
      </p:sp>
      <p:sp>
        <p:nvSpPr>
          <p:cNvPr id="26" name="Oval 25"/>
          <p:cNvSpPr/>
          <p:nvPr/>
        </p:nvSpPr>
        <p:spPr>
          <a:xfrm>
            <a:off x="1720850" y="2790825"/>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err="1"/>
              <a:t>Hayatboyu</a:t>
            </a:r>
            <a:r>
              <a:rPr lang="tr-TR" sz="1800" dirty="0"/>
              <a:t> Öğrenme</a:t>
            </a:r>
          </a:p>
        </p:txBody>
      </p:sp>
      <p:sp>
        <p:nvSpPr>
          <p:cNvPr id="27" name="Oval 26"/>
          <p:cNvSpPr/>
          <p:nvPr/>
        </p:nvSpPr>
        <p:spPr>
          <a:xfrm>
            <a:off x="1720850" y="4365625"/>
            <a:ext cx="2087563"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Sosyal İçerme</a:t>
            </a:r>
          </a:p>
        </p:txBody>
      </p:sp>
      <p:sp>
        <p:nvSpPr>
          <p:cNvPr id="28" name="Oval 27"/>
          <p:cNvSpPr/>
          <p:nvPr/>
        </p:nvSpPr>
        <p:spPr>
          <a:xfrm>
            <a:off x="5457825" y="2857500"/>
            <a:ext cx="2087563"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Girişimcilik</a:t>
            </a:r>
          </a:p>
        </p:txBody>
      </p:sp>
      <p:sp>
        <p:nvSpPr>
          <p:cNvPr id="29" name="Oval 28"/>
          <p:cNvSpPr/>
          <p:nvPr/>
        </p:nvSpPr>
        <p:spPr>
          <a:xfrm>
            <a:off x="0" y="4656138"/>
            <a:ext cx="2087563" cy="136683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Temel Hak ve Özgürlükler</a:t>
            </a:r>
          </a:p>
        </p:txBody>
      </p:sp>
      <p:sp>
        <p:nvSpPr>
          <p:cNvPr id="30" name="Oval 29"/>
          <p:cNvSpPr/>
          <p:nvPr/>
        </p:nvSpPr>
        <p:spPr>
          <a:xfrm>
            <a:off x="7056438" y="4624388"/>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Mesleki Gelişim</a:t>
            </a:r>
          </a:p>
        </p:txBody>
      </p:sp>
      <p:sp>
        <p:nvSpPr>
          <p:cNvPr id="31" name="Oval 30"/>
          <p:cNvSpPr/>
          <p:nvPr/>
        </p:nvSpPr>
        <p:spPr>
          <a:xfrm>
            <a:off x="3602038" y="2492375"/>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Cinsiyet Eşitliği</a:t>
            </a:r>
          </a:p>
        </p:txBody>
      </p:sp>
      <p:sp>
        <p:nvSpPr>
          <p:cNvPr id="32" name="Oval 31"/>
          <p:cNvSpPr/>
          <p:nvPr/>
        </p:nvSpPr>
        <p:spPr>
          <a:xfrm>
            <a:off x="3595688" y="3638550"/>
            <a:ext cx="2087562"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Çevrenin Korunması</a:t>
            </a:r>
          </a:p>
        </p:txBody>
      </p:sp>
    </p:spTree>
    <p:extLst>
      <p:ext uri="{BB962C8B-B14F-4D97-AF65-F5344CB8AC3E}">
        <p14:creationId xmlns:p14="http://schemas.microsoft.com/office/powerpoint/2010/main" val="196496433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IPA Kapsamında 2020’ye kadar Destekler</a:t>
            </a:r>
          </a:p>
        </p:txBody>
      </p:sp>
      <p:graphicFrame>
        <p:nvGraphicFramePr>
          <p:cNvPr id="10" name="Diyagram 9"/>
          <p:cNvGraphicFramePr/>
          <p:nvPr>
            <p:extLst>
              <p:ext uri="{D42A27DB-BD31-4B8C-83A1-F6EECF244321}">
                <p14:modId xmlns:p14="http://schemas.microsoft.com/office/powerpoint/2010/main" val="3077053446"/>
              </p:ext>
            </p:extLst>
          </p:nvPr>
        </p:nvGraphicFramePr>
        <p:xfrm>
          <a:off x="107504" y="1268760"/>
          <a:ext cx="8928992" cy="3040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etin kutusu 10"/>
          <p:cNvSpPr txBox="1"/>
          <p:nvPr/>
        </p:nvSpPr>
        <p:spPr>
          <a:xfrm>
            <a:off x="5508625" y="4292600"/>
            <a:ext cx="2308225" cy="461963"/>
          </a:xfrm>
          <a:prstGeom prst="rect">
            <a:avLst/>
          </a:prstGeom>
          <a:noFill/>
        </p:spPr>
        <p:txBody>
          <a:bodyPr>
            <a:spAutoFit/>
          </a:bodyPr>
          <a:lstStyle/>
          <a:p>
            <a:pPr>
              <a:defRPr/>
            </a:pPr>
            <a:r>
              <a:rPr lang="tr-TR" dirty="0">
                <a:solidFill>
                  <a:srgbClr val="C00000"/>
                </a:solidFill>
                <a:latin typeface="+mj-lt"/>
              </a:rPr>
              <a:t>435 Milyon Avro</a:t>
            </a:r>
          </a:p>
        </p:txBody>
      </p:sp>
      <p:sp>
        <p:nvSpPr>
          <p:cNvPr id="12" name="Metin kutusu 11"/>
          <p:cNvSpPr txBox="1"/>
          <p:nvPr/>
        </p:nvSpPr>
        <p:spPr>
          <a:xfrm>
            <a:off x="1187450" y="4292600"/>
            <a:ext cx="2305050" cy="369332"/>
          </a:xfrm>
          <a:prstGeom prst="rect">
            <a:avLst/>
          </a:prstGeom>
          <a:noFill/>
        </p:spPr>
        <p:txBody>
          <a:bodyPr>
            <a:spAutoFit/>
          </a:bodyPr>
          <a:lstStyle/>
          <a:p>
            <a:pPr>
              <a:defRPr/>
            </a:pPr>
            <a:r>
              <a:rPr lang="tr-TR" dirty="0" smtClean="0">
                <a:solidFill>
                  <a:srgbClr val="C00000"/>
                </a:solidFill>
                <a:latin typeface="+mn-lt"/>
              </a:rPr>
              <a:t>190 </a:t>
            </a:r>
            <a:r>
              <a:rPr lang="tr-TR" dirty="0">
                <a:solidFill>
                  <a:srgbClr val="C00000"/>
                </a:solidFill>
                <a:latin typeface="+mn-lt"/>
              </a:rPr>
              <a:t>Milyon Avro</a:t>
            </a:r>
          </a:p>
        </p:txBody>
      </p:sp>
      <p:sp>
        <p:nvSpPr>
          <p:cNvPr id="13" name="Sağ Ayraç 12"/>
          <p:cNvSpPr/>
          <p:nvPr/>
        </p:nvSpPr>
        <p:spPr>
          <a:xfrm rot="5400000">
            <a:off x="4500563" y="944563"/>
            <a:ext cx="142875" cy="8086725"/>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tr-TR"/>
          </a:p>
        </p:txBody>
      </p:sp>
      <p:grpSp>
        <p:nvGrpSpPr>
          <p:cNvPr id="14" name="Grup 35"/>
          <p:cNvGrpSpPr>
            <a:grpSpLocks/>
          </p:cNvGrpSpPr>
          <p:nvPr/>
        </p:nvGrpSpPr>
        <p:grpSpPr bwMode="auto">
          <a:xfrm>
            <a:off x="395288" y="5072063"/>
            <a:ext cx="8424862" cy="1282700"/>
            <a:chOff x="1890202" y="1745721"/>
            <a:chExt cx="1710808" cy="1282800"/>
          </a:xfrm>
        </p:grpSpPr>
        <p:sp>
          <p:nvSpPr>
            <p:cNvPr id="15" name="Dikdörtgen 14"/>
            <p:cNvSpPr/>
            <p:nvPr/>
          </p:nvSpPr>
          <p:spPr>
            <a:xfrm>
              <a:off x="1890202" y="1888607"/>
              <a:ext cx="1710808" cy="1139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90202" y="1745721"/>
              <a:ext cx="1710808" cy="11399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tr-TR" sz="2000" dirty="0">
                  <a:solidFill>
                    <a:srgbClr val="C00000"/>
                  </a:solidFill>
                </a:rPr>
                <a:t>Ne zaman ve nasıl faydalanılabilir?</a:t>
              </a:r>
            </a:p>
            <a:p>
              <a:pPr algn="ctr" defTabSz="666750">
                <a:lnSpc>
                  <a:spcPct val="90000"/>
                </a:lnSpc>
                <a:spcAft>
                  <a:spcPct val="35000"/>
                </a:spcAft>
                <a:defRPr/>
              </a:pPr>
              <a:r>
                <a:rPr lang="tr-TR" sz="2000" dirty="0">
                  <a:solidFill>
                    <a:srgbClr val="000099"/>
                  </a:solidFill>
                </a:rPr>
                <a:t>DUYURUSU YAPILACAK TEKLİF ÇAĞRILARININ DÜZENLİ </a:t>
              </a:r>
            </a:p>
            <a:p>
              <a:pPr algn="ctr" defTabSz="666750">
                <a:lnSpc>
                  <a:spcPct val="90000"/>
                </a:lnSpc>
                <a:spcAft>
                  <a:spcPct val="35000"/>
                </a:spcAft>
                <a:defRPr/>
              </a:pPr>
              <a:r>
                <a:rPr lang="tr-TR" sz="2000" dirty="0">
                  <a:solidFill>
                    <a:srgbClr val="000099"/>
                  </a:solidFill>
                </a:rPr>
                <a:t>OLARAK TAKİP EDİLMESİ GEREKMEKTEDİR.  </a:t>
              </a:r>
            </a:p>
          </p:txBody>
        </p:sp>
      </p:grpSp>
    </p:spTree>
    <p:extLst>
      <p:ext uri="{BB962C8B-B14F-4D97-AF65-F5344CB8AC3E}">
        <p14:creationId xmlns:p14="http://schemas.microsoft.com/office/powerpoint/2010/main" val="278523520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Hibe Programlarının Duyurusu</a:t>
            </a:r>
            <a:br>
              <a:rPr lang="tr-TR" sz="3200" b="1" dirty="0">
                <a:solidFill>
                  <a:schemeClr val="tx2"/>
                </a:solidFill>
              </a:rPr>
            </a:br>
            <a:r>
              <a:rPr lang="tr-TR" sz="3200" b="1" dirty="0">
                <a:solidFill>
                  <a:schemeClr val="tx2"/>
                </a:solidFill>
              </a:rPr>
              <a:t>Nasıl Yapılır? </a:t>
            </a:r>
            <a:r>
              <a:rPr lang="tr-TR" sz="3200" b="1" dirty="0">
                <a:solidFill>
                  <a:srgbClr val="FF0000"/>
                </a:solidFill>
              </a:rPr>
              <a:t>(Teklif Çağrıları)</a:t>
            </a:r>
          </a:p>
        </p:txBody>
      </p:sp>
      <p:pic>
        <p:nvPicPr>
          <p:cNvPr id="10" name="Resim 1"/>
          <p:cNvPicPr>
            <a:picLocks noChangeAspect="1"/>
          </p:cNvPicPr>
          <p:nvPr/>
        </p:nvPicPr>
        <p:blipFill>
          <a:blip r:embed="rId4" cstate="print">
            <a:extLst/>
          </a:blip>
          <a:stretch>
            <a:fillRect/>
          </a:stretch>
        </p:blipFill>
        <p:spPr>
          <a:xfrm>
            <a:off x="7688709" y="4242796"/>
            <a:ext cx="1179066" cy="1179066"/>
          </a:xfrm>
          <a:prstGeom prst="rect">
            <a:avLst/>
          </a:prstGeom>
          <a:ln>
            <a:noFill/>
          </a:ln>
          <a:effectLst>
            <a:softEdge rad="112500"/>
          </a:effectLst>
        </p:spPr>
      </p:pic>
      <p:sp>
        <p:nvSpPr>
          <p:cNvPr id="11" name="Dikdörtgen 2"/>
          <p:cNvSpPr>
            <a:spLocks noChangeArrowheads="1"/>
          </p:cNvSpPr>
          <p:nvPr/>
        </p:nvSpPr>
        <p:spPr bwMode="auto">
          <a:xfrm>
            <a:off x="420688" y="6461125"/>
            <a:ext cx="8447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1600" b="1" i="0">
                <a:solidFill>
                  <a:srgbClr val="C00000"/>
                </a:solidFill>
                <a:latin typeface="Calibri" pitchFamily="34" charset="0"/>
              </a:rPr>
              <a:t>IPA kapsamındaki tüm hibe programlarına ilişkin duyurular Bakanlığımız tarafından yapılmaktadır.</a:t>
            </a:r>
            <a:endParaRPr lang="en-US" altLang="tr-TR" sz="1400">
              <a:solidFill>
                <a:srgbClr val="C00000"/>
              </a:solidFill>
            </a:endParaRPr>
          </a:p>
        </p:txBody>
      </p:sp>
      <p:pic>
        <p:nvPicPr>
          <p:cNvPr id="12" name="Picture 7" descr="C:\Users\ugenc\Desktop\ab ba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47775"/>
            <a:ext cx="6605588"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l Ok 12"/>
          <p:cNvSpPr/>
          <p:nvPr/>
        </p:nvSpPr>
        <p:spPr>
          <a:xfrm>
            <a:off x="7092950" y="4681538"/>
            <a:ext cx="723900" cy="3000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64557341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336704" cy="1200329"/>
          </a:xfrm>
          <a:prstGeom prst="rect">
            <a:avLst/>
          </a:prstGeom>
          <a:noFill/>
        </p:spPr>
        <p:txBody>
          <a:bodyPr wrap="square" rtlCol="0">
            <a:spAutoFit/>
          </a:bodyPr>
          <a:lstStyle/>
          <a:p>
            <a:pPr algn="ctr"/>
            <a:r>
              <a:rPr lang="tr-TR" sz="2400" b="1" dirty="0">
                <a:solidFill>
                  <a:srgbClr val="FF0000"/>
                </a:solidFill>
              </a:rPr>
              <a:t>Bakanlığımızın ağına kayıt olarak Hibe Duyurularının eposta adresine gelmesini sağlayabilirsiniz. </a:t>
            </a:r>
          </a:p>
        </p:txBody>
      </p:sp>
      <p:pic>
        <p:nvPicPr>
          <p:cNvPr id="10"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23" y="1586998"/>
            <a:ext cx="5418138"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2810" y="2698248"/>
            <a:ext cx="1330326" cy="1439862"/>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791" y="2595457"/>
            <a:ext cx="2838846" cy="25482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3" name="Düz Ok Bağlayıcısı 12"/>
          <p:cNvCxnSpPr>
            <a:stCxn id="11" idx="6"/>
            <a:endCxn id="12" idx="1"/>
          </p:cNvCxnSpPr>
          <p:nvPr/>
        </p:nvCxnSpPr>
        <p:spPr>
          <a:xfrm>
            <a:off x="1333136" y="3417385"/>
            <a:ext cx="4778375" cy="452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9536177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571884"/>
            <a:ext cx="6264696" cy="584775"/>
          </a:xfrm>
          <a:prstGeom prst="rect">
            <a:avLst/>
          </a:prstGeom>
          <a:noFill/>
        </p:spPr>
        <p:txBody>
          <a:bodyPr wrap="square" rtlCol="0">
            <a:spAutoFit/>
          </a:bodyPr>
          <a:lstStyle/>
          <a:p>
            <a:pPr algn="ctr"/>
            <a:r>
              <a:rPr lang="tr-TR" sz="3200" b="1" dirty="0">
                <a:solidFill>
                  <a:schemeClr val="tx2"/>
                </a:solidFill>
              </a:rPr>
              <a:t>Başvurular Nereye Yapılır </a:t>
            </a:r>
            <a:r>
              <a:rPr lang="tr-TR" sz="3200" b="1" dirty="0" smtClean="0">
                <a:solidFill>
                  <a:schemeClr val="tx2"/>
                </a:solidFill>
              </a:rPr>
              <a:t>?</a:t>
            </a:r>
            <a:endParaRPr lang="tr-TR" sz="3200" b="1" dirty="0">
              <a:solidFill>
                <a:schemeClr val="tx2"/>
              </a:solidFill>
            </a:endParaRPr>
          </a:p>
        </p:txBody>
      </p:sp>
      <p:sp>
        <p:nvSpPr>
          <p:cNvPr id="17" name="Rectangle 2"/>
          <p:cNvSpPr txBox="1">
            <a:spLocks noChangeArrowheads="1"/>
          </p:cNvSpPr>
          <p:nvPr/>
        </p:nvSpPr>
        <p:spPr bwMode="auto">
          <a:xfrm>
            <a:off x="750094" y="1700808"/>
            <a:ext cx="7561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0099"/>
                </a:solidFill>
                <a:latin typeface="Cambria" pitchFamily="18" charset="0"/>
                <a:ea typeface="+mj-ea"/>
                <a:cs typeface="+mj-cs"/>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a:lstStyle>
          <a:p>
            <a:pPr eaLnBrk="1" hangingPunct="1"/>
            <a:r>
              <a:rPr lang="tr-TR" altLang="tr-TR" sz="3600" b="1" dirty="0" smtClean="0">
                <a:latin typeface="Arial" charset="0"/>
                <a:cs typeface="Arial" charset="0"/>
              </a:rPr>
              <a:t/>
            </a:r>
            <a:br>
              <a:rPr lang="tr-TR" altLang="tr-TR" sz="3600" b="1" dirty="0" smtClean="0">
                <a:latin typeface="Arial" charset="0"/>
                <a:cs typeface="Arial" charset="0"/>
              </a:rPr>
            </a:br>
            <a:r>
              <a:rPr lang="tr-TR" altLang="tr-TR" sz="3600" b="1" dirty="0" smtClean="0">
                <a:latin typeface="Arial" charset="0"/>
                <a:cs typeface="Arial" charset="0"/>
              </a:rPr>
              <a:t/>
            </a:r>
            <a:br>
              <a:rPr lang="tr-TR" altLang="tr-TR" sz="3600" b="1" dirty="0" smtClean="0">
                <a:latin typeface="Arial" charset="0"/>
                <a:cs typeface="Arial" charset="0"/>
              </a:rPr>
            </a:br>
            <a:r>
              <a:rPr lang="tr-TR" altLang="tr-TR" sz="3600" b="1" dirty="0" smtClean="0">
                <a:latin typeface="Arial" charset="0"/>
                <a:cs typeface="Arial" charset="0"/>
              </a:rPr>
              <a:t/>
            </a:r>
            <a:br>
              <a:rPr lang="tr-TR" altLang="tr-TR" sz="3600" b="1" dirty="0" smtClean="0">
                <a:latin typeface="Arial" charset="0"/>
                <a:cs typeface="Arial" charset="0"/>
              </a:rPr>
            </a:br>
            <a:r>
              <a:rPr lang="tr-TR" altLang="tr-TR" sz="2400" b="1" dirty="0" smtClean="0">
                <a:solidFill>
                  <a:srgbClr val="C00000"/>
                </a:solidFill>
                <a:latin typeface="Arial" charset="0"/>
                <a:cs typeface="Arial" charset="0"/>
              </a:rPr>
              <a:t>Sözleşme Makamı Başvuruları Kabul Eder.</a:t>
            </a:r>
          </a:p>
        </p:txBody>
      </p:sp>
      <p:pic>
        <p:nvPicPr>
          <p:cNvPr id="18" name="Resim 1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91918" y="3863976"/>
            <a:ext cx="2110795" cy="1489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Metin kutusu 18"/>
          <p:cNvSpPr txBox="1"/>
          <p:nvPr/>
        </p:nvSpPr>
        <p:spPr>
          <a:xfrm>
            <a:off x="652463" y="5226050"/>
            <a:ext cx="3527425" cy="70802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000099"/>
                </a:solidFill>
                <a:effectLst/>
                <a:uLnTx/>
                <a:uFillTx/>
                <a:latin typeface="Calibri"/>
              </a:rPr>
              <a:t>Merkezi Finans ve İhale Birimi</a:t>
            </a:r>
            <a:br>
              <a:rPr kumimoji="0" lang="tr-TR" sz="2000" b="0" i="0" u="none" strike="noStrike" kern="0" cap="none" spc="0" normalizeH="0" baseline="0" noProof="0" dirty="0">
                <a:ln>
                  <a:noFill/>
                </a:ln>
                <a:solidFill>
                  <a:srgbClr val="000099"/>
                </a:solidFill>
                <a:effectLst/>
                <a:uLnTx/>
                <a:uFillTx/>
                <a:latin typeface="Calibri"/>
              </a:rPr>
            </a:br>
            <a:r>
              <a:rPr kumimoji="0" lang="tr-TR" sz="2000" b="0" i="0" u="none" strike="noStrike" kern="0" cap="none" spc="0" normalizeH="0" baseline="0" noProof="0" dirty="0">
                <a:ln>
                  <a:noFill/>
                </a:ln>
                <a:solidFill>
                  <a:srgbClr val="000099"/>
                </a:solidFill>
                <a:effectLst/>
                <a:uLnTx/>
                <a:uFillTx/>
                <a:latin typeface="Calibri"/>
              </a:rPr>
              <a:t>(www.mfib.gov.tr)</a:t>
            </a:r>
          </a:p>
        </p:txBody>
      </p:sp>
      <p:pic>
        <p:nvPicPr>
          <p:cNvPr id="20" name="Resim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716" y="3946527"/>
            <a:ext cx="1388441" cy="127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Metin kutusu 20"/>
          <p:cNvSpPr txBox="1"/>
          <p:nvPr/>
        </p:nvSpPr>
        <p:spPr>
          <a:xfrm>
            <a:off x="4584700" y="5226050"/>
            <a:ext cx="4222750" cy="70802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000099"/>
                </a:solidFill>
                <a:effectLst/>
                <a:uLnTx/>
                <a:uFillTx/>
                <a:latin typeface="Calibri"/>
              </a:rPr>
              <a:t>Çalışma ve Sosyal Güvenlik Bakanlığı</a:t>
            </a:r>
            <a:br>
              <a:rPr kumimoji="0" lang="tr-TR" sz="2000" b="0" i="0" u="none" strike="noStrike" kern="0" cap="none" spc="0" normalizeH="0" baseline="0" noProof="0" dirty="0">
                <a:ln>
                  <a:noFill/>
                </a:ln>
                <a:solidFill>
                  <a:srgbClr val="000099"/>
                </a:solidFill>
                <a:effectLst/>
                <a:uLnTx/>
                <a:uFillTx/>
                <a:latin typeface="Calibri"/>
              </a:rPr>
            </a:br>
            <a:r>
              <a:rPr kumimoji="0" lang="tr-TR" sz="2000" b="0" i="0" u="none" strike="noStrike" kern="0" cap="none" spc="0" normalizeH="0" baseline="0" noProof="0" dirty="0">
                <a:ln>
                  <a:noFill/>
                </a:ln>
                <a:solidFill>
                  <a:srgbClr val="000099"/>
                </a:solidFill>
                <a:effectLst/>
                <a:uLnTx/>
                <a:uFillTx/>
                <a:latin typeface="Calibri"/>
              </a:rPr>
              <a:t>(www.ikg.gov.tr)</a:t>
            </a:r>
          </a:p>
        </p:txBody>
      </p:sp>
      <p:sp>
        <p:nvSpPr>
          <p:cNvPr id="22" name="Yukarı Bükülü Ok 21"/>
          <p:cNvSpPr/>
          <p:nvPr/>
        </p:nvSpPr>
        <p:spPr>
          <a:xfrm rot="10800000">
            <a:off x="2362200" y="3565525"/>
            <a:ext cx="2168525" cy="298450"/>
          </a:xfrm>
          <a:prstGeom prst="bentUp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Yukarı Bükülü Ok 22"/>
          <p:cNvSpPr/>
          <p:nvPr/>
        </p:nvSpPr>
        <p:spPr>
          <a:xfrm rot="10800000" flipH="1">
            <a:off x="4648200" y="3565525"/>
            <a:ext cx="2170113" cy="298450"/>
          </a:xfrm>
          <a:prstGeom prst="bentUp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01534679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smtClean="0">
                <a:solidFill>
                  <a:schemeClr val="tx2"/>
                </a:solidFill>
              </a:rPr>
              <a:t>Sözleşme Adedine Göre Performans Sıralaması </a:t>
            </a:r>
            <a:endParaRPr lang="tr-TR" sz="3200" b="1" dirty="0">
              <a:solidFill>
                <a:schemeClr val="tx2"/>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109036677"/>
              </p:ext>
            </p:extLst>
          </p:nvPr>
        </p:nvGraphicFramePr>
        <p:xfrm>
          <a:off x="485775" y="1606483"/>
          <a:ext cx="8208964" cy="5072087"/>
        </p:xfrm>
        <a:graphic>
          <a:graphicData uri="http://schemas.openxmlformats.org/drawingml/2006/table">
            <a:tbl>
              <a:tblPr firstRow="1" firstCol="1" bandRow="1">
                <a:tableStyleId>{3B4B98B0-60AC-42C2-AFA5-B58CD77FA1E5}</a:tableStyleId>
              </a:tblPr>
              <a:tblGrid>
                <a:gridCol w="575819"/>
                <a:gridCol w="3816448"/>
                <a:gridCol w="1631130"/>
                <a:gridCol w="2185567"/>
              </a:tblGrid>
              <a:tr h="341850">
                <a:tc>
                  <a:txBody>
                    <a:bodyPr/>
                    <a:lstStyle/>
                    <a:p>
                      <a:pPr algn="ctr">
                        <a:lnSpc>
                          <a:spcPct val="115000"/>
                        </a:lnSpc>
                        <a:spcAft>
                          <a:spcPts val="0"/>
                        </a:spcAft>
                      </a:pPr>
                      <a:r>
                        <a:rPr lang="tr-TR" sz="1600" dirty="0">
                          <a:effectLst/>
                        </a:rPr>
                        <a:t>Sıra</a:t>
                      </a:r>
                      <a:endParaRPr lang="tr-TR" sz="1600" dirty="0">
                        <a:effectLst/>
                        <a:latin typeface="Calibri"/>
                        <a:ea typeface="Calibri"/>
                        <a:cs typeface="Times New Roman"/>
                      </a:endParaRPr>
                    </a:p>
                  </a:txBody>
                  <a:tcPr marL="51936" marR="51936" marT="0" marB="0"/>
                </a:tc>
                <a:tc>
                  <a:txBody>
                    <a:bodyPr/>
                    <a:lstStyle/>
                    <a:p>
                      <a:pPr algn="ctr">
                        <a:lnSpc>
                          <a:spcPct val="115000"/>
                        </a:lnSpc>
                        <a:spcAft>
                          <a:spcPts val="0"/>
                        </a:spcAft>
                      </a:pPr>
                      <a:r>
                        <a:rPr lang="tr-TR" sz="1600">
                          <a:effectLst/>
                        </a:rPr>
                        <a:t>Kuruluş</a:t>
                      </a:r>
                      <a:endParaRPr lang="tr-TR" sz="1600">
                        <a:effectLst/>
                        <a:latin typeface="Calibri"/>
                        <a:ea typeface="Calibri"/>
                        <a:cs typeface="Times New Roman"/>
                      </a:endParaRPr>
                    </a:p>
                  </a:txBody>
                  <a:tcPr marL="51936" marR="51936" marT="0" marB="0"/>
                </a:tc>
                <a:tc>
                  <a:txBody>
                    <a:bodyPr/>
                    <a:lstStyle/>
                    <a:p>
                      <a:pPr algn="ctr">
                        <a:lnSpc>
                          <a:spcPct val="115000"/>
                        </a:lnSpc>
                        <a:spcAft>
                          <a:spcPts val="0"/>
                        </a:spcAft>
                      </a:pPr>
                      <a:r>
                        <a:rPr lang="tr-TR" sz="1600">
                          <a:effectLst/>
                        </a:rPr>
                        <a:t>Sözleşme Adedi</a:t>
                      </a:r>
                      <a:endParaRPr lang="tr-TR" sz="1600">
                        <a:effectLst/>
                        <a:latin typeface="Calibri"/>
                        <a:ea typeface="Calibri"/>
                        <a:cs typeface="Times New Roman"/>
                      </a:endParaRPr>
                    </a:p>
                  </a:txBody>
                  <a:tcPr marL="51936" marR="51936" marT="0" marB="0"/>
                </a:tc>
                <a:tc>
                  <a:txBody>
                    <a:bodyPr/>
                    <a:lstStyle/>
                    <a:p>
                      <a:pPr algn="ctr">
                        <a:lnSpc>
                          <a:spcPct val="115000"/>
                        </a:lnSpc>
                        <a:spcAft>
                          <a:spcPts val="0"/>
                        </a:spcAft>
                      </a:pPr>
                      <a:r>
                        <a:rPr lang="tr-TR" sz="1600" dirty="0">
                          <a:effectLst/>
                        </a:rPr>
                        <a:t>Hibe </a:t>
                      </a:r>
                      <a:r>
                        <a:rPr lang="tr-TR" sz="1600" dirty="0" smtClean="0">
                          <a:effectLst/>
                        </a:rPr>
                        <a:t>Tutarı€</a:t>
                      </a:r>
                      <a:endParaRPr lang="tr-TR" sz="1600" dirty="0">
                        <a:effectLst/>
                        <a:latin typeface="Calibri"/>
                        <a:ea typeface="Calibri"/>
                        <a:cs typeface="Times New Roman"/>
                      </a:endParaRPr>
                    </a:p>
                  </a:txBody>
                  <a:tcPr marL="51936" marR="51936" marT="0" marB="0"/>
                </a:tc>
              </a:tr>
              <a:tr h="488945">
                <a:tc>
                  <a:txBody>
                    <a:bodyPr/>
                    <a:lstStyle/>
                    <a:p>
                      <a:pPr algn="ctr">
                        <a:lnSpc>
                          <a:spcPct val="115000"/>
                        </a:lnSpc>
                        <a:spcAft>
                          <a:spcPts val="0"/>
                        </a:spcAft>
                      </a:pPr>
                      <a:r>
                        <a:rPr lang="tr-TR" sz="1600" b="1" dirty="0">
                          <a:solidFill>
                            <a:schemeClr val="tx1"/>
                          </a:solidFill>
                          <a:effectLst/>
                        </a:rPr>
                        <a:t>1</a:t>
                      </a:r>
                      <a:endParaRPr lang="tr-TR" sz="1600" b="1"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0" dirty="0">
                          <a:solidFill>
                            <a:schemeClr val="tx1"/>
                          </a:solidFill>
                          <a:effectLst/>
                        </a:rPr>
                        <a:t>Sivil Toplum Kuruluşları (Dernekler/Vakıflar)</a:t>
                      </a:r>
                      <a:endParaRPr lang="tr-TR" sz="1600" b="0"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0" dirty="0">
                          <a:solidFill>
                            <a:schemeClr val="tx1"/>
                          </a:solidFill>
                          <a:effectLst/>
                        </a:rPr>
                        <a:t>972</a:t>
                      </a:r>
                      <a:endParaRPr lang="tr-TR" sz="1600" b="0"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0" dirty="0" smtClean="0">
                          <a:solidFill>
                            <a:schemeClr val="tx1"/>
                          </a:solidFill>
                          <a:effectLst/>
                        </a:rPr>
                        <a:t>89.230.432,56</a:t>
                      </a:r>
                      <a:r>
                        <a:rPr lang="tr-TR" sz="1600" b="0" dirty="0">
                          <a:solidFill>
                            <a:schemeClr val="tx1"/>
                          </a:solidFill>
                          <a:effectLst/>
                        </a:rPr>
                        <a:t> </a:t>
                      </a:r>
                      <a:endParaRPr lang="tr-TR" sz="1600" b="0" dirty="0">
                        <a:solidFill>
                          <a:schemeClr val="tx1"/>
                        </a:solidFill>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dirty="0">
                          <a:effectLst/>
                        </a:rPr>
                        <a:t>2</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KOBİ </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654</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47.767.998,55</a:t>
                      </a:r>
                      <a:endParaRPr lang="tr-TR" sz="1600" dirty="0">
                        <a:effectLst/>
                        <a:latin typeface="Calibri"/>
                        <a:ea typeface="Calibri"/>
                        <a:cs typeface="Times New Roman"/>
                      </a:endParaRPr>
                    </a:p>
                  </a:txBody>
                  <a:tcPr marL="51936" marR="51936" marT="0" marB="0" anchor="ctr"/>
                </a:tc>
              </a:tr>
              <a:tr h="560829">
                <a:tc>
                  <a:txBody>
                    <a:bodyPr/>
                    <a:lstStyle/>
                    <a:p>
                      <a:pPr algn="ctr">
                        <a:lnSpc>
                          <a:spcPct val="115000"/>
                        </a:lnSpc>
                        <a:spcAft>
                          <a:spcPts val="0"/>
                        </a:spcAft>
                      </a:pPr>
                      <a:r>
                        <a:rPr lang="tr-TR" sz="1600">
                          <a:effectLst/>
                        </a:rPr>
                        <a:t>3</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Belediye </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416</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116.381.240,83</a:t>
                      </a:r>
                    </a:p>
                    <a:p>
                      <a:pPr algn="ctr">
                        <a:lnSpc>
                          <a:spcPct val="115000"/>
                        </a:lnSpc>
                        <a:spcAft>
                          <a:spcPts val="0"/>
                        </a:spcAft>
                      </a:pPr>
                      <a:r>
                        <a:rPr lang="tr-TR" sz="1600" dirty="0">
                          <a:effectLst/>
                        </a:rPr>
                        <a:t> </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4</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Oda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390</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42.997.086,84</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b="0" dirty="0">
                          <a:solidFill>
                            <a:schemeClr val="tx1"/>
                          </a:solidFill>
                          <a:effectLst/>
                        </a:rPr>
                        <a:t>5</a:t>
                      </a:r>
                      <a:endParaRPr lang="tr-TR" sz="1600" b="0"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0" dirty="0">
                          <a:solidFill>
                            <a:schemeClr val="tx1"/>
                          </a:solidFill>
                          <a:effectLst/>
                        </a:rPr>
                        <a:t>Üniversite-Yüksek Okul </a:t>
                      </a:r>
                      <a:endParaRPr lang="tr-TR" sz="1600" b="0"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0" dirty="0">
                          <a:solidFill>
                            <a:schemeClr val="tx1"/>
                          </a:solidFill>
                          <a:effectLst/>
                        </a:rPr>
                        <a:t>191</a:t>
                      </a:r>
                      <a:endParaRPr lang="tr-TR" sz="1600" b="0"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0" dirty="0">
                          <a:solidFill>
                            <a:schemeClr val="tx1"/>
                          </a:solidFill>
                          <a:effectLst/>
                        </a:rPr>
                        <a:t>28.849.321,35</a:t>
                      </a:r>
                      <a:endParaRPr lang="tr-TR" sz="1600" b="0" dirty="0">
                        <a:solidFill>
                          <a:schemeClr val="tx1"/>
                        </a:solidFill>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6</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Birlik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135</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20.635.325,98</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7</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Köylere Hizmet Götürme Birliği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114</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23.897.300,15</a:t>
                      </a:r>
                      <a:endParaRPr lang="tr-TR" sz="1600" dirty="0">
                        <a:effectLst/>
                        <a:latin typeface="Calibri"/>
                        <a:ea typeface="Calibri"/>
                        <a:cs typeface="Times New Roman"/>
                      </a:endParaRPr>
                    </a:p>
                  </a:txBody>
                  <a:tcPr marL="51936" marR="51936" marT="0" marB="0" anchor="ctr"/>
                </a:tc>
              </a:tr>
              <a:tr h="315466">
                <a:tc>
                  <a:txBody>
                    <a:bodyPr/>
                    <a:lstStyle/>
                    <a:p>
                      <a:pPr algn="ctr">
                        <a:lnSpc>
                          <a:spcPct val="115000"/>
                        </a:lnSpc>
                        <a:spcAft>
                          <a:spcPts val="0"/>
                        </a:spcAft>
                      </a:pPr>
                      <a:r>
                        <a:rPr lang="tr-TR" sz="1800" b="1">
                          <a:solidFill>
                            <a:srgbClr val="FF0000"/>
                          </a:solidFill>
                          <a:effectLst/>
                        </a:rPr>
                        <a:t>8</a:t>
                      </a:r>
                      <a:endParaRPr lang="tr-TR" sz="1800" b="1">
                        <a:solidFill>
                          <a:srgbClr val="FF0000"/>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800" b="1" dirty="0">
                          <a:solidFill>
                            <a:srgbClr val="FF0000"/>
                          </a:solidFill>
                          <a:effectLst/>
                        </a:rPr>
                        <a:t>Meslek Lisesi </a:t>
                      </a:r>
                      <a:endParaRPr lang="tr-TR" sz="1800" b="1" dirty="0">
                        <a:solidFill>
                          <a:srgbClr val="FF0000"/>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800" b="1" dirty="0">
                          <a:solidFill>
                            <a:srgbClr val="FF0000"/>
                          </a:solidFill>
                          <a:effectLst/>
                        </a:rPr>
                        <a:t>101</a:t>
                      </a:r>
                      <a:endParaRPr lang="tr-TR" sz="1800" b="1" dirty="0">
                        <a:solidFill>
                          <a:srgbClr val="FF0000"/>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800" b="1" dirty="0">
                          <a:solidFill>
                            <a:srgbClr val="FF0000"/>
                          </a:solidFill>
                          <a:effectLst/>
                        </a:rPr>
                        <a:t>15.138.045,45</a:t>
                      </a:r>
                      <a:endParaRPr lang="tr-TR" sz="1800" b="1" dirty="0">
                        <a:solidFill>
                          <a:srgbClr val="FF0000"/>
                        </a:solidFill>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9</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İl Özel İdaresi </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83</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20.631.699,46</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10</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Kooperatif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75</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6.273.152,93</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11</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Diğer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69</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8.013.533,25</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12</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Çiftçi Grubu </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65</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5.311.118,70</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b="1">
                          <a:solidFill>
                            <a:srgbClr val="FF0000"/>
                          </a:solidFill>
                          <a:effectLst/>
                        </a:rPr>
                        <a:t>13</a:t>
                      </a:r>
                      <a:endParaRPr lang="tr-TR" sz="1600" b="1">
                        <a:solidFill>
                          <a:srgbClr val="FF0000"/>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1">
                          <a:solidFill>
                            <a:srgbClr val="FF0000"/>
                          </a:solidFill>
                          <a:effectLst/>
                        </a:rPr>
                        <a:t>İlköğretim Okulu </a:t>
                      </a:r>
                      <a:endParaRPr lang="tr-TR" sz="1600" b="1">
                        <a:solidFill>
                          <a:srgbClr val="FF0000"/>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1" dirty="0">
                          <a:solidFill>
                            <a:srgbClr val="FF0000"/>
                          </a:solidFill>
                          <a:effectLst/>
                        </a:rPr>
                        <a:t>61</a:t>
                      </a:r>
                      <a:endParaRPr lang="tr-TR" sz="1600" b="1" dirty="0">
                        <a:solidFill>
                          <a:srgbClr val="FF0000"/>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b="1" dirty="0">
                          <a:solidFill>
                            <a:srgbClr val="FF0000"/>
                          </a:solidFill>
                          <a:effectLst/>
                        </a:rPr>
                        <a:t>5.282.422,64</a:t>
                      </a:r>
                      <a:endParaRPr lang="tr-TR" sz="1600" b="1" dirty="0">
                        <a:solidFill>
                          <a:srgbClr val="FF0000"/>
                        </a:solidFill>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14</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Sendika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51</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7.147.642,24</a:t>
                      </a:r>
                      <a:endParaRPr lang="tr-TR" sz="1600" dirty="0">
                        <a:effectLst/>
                        <a:latin typeface="Calibri"/>
                        <a:ea typeface="Calibri"/>
                        <a:cs typeface="Times New Roman"/>
                      </a:endParaRPr>
                    </a:p>
                  </a:txBody>
                  <a:tcPr marL="51936" marR="51936" marT="0" marB="0" anchor="ctr"/>
                </a:tc>
              </a:tr>
              <a:tr h="280414">
                <a:tc>
                  <a:txBody>
                    <a:bodyPr/>
                    <a:lstStyle/>
                    <a:p>
                      <a:pPr algn="ctr">
                        <a:lnSpc>
                          <a:spcPct val="115000"/>
                        </a:lnSpc>
                        <a:spcAft>
                          <a:spcPts val="0"/>
                        </a:spcAft>
                      </a:pPr>
                      <a:r>
                        <a:rPr lang="tr-TR" sz="1600">
                          <a:effectLst/>
                        </a:rPr>
                        <a:t>15</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a:effectLst/>
                        </a:rPr>
                        <a:t>Halk Eğitim Merkezi </a:t>
                      </a:r>
                      <a:endParaRPr lang="tr-TR" sz="160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39</a:t>
                      </a:r>
                      <a:endParaRPr lang="tr-TR" sz="1600" dirty="0">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tr-TR" sz="1600" dirty="0">
                          <a:effectLst/>
                        </a:rPr>
                        <a:t>5.105.828,02</a:t>
                      </a:r>
                      <a:endParaRPr lang="tr-TR" sz="1600" dirty="0">
                        <a:effectLst/>
                        <a:latin typeface="Calibri"/>
                        <a:ea typeface="Calibri"/>
                        <a:cs typeface="Times New Roman"/>
                      </a:endParaRPr>
                    </a:p>
                  </a:txBody>
                  <a:tcPr marL="51936" marR="51936" marT="0" marB="0" anchor="ctr"/>
                </a:tc>
              </a:tr>
            </a:tbl>
          </a:graphicData>
        </a:graphic>
      </p:graphicFrame>
    </p:spTree>
    <p:extLst>
      <p:ext uri="{BB962C8B-B14F-4D97-AF65-F5344CB8AC3E}">
        <p14:creationId xmlns:p14="http://schemas.microsoft.com/office/powerpoint/2010/main" val="144983732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Özellikle Kız Çocuklarının Okullaşma Oranının Artırılması</a:t>
            </a:r>
          </a:p>
        </p:txBody>
      </p:sp>
      <p:sp>
        <p:nvSpPr>
          <p:cNvPr id="10" name="Dikdörtgen 9"/>
          <p:cNvSpPr/>
          <p:nvPr/>
        </p:nvSpPr>
        <p:spPr>
          <a:xfrm>
            <a:off x="4043362" y="3596491"/>
            <a:ext cx="2679700" cy="1384300"/>
          </a:xfrm>
          <a:prstGeom prst="rect">
            <a:avLst/>
          </a:prstGeom>
        </p:spPr>
        <p:txBody>
          <a:bodyPr>
            <a:spAutoFit/>
          </a:bodyPr>
          <a:lstStyle/>
          <a:p>
            <a:pPr algn="ctr">
              <a:defRPr/>
            </a:pPr>
            <a:r>
              <a:rPr lang="tr-TR" sz="1400" i="0" dirty="0">
                <a:solidFill>
                  <a:srgbClr val="000099"/>
                </a:solidFill>
                <a:latin typeface="+mn-lt"/>
              </a:rPr>
              <a:t>Sivil Toplum Kuruluşları, </a:t>
            </a:r>
            <a:r>
              <a:rPr lang="tr-TR" sz="1400" b="1" i="0" dirty="0">
                <a:solidFill>
                  <a:srgbClr val="000099"/>
                </a:solidFill>
                <a:latin typeface="+mn-lt"/>
              </a:rPr>
              <a:t>eğitim ve öğretim kurumları (ilk ve ortaöğretim okulları, mesleki liseler ve teknik okullar vb. ) </a:t>
            </a:r>
            <a:r>
              <a:rPr lang="tr-TR" sz="1400" i="0" dirty="0">
                <a:solidFill>
                  <a:srgbClr val="000099"/>
                </a:solidFill>
                <a:latin typeface="+mn-lt"/>
              </a:rPr>
              <a:t>kuruluşları, kooperatifler , birlikler meslek odaları, vb.</a:t>
            </a:r>
            <a:endParaRPr lang="en-US" sz="1400" i="0" dirty="0">
              <a:solidFill>
                <a:srgbClr val="000099"/>
              </a:solidFill>
              <a:latin typeface="+mn-lt"/>
            </a:endParaRPr>
          </a:p>
        </p:txBody>
      </p:sp>
      <p:sp>
        <p:nvSpPr>
          <p:cNvPr id="11" name="AutoShape 8"/>
          <p:cNvSpPr>
            <a:spLocks/>
          </p:cNvSpPr>
          <p:nvPr/>
        </p:nvSpPr>
        <p:spPr bwMode="auto">
          <a:xfrm rot="16200000" flipH="1" flipV="1">
            <a:off x="3213893" y="2225685"/>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12" name="Dikdörtgen 11"/>
          <p:cNvSpPr/>
          <p:nvPr/>
        </p:nvSpPr>
        <p:spPr>
          <a:xfrm>
            <a:off x="84137" y="6077753"/>
            <a:ext cx="8986838" cy="646331"/>
          </a:xfrm>
          <a:prstGeom prst="rect">
            <a:avLst/>
          </a:prstGeom>
        </p:spPr>
        <p:txBody>
          <a:bodyPr>
            <a:spAutoFit/>
          </a:bodyPr>
          <a:lstStyle/>
          <a:p>
            <a:pPr algn="ctr">
              <a:defRPr/>
            </a:pPr>
            <a:r>
              <a:rPr lang="tr-TR" sz="1800" i="0" dirty="0">
                <a:solidFill>
                  <a:srgbClr val="000099"/>
                </a:solidFill>
                <a:latin typeface="+mn-lt"/>
              </a:rPr>
              <a:t>2010-2013</a:t>
            </a:r>
            <a:r>
              <a:rPr lang="en-US" sz="1800" i="0" dirty="0">
                <a:solidFill>
                  <a:srgbClr val="000099"/>
                </a:solidFill>
                <a:latin typeface="+mn-lt"/>
              </a:rPr>
              <a:t> </a:t>
            </a:r>
            <a:r>
              <a:rPr lang="tr-TR" sz="1800" i="0" dirty="0">
                <a:solidFill>
                  <a:srgbClr val="000099"/>
                </a:solidFill>
                <a:latin typeface="+mn-lt"/>
              </a:rPr>
              <a:t>dönemi içerisinde </a:t>
            </a:r>
            <a:r>
              <a:rPr lang="tr-TR" sz="1800" i="0" dirty="0" smtClean="0">
                <a:solidFill>
                  <a:srgbClr val="000099"/>
                </a:solidFill>
                <a:latin typeface="+mn-lt"/>
              </a:rPr>
              <a:t>uygulanan hibe programı kapsamında </a:t>
            </a:r>
          </a:p>
          <a:p>
            <a:pPr algn="ctr">
              <a:defRPr/>
            </a:pPr>
            <a:r>
              <a:rPr lang="tr-TR" sz="1800" i="0" dirty="0" smtClean="0">
                <a:solidFill>
                  <a:srgbClr val="C00000"/>
                </a:solidFill>
                <a:latin typeface="+mn-lt"/>
              </a:rPr>
              <a:t> </a:t>
            </a:r>
            <a:r>
              <a:rPr lang="tr-TR" sz="1800" i="0" dirty="0">
                <a:solidFill>
                  <a:srgbClr val="C00000"/>
                </a:solidFill>
                <a:latin typeface="+mn-lt"/>
              </a:rPr>
              <a:t>89 projeye </a:t>
            </a:r>
            <a:r>
              <a:rPr lang="tr-TR" sz="1800" i="0" dirty="0">
                <a:solidFill>
                  <a:srgbClr val="000099"/>
                </a:solidFill>
                <a:latin typeface="+mn-lt"/>
              </a:rPr>
              <a:t>yaklaşık </a:t>
            </a:r>
            <a:r>
              <a:rPr lang="tr-TR" sz="1800" i="0" dirty="0">
                <a:solidFill>
                  <a:srgbClr val="C00000"/>
                </a:solidFill>
                <a:latin typeface="+mn-lt"/>
              </a:rPr>
              <a:t>9,8 Milyon Avro </a:t>
            </a:r>
            <a:r>
              <a:rPr lang="tr-TR" sz="1800" i="0" dirty="0">
                <a:solidFill>
                  <a:srgbClr val="000099"/>
                </a:solidFill>
                <a:latin typeface="+mn-lt"/>
              </a:rPr>
              <a:t>destek sağlanmıştır.</a:t>
            </a:r>
            <a:endParaRPr lang="en-US" sz="1800" i="0" dirty="0">
              <a:solidFill>
                <a:srgbClr val="000099"/>
              </a:solidFill>
              <a:latin typeface="+mn-lt"/>
            </a:endParaRPr>
          </a:p>
        </p:txBody>
      </p:sp>
      <p:pic>
        <p:nvPicPr>
          <p:cNvPr id="13"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8775" y="3420278"/>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Düz Ok Bağlayıcısı 13"/>
          <p:cNvCxnSpPr/>
          <p:nvPr/>
        </p:nvCxnSpPr>
        <p:spPr>
          <a:xfrm>
            <a:off x="1874837" y="35266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Düz Ok Bağlayıcısı 14"/>
          <p:cNvCxnSpPr/>
          <p:nvPr/>
        </p:nvCxnSpPr>
        <p:spPr>
          <a:xfrm>
            <a:off x="1868487" y="36790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Düz Ok Bağlayıcısı 15"/>
          <p:cNvCxnSpPr/>
          <p:nvPr/>
        </p:nvCxnSpPr>
        <p:spPr>
          <a:xfrm>
            <a:off x="1868487" y="38314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Düz Ok Bağlayıcısı 16"/>
          <p:cNvCxnSpPr/>
          <p:nvPr/>
        </p:nvCxnSpPr>
        <p:spPr>
          <a:xfrm>
            <a:off x="1874837" y="39838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Düz Ok Bağlayıcısı 17"/>
          <p:cNvCxnSpPr/>
          <p:nvPr/>
        </p:nvCxnSpPr>
        <p:spPr>
          <a:xfrm>
            <a:off x="1868487" y="41362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Düz Ok Bağlayıcısı 18"/>
          <p:cNvCxnSpPr/>
          <p:nvPr/>
        </p:nvCxnSpPr>
        <p:spPr>
          <a:xfrm>
            <a:off x="1874837" y="42886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Düz Ok Bağlayıcısı 19"/>
          <p:cNvCxnSpPr/>
          <p:nvPr/>
        </p:nvCxnSpPr>
        <p:spPr>
          <a:xfrm>
            <a:off x="1874837" y="44410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Düz Ok Bağlayıcısı 20"/>
          <p:cNvCxnSpPr/>
          <p:nvPr/>
        </p:nvCxnSpPr>
        <p:spPr>
          <a:xfrm>
            <a:off x="7845425" y="3069441"/>
            <a:ext cx="42862" cy="1150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Düz Ok Bağlayıcısı 21"/>
          <p:cNvCxnSpPr/>
          <p:nvPr/>
        </p:nvCxnSpPr>
        <p:spPr>
          <a:xfrm>
            <a:off x="8094662" y="3069441"/>
            <a:ext cx="0" cy="1150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Düz Ok Bağlayıcısı 22"/>
          <p:cNvCxnSpPr/>
          <p:nvPr/>
        </p:nvCxnSpPr>
        <p:spPr>
          <a:xfrm>
            <a:off x="7589837" y="3069441"/>
            <a:ext cx="0" cy="1150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Dikdörtgen 23"/>
          <p:cNvSpPr/>
          <p:nvPr/>
        </p:nvSpPr>
        <p:spPr>
          <a:xfrm>
            <a:off x="6723062" y="2620178"/>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Milli Eğitim Bakanlığı</a:t>
            </a:r>
          </a:p>
        </p:txBody>
      </p:sp>
      <p:sp>
        <p:nvSpPr>
          <p:cNvPr id="25" name="Dikdörtgen 24"/>
          <p:cNvSpPr/>
          <p:nvPr/>
        </p:nvSpPr>
        <p:spPr>
          <a:xfrm>
            <a:off x="84137" y="1750228"/>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26" name="Düz Ok Bağlayıcısı 25"/>
          <p:cNvCxnSpPr/>
          <p:nvPr/>
        </p:nvCxnSpPr>
        <p:spPr>
          <a:xfrm>
            <a:off x="1069975" y="2397928"/>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Düz Ok Bağlayıcısı 26"/>
          <p:cNvCxnSpPr/>
          <p:nvPr/>
        </p:nvCxnSpPr>
        <p:spPr>
          <a:xfrm>
            <a:off x="1400175" y="2401103"/>
            <a:ext cx="0" cy="104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Düz Ok Bağlayıcısı 27"/>
          <p:cNvCxnSpPr/>
          <p:nvPr/>
        </p:nvCxnSpPr>
        <p:spPr>
          <a:xfrm>
            <a:off x="738187" y="2397928"/>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Dikdörtgen 28"/>
          <p:cNvSpPr/>
          <p:nvPr/>
        </p:nvSpPr>
        <p:spPr>
          <a:xfrm>
            <a:off x="4176712" y="1754991"/>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30" name="Düz Ok Bağlayıcısı 29"/>
          <p:cNvCxnSpPr/>
          <p:nvPr/>
        </p:nvCxnSpPr>
        <p:spPr>
          <a:xfrm>
            <a:off x="5287962" y="2483653"/>
            <a:ext cx="4763"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Düz Ok Bağlayıcısı 30"/>
          <p:cNvCxnSpPr/>
          <p:nvPr/>
        </p:nvCxnSpPr>
        <p:spPr>
          <a:xfrm>
            <a:off x="5634037" y="2467778"/>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4972050" y="2464603"/>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AutoShape 8"/>
          <p:cNvSpPr>
            <a:spLocks/>
          </p:cNvSpPr>
          <p:nvPr/>
        </p:nvSpPr>
        <p:spPr bwMode="auto">
          <a:xfrm rot="16200000" flipH="1" flipV="1">
            <a:off x="7572375" y="4347378"/>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34" name="Dikdörtgen 33"/>
          <p:cNvSpPr/>
          <p:nvPr/>
        </p:nvSpPr>
        <p:spPr>
          <a:xfrm>
            <a:off x="2435225" y="5430053"/>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35" name="Dikdörtgen 34"/>
          <p:cNvSpPr/>
          <p:nvPr/>
        </p:nvSpPr>
        <p:spPr>
          <a:xfrm>
            <a:off x="6794500" y="5442753"/>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6" name="Resim 3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77824" y="3481706"/>
            <a:ext cx="1446215" cy="100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5" descr="C:\Users\ugenc\Desktop\MEB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8075" y="1685141"/>
            <a:ext cx="8747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Dikdörtgen 37"/>
          <p:cNvSpPr/>
          <p:nvPr/>
        </p:nvSpPr>
        <p:spPr>
          <a:xfrm>
            <a:off x="6762750" y="4152116"/>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spTree>
    <p:extLst>
      <p:ext uri="{BB962C8B-B14F-4D97-AF65-F5344CB8AC3E}">
        <p14:creationId xmlns:p14="http://schemas.microsoft.com/office/powerpoint/2010/main" val="53123814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Özellikle Kız Çocuklarının Okullaşma Oranının Artırılması</a:t>
            </a:r>
          </a:p>
        </p:txBody>
      </p:sp>
      <p:sp>
        <p:nvSpPr>
          <p:cNvPr id="10" name="Metin kutusu 9"/>
          <p:cNvSpPr txBox="1"/>
          <p:nvPr/>
        </p:nvSpPr>
        <p:spPr>
          <a:xfrm>
            <a:off x="-13082" y="1757067"/>
            <a:ext cx="9144000" cy="400110"/>
          </a:xfrm>
          <a:prstGeom prst="rect">
            <a:avLst/>
          </a:prstGeom>
          <a:noFill/>
        </p:spPr>
        <p:txBody>
          <a:bodyPr>
            <a:spAutoFit/>
          </a:bodyPr>
          <a:lstStyle/>
          <a:p>
            <a:pPr algn="ctr">
              <a:defRPr/>
            </a:pPr>
            <a:r>
              <a:rPr lang="tr-TR" sz="2000" b="1" dirty="0">
                <a:solidFill>
                  <a:srgbClr val="000099"/>
                </a:solidFill>
                <a:latin typeface="+mn-lt"/>
              </a:rPr>
              <a:t>Proje Sahibi Kuruluş: </a:t>
            </a:r>
            <a:r>
              <a:rPr lang="tr-TR" sz="2000" b="1" dirty="0" smtClean="0">
                <a:solidFill>
                  <a:srgbClr val="C00000"/>
                </a:solidFill>
                <a:latin typeface="+mn-lt"/>
              </a:rPr>
              <a:t>Ertuğrul Gazi </a:t>
            </a:r>
            <a:r>
              <a:rPr lang="tr-TR" sz="2000" b="1" dirty="0">
                <a:solidFill>
                  <a:srgbClr val="C00000"/>
                </a:solidFill>
                <a:latin typeface="+mn-lt"/>
              </a:rPr>
              <a:t>İlköğretim Okulu</a:t>
            </a:r>
          </a:p>
        </p:txBody>
      </p:sp>
      <p:sp>
        <p:nvSpPr>
          <p:cNvPr id="11" name="Metin kutusu 10"/>
          <p:cNvSpPr txBox="1"/>
          <p:nvPr/>
        </p:nvSpPr>
        <p:spPr>
          <a:xfrm>
            <a:off x="131381" y="2242842"/>
            <a:ext cx="8855075" cy="400110"/>
          </a:xfrm>
          <a:prstGeom prst="rect">
            <a:avLst/>
          </a:prstGeom>
          <a:noFill/>
        </p:spPr>
        <p:txBody>
          <a:bodyPr>
            <a:spAutoFit/>
          </a:bodyPr>
          <a:lstStyle/>
          <a:p>
            <a:pPr algn="ctr">
              <a:defRPr/>
            </a:pPr>
            <a:r>
              <a:rPr lang="tr-TR" sz="2000" b="1" dirty="0">
                <a:solidFill>
                  <a:srgbClr val="C00000"/>
                </a:solidFill>
                <a:latin typeface="+mn-lt"/>
              </a:rPr>
              <a:t>Pamuk Tarlasına Değil, Okula Gitmek İstiyorum Projesi</a:t>
            </a:r>
          </a:p>
        </p:txBody>
      </p:sp>
      <p:sp>
        <p:nvSpPr>
          <p:cNvPr id="12" name="Dikdörtgen 11"/>
          <p:cNvSpPr/>
          <p:nvPr/>
        </p:nvSpPr>
        <p:spPr>
          <a:xfrm>
            <a:off x="3360356" y="2993729"/>
            <a:ext cx="5688012" cy="2384425"/>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 Proje ile Şanlıurfa Merkez’de ailesi mevsimlik tarım işçisi olan ve okulu terk etme riski bulunan çocuklar, ders desteği, rehberlik hizmetleri ve aile ziyaretleri ile desteklenerek eğitimi terk etmeleri engellenmeye çalışılmıştır.</a:t>
            </a:r>
          </a:p>
          <a:p>
            <a:pPr marL="285750" indent="-285750" algn="just">
              <a:spcAft>
                <a:spcPts val="600"/>
              </a:spcAft>
              <a:buFont typeface="Arial" pitchFamily="34" charset="0"/>
              <a:buChar char="•"/>
              <a:defRPr/>
            </a:pPr>
            <a:r>
              <a:rPr lang="tr-TR" sz="1800" i="0" dirty="0">
                <a:solidFill>
                  <a:srgbClr val="000099"/>
                </a:solidFill>
                <a:latin typeface="+mn-lt"/>
              </a:rPr>
              <a:t>Çocuklara </a:t>
            </a:r>
            <a:r>
              <a:rPr lang="tr-TR" sz="1800" i="0" dirty="0" err="1">
                <a:solidFill>
                  <a:srgbClr val="000099"/>
                </a:solidFill>
                <a:latin typeface="+mn-lt"/>
              </a:rPr>
              <a:t>Beier</a:t>
            </a:r>
            <a:r>
              <a:rPr lang="tr-TR" sz="1800" i="0" dirty="0">
                <a:solidFill>
                  <a:srgbClr val="000099"/>
                </a:solidFill>
                <a:latin typeface="+mn-lt"/>
              </a:rPr>
              <a:t> Cümle Tamamlama Testi (A Form) ve </a:t>
            </a:r>
            <a:r>
              <a:rPr lang="tr-TR" sz="1800" i="0" dirty="0" err="1">
                <a:solidFill>
                  <a:srgbClr val="000099"/>
                </a:solidFill>
                <a:latin typeface="+mn-lt"/>
              </a:rPr>
              <a:t>Beck</a:t>
            </a:r>
            <a:r>
              <a:rPr lang="tr-TR" sz="1800" i="0" dirty="0">
                <a:solidFill>
                  <a:srgbClr val="000099"/>
                </a:solidFill>
                <a:latin typeface="+mn-lt"/>
              </a:rPr>
              <a:t> Depresyon Ölçeği ve Psikolojik ve Fiziksel İstismarı kapsayan bir Sosyo-demografik Anket uygulanmıştır.</a:t>
            </a:r>
          </a:p>
        </p:txBody>
      </p:sp>
      <p:sp>
        <p:nvSpPr>
          <p:cNvPr id="13" name="Metin kutusu 12"/>
          <p:cNvSpPr txBox="1"/>
          <p:nvPr/>
        </p:nvSpPr>
        <p:spPr>
          <a:xfrm>
            <a:off x="237743" y="5662317"/>
            <a:ext cx="2941638" cy="646112"/>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117.924,50 </a:t>
            </a:r>
            <a:r>
              <a:rPr lang="tr-TR" sz="1800" i="0" dirty="0">
                <a:solidFill>
                  <a:srgbClr val="000099"/>
                </a:solidFill>
                <a:latin typeface="+mn-lt"/>
              </a:rPr>
              <a:t>Avro</a:t>
            </a:r>
          </a:p>
          <a:p>
            <a:pPr>
              <a:defRPr/>
            </a:pPr>
            <a:r>
              <a:rPr lang="tr-TR" sz="1800" b="1" i="0" dirty="0">
                <a:solidFill>
                  <a:srgbClr val="000099"/>
                </a:solidFill>
                <a:latin typeface="+mn-lt"/>
              </a:rPr>
              <a:t>Proje Süresi: </a:t>
            </a:r>
            <a:r>
              <a:rPr lang="tr-TR" sz="1800" i="0" dirty="0">
                <a:solidFill>
                  <a:srgbClr val="000099"/>
                </a:solidFill>
                <a:latin typeface="+mn-lt"/>
              </a:rPr>
              <a:t>12 Ay</a:t>
            </a:r>
          </a:p>
        </p:txBody>
      </p:sp>
      <p:pic>
        <p:nvPicPr>
          <p:cNvPr id="14" name="Picture 2" descr="http://www.sanliurfaguncel.com/images/news/2011-12-09-pamuk-tarlasina-degil-okula-gitmek-istiyorum.jpg"/>
          <p:cNvPicPr>
            <a:picLocks noChangeAspect="1" noChangeArrowheads="1"/>
          </p:cNvPicPr>
          <p:nvPr/>
        </p:nvPicPr>
        <p:blipFill>
          <a:blip r:embed="rId4"/>
          <a:srcRect/>
          <a:stretch>
            <a:fillRect/>
          </a:stretch>
        </p:blipFill>
        <p:spPr bwMode="auto">
          <a:xfrm>
            <a:off x="256583" y="2996952"/>
            <a:ext cx="2922465" cy="2337972"/>
          </a:xfrm>
          <a:prstGeom prst="rect">
            <a:avLst/>
          </a:prstGeom>
          <a:ln>
            <a:noFill/>
          </a:ln>
          <a:effectLst>
            <a:softEdge rad="112500"/>
          </a:effectLst>
        </p:spPr>
      </p:pic>
      <p:sp>
        <p:nvSpPr>
          <p:cNvPr id="15" name="Metin kutusu 14"/>
          <p:cNvSpPr txBox="1"/>
          <p:nvPr/>
        </p:nvSpPr>
        <p:spPr>
          <a:xfrm>
            <a:off x="3525456" y="5662317"/>
            <a:ext cx="5357812" cy="646112"/>
          </a:xfrm>
          <a:prstGeom prst="rect">
            <a:avLst/>
          </a:prstGeom>
          <a:noFill/>
        </p:spPr>
        <p:txBody>
          <a:bodyPr>
            <a:spAutoFit/>
          </a:bodyPr>
          <a:lstStyle/>
          <a:p>
            <a:pPr>
              <a:defRPr/>
            </a:pPr>
            <a:r>
              <a:rPr lang="tr-TR" sz="1800" b="1" i="0" dirty="0">
                <a:solidFill>
                  <a:srgbClr val="000099"/>
                </a:solidFill>
                <a:latin typeface="+mj-lt"/>
              </a:rPr>
              <a:t>Proje ortakları : </a:t>
            </a:r>
            <a:r>
              <a:rPr lang="tr-TR" sz="1800" i="0" dirty="0">
                <a:solidFill>
                  <a:srgbClr val="000099"/>
                </a:solidFill>
                <a:latin typeface="+mj-lt"/>
              </a:rPr>
              <a:t>Sivil İzleme Derneği, Hayati Harrani Mahallesi Muhtarlığı</a:t>
            </a:r>
          </a:p>
        </p:txBody>
      </p:sp>
    </p:spTree>
    <p:extLst>
      <p:ext uri="{BB962C8B-B14F-4D97-AF65-F5344CB8AC3E}">
        <p14:creationId xmlns:p14="http://schemas.microsoft.com/office/powerpoint/2010/main" val="381922931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Özellikle Kız Çocuklarının Okullaşma Oranının Artırılması</a:t>
            </a:r>
          </a:p>
        </p:txBody>
      </p:sp>
      <p:sp>
        <p:nvSpPr>
          <p:cNvPr id="10" name="Metin kutusu 9"/>
          <p:cNvSpPr txBox="1"/>
          <p:nvPr/>
        </p:nvSpPr>
        <p:spPr>
          <a:xfrm>
            <a:off x="-6622" y="1745876"/>
            <a:ext cx="9144000" cy="400110"/>
          </a:xfrm>
          <a:prstGeom prst="rect">
            <a:avLst/>
          </a:prstGeom>
          <a:noFill/>
        </p:spPr>
        <p:txBody>
          <a:bodyPr>
            <a:spAutoFit/>
          </a:bodyPr>
          <a:lstStyle/>
          <a:p>
            <a:pPr algn="ctr">
              <a:defRPr/>
            </a:pPr>
            <a:r>
              <a:rPr lang="tr-TR" sz="2000" b="1" dirty="0">
                <a:solidFill>
                  <a:srgbClr val="000099"/>
                </a:solidFill>
                <a:latin typeface="+mn-lt"/>
              </a:rPr>
              <a:t>Proje Sahibi Kuruluş: </a:t>
            </a:r>
            <a:r>
              <a:rPr lang="tr-TR" sz="2000" b="1" dirty="0" err="1">
                <a:solidFill>
                  <a:srgbClr val="C00000"/>
                </a:solidFill>
                <a:latin typeface="+mn-lt"/>
              </a:rPr>
              <a:t>Dereboğazı</a:t>
            </a:r>
            <a:r>
              <a:rPr lang="tr-TR" sz="2000" b="1" dirty="0">
                <a:solidFill>
                  <a:srgbClr val="C00000"/>
                </a:solidFill>
                <a:latin typeface="+mn-lt"/>
              </a:rPr>
              <a:t> İlköğretim Okulu</a:t>
            </a:r>
          </a:p>
        </p:txBody>
      </p:sp>
      <p:sp>
        <p:nvSpPr>
          <p:cNvPr id="11" name="Metin kutusu 10"/>
          <p:cNvSpPr txBox="1"/>
          <p:nvPr/>
        </p:nvSpPr>
        <p:spPr>
          <a:xfrm>
            <a:off x="209278" y="2231651"/>
            <a:ext cx="8856663" cy="400110"/>
          </a:xfrm>
          <a:prstGeom prst="rect">
            <a:avLst/>
          </a:prstGeom>
          <a:noFill/>
        </p:spPr>
        <p:txBody>
          <a:bodyPr>
            <a:spAutoFit/>
          </a:bodyPr>
          <a:lstStyle/>
          <a:p>
            <a:pPr algn="ctr">
              <a:defRPr/>
            </a:pPr>
            <a:r>
              <a:rPr lang="tr-TR" sz="2000" b="1" dirty="0">
                <a:solidFill>
                  <a:srgbClr val="C00000"/>
                </a:solidFill>
                <a:latin typeface="+mn-lt"/>
              </a:rPr>
              <a:t>Artık Liseli Olma Zamanı Projesi</a:t>
            </a:r>
          </a:p>
        </p:txBody>
      </p:sp>
      <p:sp>
        <p:nvSpPr>
          <p:cNvPr id="12" name="Dikdörtgen 11"/>
          <p:cNvSpPr/>
          <p:nvPr/>
        </p:nvSpPr>
        <p:spPr>
          <a:xfrm>
            <a:off x="3366816" y="2982538"/>
            <a:ext cx="5688012" cy="2384425"/>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 Proje kapsamında Erzurum Palandöken’de aile ziyaretleri, etütler ve sosyal aktivitelerle kız </a:t>
            </a:r>
            <a:r>
              <a:rPr lang="tr-TR" sz="1800" i="0" dirty="0" smtClean="0">
                <a:solidFill>
                  <a:srgbClr val="000099"/>
                </a:solidFill>
                <a:latin typeface="+mn-lt"/>
              </a:rPr>
              <a:t>çocuklarının </a:t>
            </a:r>
            <a:r>
              <a:rPr lang="tr-TR" sz="1800" i="0" dirty="0">
                <a:solidFill>
                  <a:srgbClr val="000099"/>
                </a:solidFill>
                <a:latin typeface="+mn-lt"/>
              </a:rPr>
              <a:t>eğitime erişimleri desteklenmiştir.</a:t>
            </a:r>
          </a:p>
          <a:p>
            <a:pPr marL="285750" indent="-285750" algn="just">
              <a:spcAft>
                <a:spcPts val="600"/>
              </a:spcAft>
              <a:buFont typeface="Arial" pitchFamily="34" charset="0"/>
              <a:buChar char="•"/>
              <a:defRPr/>
            </a:pPr>
            <a:r>
              <a:rPr lang="tr-TR" sz="1800" i="0" dirty="0">
                <a:solidFill>
                  <a:srgbClr val="000099"/>
                </a:solidFill>
                <a:latin typeface="+mn-lt"/>
              </a:rPr>
              <a:t>Proje sonunda köyde ilk kez 2 kız öğrenci Anadolu lisesini kazanmış ve 2011 yılında ilköğretimi bitiren kız öğrencilerin tamamına yakını ortaöğretime devam etmiştir. Ayrıca, İl dışı gezileri ve sosyal aktiviteler gerçekleştirilmiştir.</a:t>
            </a:r>
          </a:p>
        </p:txBody>
      </p:sp>
      <p:sp>
        <p:nvSpPr>
          <p:cNvPr id="13" name="Metin kutusu 12"/>
          <p:cNvSpPr txBox="1"/>
          <p:nvPr/>
        </p:nvSpPr>
        <p:spPr>
          <a:xfrm>
            <a:off x="244203" y="5651126"/>
            <a:ext cx="2941638" cy="646112"/>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119.723,00 </a:t>
            </a:r>
            <a:r>
              <a:rPr lang="tr-TR" sz="1800" i="0" dirty="0">
                <a:solidFill>
                  <a:srgbClr val="000099"/>
                </a:solidFill>
                <a:latin typeface="+mn-lt"/>
              </a:rPr>
              <a:t>Avro</a:t>
            </a:r>
          </a:p>
          <a:p>
            <a:pPr>
              <a:defRPr/>
            </a:pPr>
            <a:r>
              <a:rPr lang="tr-TR" sz="1800" b="1" i="0" dirty="0">
                <a:solidFill>
                  <a:srgbClr val="000099"/>
                </a:solidFill>
                <a:latin typeface="+mn-lt"/>
              </a:rPr>
              <a:t>Proje Süresi: </a:t>
            </a:r>
            <a:r>
              <a:rPr lang="tr-TR" sz="1800" i="0" dirty="0">
                <a:solidFill>
                  <a:srgbClr val="000099"/>
                </a:solidFill>
                <a:latin typeface="+mn-lt"/>
              </a:rPr>
              <a:t>12 Ay</a:t>
            </a:r>
          </a:p>
        </p:txBody>
      </p:sp>
      <p:sp>
        <p:nvSpPr>
          <p:cNvPr id="14" name="Metin kutusu 13"/>
          <p:cNvSpPr txBox="1"/>
          <p:nvPr/>
        </p:nvSpPr>
        <p:spPr>
          <a:xfrm>
            <a:off x="3317603" y="5505076"/>
            <a:ext cx="5703888" cy="1200150"/>
          </a:xfrm>
          <a:prstGeom prst="rect">
            <a:avLst/>
          </a:prstGeom>
          <a:noFill/>
        </p:spPr>
        <p:txBody>
          <a:bodyPr>
            <a:spAutoFit/>
          </a:bodyPr>
          <a:lstStyle/>
          <a:p>
            <a:pPr>
              <a:defRPr/>
            </a:pPr>
            <a:r>
              <a:rPr lang="tr-TR" sz="1800" b="1" i="0" dirty="0">
                <a:solidFill>
                  <a:srgbClr val="000099"/>
                </a:solidFill>
                <a:latin typeface="+mj-lt"/>
              </a:rPr>
              <a:t>Proje ortakları : </a:t>
            </a:r>
            <a:r>
              <a:rPr lang="tr-TR" sz="1800" i="0" dirty="0">
                <a:solidFill>
                  <a:srgbClr val="000099"/>
                </a:solidFill>
                <a:latin typeface="+mj-lt"/>
              </a:rPr>
              <a:t>Palandöken Halk Eğitimi Merkezi Müdürlüğü, Palandöken Müftülüğü, </a:t>
            </a:r>
            <a:r>
              <a:rPr lang="tr-TR" sz="1800" i="0" dirty="0" err="1">
                <a:solidFill>
                  <a:srgbClr val="000099"/>
                </a:solidFill>
                <a:latin typeface="+mj-lt"/>
              </a:rPr>
              <a:t>Kayakyolu</a:t>
            </a:r>
            <a:r>
              <a:rPr lang="tr-TR" sz="1800" i="0" dirty="0">
                <a:solidFill>
                  <a:srgbClr val="000099"/>
                </a:solidFill>
                <a:latin typeface="+mj-lt"/>
              </a:rPr>
              <a:t> ÇMİS İlköğretim Okulu Müdürlüğü, Anadolu Eğitimciler Derneği (ANEDER), Erzurum Girişimci Kadınlar Derneği</a:t>
            </a:r>
          </a:p>
        </p:txBody>
      </p:sp>
      <p:pic>
        <p:nvPicPr>
          <p:cNvPr id="15" name="Picture 6" descr="http://www.erzurumgazetesi.com.tr/haber_resim/ARTIK%20L%C4%B0SEL%C4%B0%20OLMAK%20ZAMANI.jpg"/>
          <p:cNvPicPr>
            <a:picLocks noChangeAspect="1" noChangeArrowheads="1"/>
          </p:cNvPicPr>
          <p:nvPr/>
        </p:nvPicPr>
        <p:blipFill>
          <a:blip r:embed="rId4"/>
          <a:srcRect/>
          <a:stretch>
            <a:fillRect/>
          </a:stretch>
        </p:blipFill>
        <p:spPr bwMode="auto">
          <a:xfrm>
            <a:off x="230312" y="3022713"/>
            <a:ext cx="3143126" cy="2125550"/>
          </a:xfrm>
          <a:prstGeom prst="rect">
            <a:avLst/>
          </a:prstGeom>
          <a:ln>
            <a:noFill/>
          </a:ln>
          <a:effectLst>
            <a:softEdge rad="112500"/>
          </a:effectLst>
        </p:spPr>
      </p:pic>
    </p:spTree>
    <p:extLst>
      <p:ext uri="{BB962C8B-B14F-4D97-AF65-F5344CB8AC3E}">
        <p14:creationId xmlns:p14="http://schemas.microsoft.com/office/powerpoint/2010/main" val="393485979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Demokratik Vatandaşlık ve İnsan Hakları Eğitimi</a:t>
            </a:r>
          </a:p>
        </p:txBody>
      </p:sp>
      <p:sp>
        <p:nvSpPr>
          <p:cNvPr id="10" name="Dikdörtgen 9"/>
          <p:cNvSpPr/>
          <p:nvPr/>
        </p:nvSpPr>
        <p:spPr>
          <a:xfrm>
            <a:off x="3851919" y="3294313"/>
            <a:ext cx="3606156" cy="1815882"/>
          </a:xfrm>
          <a:prstGeom prst="rect">
            <a:avLst/>
          </a:prstGeom>
        </p:spPr>
        <p:txBody>
          <a:bodyPr wrap="square">
            <a:spAutoFit/>
          </a:bodyPr>
          <a:lstStyle/>
          <a:p>
            <a:pPr algn="ctr">
              <a:defRPr/>
            </a:pPr>
            <a:r>
              <a:rPr lang="tr-TR" sz="1400" dirty="0" smtClean="0">
                <a:solidFill>
                  <a:srgbClr val="000099"/>
                </a:solidFill>
              </a:rPr>
              <a:t>il </a:t>
            </a:r>
            <a:r>
              <a:rPr lang="tr-TR" sz="1400" dirty="0">
                <a:solidFill>
                  <a:srgbClr val="000099"/>
                </a:solidFill>
              </a:rPr>
              <a:t>milli eğitim müdürlükleri, yerel yönetimler, mevzuat uzmanları, </a:t>
            </a:r>
            <a:r>
              <a:rPr lang="tr-TR" sz="1400" b="1" dirty="0">
                <a:solidFill>
                  <a:srgbClr val="000099"/>
                </a:solidFill>
              </a:rPr>
              <a:t>öğretmenler </a:t>
            </a:r>
            <a:r>
              <a:rPr lang="tr-TR" sz="1400" dirty="0">
                <a:solidFill>
                  <a:srgbClr val="000099"/>
                </a:solidFill>
              </a:rPr>
              <a:t>ve öğretmenlerin dışında okullarda görev yapan personel, ders kitabı yazarları, öğretim programlarını hazırlayanlar, müfettişler, öğretmen </a:t>
            </a:r>
            <a:r>
              <a:rPr lang="tr-TR" sz="1400" dirty="0" smtClean="0">
                <a:solidFill>
                  <a:srgbClr val="000099"/>
                </a:solidFill>
              </a:rPr>
              <a:t>eğiticileri, </a:t>
            </a:r>
            <a:r>
              <a:rPr lang="tr-TR" sz="1400" dirty="0">
                <a:solidFill>
                  <a:srgbClr val="000099"/>
                </a:solidFill>
              </a:rPr>
              <a:t>okul aile birlikleri ve eğitim alanında faaliyet gösteren sivil toplum kuruluşları (</a:t>
            </a:r>
            <a:r>
              <a:rPr lang="tr-TR" sz="1400" dirty="0" err="1" smtClean="0">
                <a:solidFill>
                  <a:srgbClr val="000099"/>
                </a:solidFill>
              </a:rPr>
              <a:t>STKlar</a:t>
            </a:r>
            <a:r>
              <a:rPr lang="tr-TR" sz="1400" dirty="0" smtClean="0">
                <a:solidFill>
                  <a:srgbClr val="000099"/>
                </a:solidFill>
              </a:rPr>
              <a:t>) vb</a:t>
            </a:r>
            <a:r>
              <a:rPr lang="tr-TR" sz="1400" i="0" dirty="0">
                <a:solidFill>
                  <a:srgbClr val="000099"/>
                </a:solidFill>
                <a:latin typeface="+mn-lt"/>
              </a:rPr>
              <a:t>.</a:t>
            </a:r>
            <a:endParaRPr lang="en-US" sz="1400" i="0" dirty="0">
              <a:solidFill>
                <a:srgbClr val="000099"/>
              </a:solidFill>
              <a:latin typeface="+mn-lt"/>
            </a:endParaRPr>
          </a:p>
        </p:txBody>
      </p:sp>
      <p:sp>
        <p:nvSpPr>
          <p:cNvPr id="11" name="AutoShape 8"/>
          <p:cNvSpPr>
            <a:spLocks/>
          </p:cNvSpPr>
          <p:nvPr/>
        </p:nvSpPr>
        <p:spPr bwMode="auto">
          <a:xfrm rot="16200000" flipH="1" flipV="1">
            <a:off x="3213893" y="2225685"/>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12" name="Dikdörtgen 11"/>
          <p:cNvSpPr/>
          <p:nvPr/>
        </p:nvSpPr>
        <p:spPr>
          <a:xfrm>
            <a:off x="84137" y="6077753"/>
            <a:ext cx="8986838" cy="646331"/>
          </a:xfrm>
          <a:prstGeom prst="rect">
            <a:avLst/>
          </a:prstGeom>
        </p:spPr>
        <p:txBody>
          <a:bodyPr>
            <a:spAutoFit/>
          </a:bodyPr>
          <a:lstStyle/>
          <a:p>
            <a:pPr algn="ctr">
              <a:defRPr/>
            </a:pPr>
            <a:r>
              <a:rPr lang="tr-TR" sz="1800" i="0" dirty="0" smtClean="0">
                <a:solidFill>
                  <a:srgbClr val="000099"/>
                </a:solidFill>
                <a:latin typeface="+mn-lt"/>
              </a:rPr>
              <a:t>2011 – 2014 yıllarında uygulanan hibe programı kapsamında </a:t>
            </a:r>
          </a:p>
          <a:p>
            <a:pPr algn="ctr">
              <a:defRPr/>
            </a:pPr>
            <a:r>
              <a:rPr lang="tr-TR" sz="1800" i="0" dirty="0" smtClean="0">
                <a:solidFill>
                  <a:srgbClr val="C00000"/>
                </a:solidFill>
                <a:latin typeface="+mn-lt"/>
              </a:rPr>
              <a:t>31 </a:t>
            </a:r>
            <a:r>
              <a:rPr lang="tr-TR" sz="1800" i="0" dirty="0">
                <a:solidFill>
                  <a:srgbClr val="C00000"/>
                </a:solidFill>
                <a:latin typeface="+mn-lt"/>
              </a:rPr>
              <a:t>projeye </a:t>
            </a:r>
            <a:r>
              <a:rPr lang="tr-TR" sz="1800" i="0" dirty="0">
                <a:solidFill>
                  <a:srgbClr val="000099"/>
                </a:solidFill>
                <a:latin typeface="+mn-lt"/>
              </a:rPr>
              <a:t>yaklaşık </a:t>
            </a:r>
            <a:r>
              <a:rPr lang="tr-TR" sz="1800" i="0" dirty="0" smtClean="0">
                <a:solidFill>
                  <a:srgbClr val="C00000"/>
                </a:solidFill>
                <a:latin typeface="+mn-lt"/>
              </a:rPr>
              <a:t>3 </a:t>
            </a:r>
            <a:r>
              <a:rPr lang="tr-TR" sz="1800" i="0" dirty="0">
                <a:solidFill>
                  <a:srgbClr val="C00000"/>
                </a:solidFill>
                <a:latin typeface="+mn-lt"/>
              </a:rPr>
              <a:t>Milyon Avro </a:t>
            </a:r>
            <a:r>
              <a:rPr lang="tr-TR" sz="1800" i="0" dirty="0">
                <a:solidFill>
                  <a:srgbClr val="000099"/>
                </a:solidFill>
                <a:latin typeface="+mn-lt"/>
              </a:rPr>
              <a:t>destek sağlanmıştır.</a:t>
            </a:r>
            <a:endParaRPr lang="en-US" sz="1800" i="0" dirty="0">
              <a:solidFill>
                <a:srgbClr val="000099"/>
              </a:solidFill>
              <a:latin typeface="+mn-lt"/>
            </a:endParaRPr>
          </a:p>
        </p:txBody>
      </p:sp>
      <p:pic>
        <p:nvPicPr>
          <p:cNvPr id="13"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0987" y="3420278"/>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Düz Ok Bağlayıcısı 13"/>
          <p:cNvCxnSpPr/>
          <p:nvPr/>
        </p:nvCxnSpPr>
        <p:spPr>
          <a:xfrm>
            <a:off x="1874837" y="35266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Düz Ok Bağlayıcısı 14"/>
          <p:cNvCxnSpPr/>
          <p:nvPr/>
        </p:nvCxnSpPr>
        <p:spPr>
          <a:xfrm>
            <a:off x="1868487" y="36790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Düz Ok Bağlayıcısı 15"/>
          <p:cNvCxnSpPr/>
          <p:nvPr/>
        </p:nvCxnSpPr>
        <p:spPr>
          <a:xfrm>
            <a:off x="1868487" y="38314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Düz Ok Bağlayıcısı 16"/>
          <p:cNvCxnSpPr/>
          <p:nvPr/>
        </p:nvCxnSpPr>
        <p:spPr>
          <a:xfrm>
            <a:off x="1874837" y="39838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Düz Ok Bağlayıcısı 17"/>
          <p:cNvCxnSpPr/>
          <p:nvPr/>
        </p:nvCxnSpPr>
        <p:spPr>
          <a:xfrm>
            <a:off x="1868487" y="41362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Düz Ok Bağlayıcısı 18"/>
          <p:cNvCxnSpPr/>
          <p:nvPr/>
        </p:nvCxnSpPr>
        <p:spPr>
          <a:xfrm>
            <a:off x="1874837" y="42886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Düz Ok Bağlayıcısı 19"/>
          <p:cNvCxnSpPr/>
          <p:nvPr/>
        </p:nvCxnSpPr>
        <p:spPr>
          <a:xfrm>
            <a:off x="1874837" y="4441041"/>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Düz Ok Bağlayıcısı 20"/>
          <p:cNvCxnSpPr/>
          <p:nvPr/>
        </p:nvCxnSpPr>
        <p:spPr>
          <a:xfrm>
            <a:off x="7845425" y="3069441"/>
            <a:ext cx="42862" cy="1150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Düz Ok Bağlayıcısı 21"/>
          <p:cNvCxnSpPr/>
          <p:nvPr/>
        </p:nvCxnSpPr>
        <p:spPr>
          <a:xfrm>
            <a:off x="8094662" y="3069441"/>
            <a:ext cx="0" cy="1150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Düz Ok Bağlayıcısı 22"/>
          <p:cNvCxnSpPr/>
          <p:nvPr/>
        </p:nvCxnSpPr>
        <p:spPr>
          <a:xfrm>
            <a:off x="7589837" y="3069441"/>
            <a:ext cx="0" cy="1150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Dikdörtgen 23"/>
          <p:cNvSpPr/>
          <p:nvPr/>
        </p:nvSpPr>
        <p:spPr>
          <a:xfrm>
            <a:off x="6723062" y="2620178"/>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Milli Eğitim Bakanlığı</a:t>
            </a:r>
          </a:p>
        </p:txBody>
      </p:sp>
      <p:sp>
        <p:nvSpPr>
          <p:cNvPr id="25" name="Dikdörtgen 24"/>
          <p:cNvSpPr/>
          <p:nvPr/>
        </p:nvSpPr>
        <p:spPr>
          <a:xfrm>
            <a:off x="84137" y="1750228"/>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26" name="Düz Ok Bağlayıcısı 25"/>
          <p:cNvCxnSpPr/>
          <p:nvPr/>
        </p:nvCxnSpPr>
        <p:spPr>
          <a:xfrm>
            <a:off x="1069975" y="2397928"/>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Düz Ok Bağlayıcısı 26"/>
          <p:cNvCxnSpPr/>
          <p:nvPr/>
        </p:nvCxnSpPr>
        <p:spPr>
          <a:xfrm>
            <a:off x="1400175" y="2401103"/>
            <a:ext cx="0" cy="104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Düz Ok Bağlayıcısı 27"/>
          <p:cNvCxnSpPr/>
          <p:nvPr/>
        </p:nvCxnSpPr>
        <p:spPr>
          <a:xfrm>
            <a:off x="738187" y="2397928"/>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Dikdörtgen 28"/>
          <p:cNvSpPr/>
          <p:nvPr/>
        </p:nvSpPr>
        <p:spPr>
          <a:xfrm>
            <a:off x="4186126" y="158699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30" name="Düz Ok Bağlayıcısı 29"/>
          <p:cNvCxnSpPr/>
          <p:nvPr/>
        </p:nvCxnSpPr>
        <p:spPr>
          <a:xfrm>
            <a:off x="5292613" y="2222981"/>
            <a:ext cx="4763"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Düz Ok Bağlayıcısı 30"/>
          <p:cNvCxnSpPr/>
          <p:nvPr/>
        </p:nvCxnSpPr>
        <p:spPr>
          <a:xfrm>
            <a:off x="5643451" y="224898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4981464" y="223311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AutoShape 8"/>
          <p:cNvSpPr>
            <a:spLocks/>
          </p:cNvSpPr>
          <p:nvPr/>
        </p:nvSpPr>
        <p:spPr bwMode="auto">
          <a:xfrm rot="16200000" flipH="1" flipV="1">
            <a:off x="7572375" y="4347378"/>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34" name="Dikdörtgen 33"/>
          <p:cNvSpPr/>
          <p:nvPr/>
        </p:nvSpPr>
        <p:spPr>
          <a:xfrm>
            <a:off x="2435225" y="5430053"/>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35" name="Dikdörtgen 34"/>
          <p:cNvSpPr/>
          <p:nvPr/>
        </p:nvSpPr>
        <p:spPr>
          <a:xfrm>
            <a:off x="6794500" y="5442753"/>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6" name="Resim 3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77824" y="3481706"/>
            <a:ext cx="1446215" cy="1004270"/>
          </a:xfrm>
          <a:prstGeom prst="rect">
            <a:avLst/>
          </a:prstGeom>
          <a:ln>
            <a:noFill/>
          </a:ln>
          <a:effectLst>
            <a:softEdge rad="112500"/>
          </a:effectLst>
        </p:spPr>
      </p:pic>
      <p:pic>
        <p:nvPicPr>
          <p:cNvPr id="37" name="Picture 35" descr="C:\Users\ugenc\Desktop\MEB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8075" y="1685141"/>
            <a:ext cx="8747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Dikdörtgen 37"/>
          <p:cNvSpPr/>
          <p:nvPr/>
        </p:nvSpPr>
        <p:spPr>
          <a:xfrm>
            <a:off x="6762750" y="4152116"/>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spTree>
    <p:extLst>
      <p:ext uri="{BB962C8B-B14F-4D97-AF65-F5344CB8AC3E}">
        <p14:creationId xmlns:p14="http://schemas.microsoft.com/office/powerpoint/2010/main" val="243362222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3068471" y="470333"/>
            <a:ext cx="2787944" cy="646331"/>
          </a:xfrm>
          <a:prstGeom prst="rect">
            <a:avLst/>
          </a:prstGeom>
          <a:noFill/>
        </p:spPr>
        <p:txBody>
          <a:bodyPr wrap="none" rtlCol="0">
            <a:spAutoFit/>
          </a:bodyPr>
          <a:lstStyle/>
          <a:p>
            <a:pPr algn="ctr"/>
            <a:r>
              <a:rPr lang="tr-TR" sz="3600" b="1" dirty="0" smtClean="0">
                <a:solidFill>
                  <a:schemeClr val="tx2"/>
                </a:solidFill>
              </a:rPr>
              <a:t>Sunum İçeriği</a:t>
            </a:r>
            <a:endParaRPr lang="tr-TR" sz="3600" b="1" dirty="0">
              <a:solidFill>
                <a:schemeClr val="tx2"/>
              </a:solidFill>
            </a:endParaRPr>
          </a:p>
        </p:txBody>
      </p:sp>
      <p:graphicFrame>
        <p:nvGraphicFramePr>
          <p:cNvPr id="10" name="İçerik Yer Tutucusu 3" descr="Dairesel Resim Listesi"/>
          <p:cNvGraphicFramePr>
            <a:graphicFrameLocks/>
          </p:cNvGraphicFramePr>
          <p:nvPr>
            <p:extLst>
              <p:ext uri="{D42A27DB-BD31-4B8C-83A1-F6EECF244321}">
                <p14:modId xmlns:p14="http://schemas.microsoft.com/office/powerpoint/2010/main" val="692802999"/>
              </p:ext>
            </p:extLst>
          </p:nvPr>
        </p:nvGraphicFramePr>
        <p:xfrm>
          <a:off x="251520" y="1268760"/>
          <a:ext cx="8712968" cy="496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Demokratik Vatandaşlık ve İnsan Hakları Eğitimi</a:t>
            </a:r>
          </a:p>
        </p:txBody>
      </p:sp>
      <p:sp>
        <p:nvSpPr>
          <p:cNvPr id="10" name="Metin kutusu 9"/>
          <p:cNvSpPr txBox="1"/>
          <p:nvPr/>
        </p:nvSpPr>
        <p:spPr>
          <a:xfrm>
            <a:off x="18257" y="1700808"/>
            <a:ext cx="9144000" cy="400110"/>
          </a:xfrm>
          <a:prstGeom prst="rect">
            <a:avLst/>
          </a:prstGeom>
          <a:noFill/>
        </p:spPr>
        <p:txBody>
          <a:bodyPr>
            <a:spAutoFit/>
          </a:bodyPr>
          <a:lstStyle/>
          <a:p>
            <a:pPr algn="ctr">
              <a:defRPr/>
            </a:pPr>
            <a:r>
              <a:rPr lang="tr-TR" sz="2000" b="1" dirty="0">
                <a:solidFill>
                  <a:srgbClr val="000099"/>
                </a:solidFill>
                <a:latin typeface="+mn-lt"/>
              </a:rPr>
              <a:t>Proje Sahibi Kuruluş: </a:t>
            </a:r>
            <a:r>
              <a:rPr lang="tr-TR" sz="2000" b="1" dirty="0" smtClean="0">
                <a:solidFill>
                  <a:srgbClr val="C00000"/>
                </a:solidFill>
                <a:latin typeface="+mn-lt"/>
              </a:rPr>
              <a:t>Şehit Önder Muratoğlu İlkokulu</a:t>
            </a:r>
            <a:endParaRPr lang="tr-TR" sz="2000" b="1" dirty="0">
              <a:solidFill>
                <a:srgbClr val="C00000"/>
              </a:solidFill>
              <a:latin typeface="+mn-lt"/>
            </a:endParaRPr>
          </a:p>
        </p:txBody>
      </p:sp>
      <p:sp>
        <p:nvSpPr>
          <p:cNvPr id="11" name="Metin kutusu 10"/>
          <p:cNvSpPr txBox="1"/>
          <p:nvPr/>
        </p:nvSpPr>
        <p:spPr>
          <a:xfrm>
            <a:off x="198165" y="2100918"/>
            <a:ext cx="8856663" cy="400110"/>
          </a:xfrm>
          <a:prstGeom prst="rect">
            <a:avLst/>
          </a:prstGeom>
          <a:noFill/>
        </p:spPr>
        <p:txBody>
          <a:bodyPr>
            <a:spAutoFit/>
          </a:bodyPr>
          <a:lstStyle/>
          <a:p>
            <a:pPr algn="ctr">
              <a:defRPr/>
            </a:pPr>
            <a:r>
              <a:rPr lang="sv-SE" sz="2000" b="1" dirty="0">
                <a:solidFill>
                  <a:srgbClr val="C00000"/>
                </a:solidFill>
              </a:rPr>
              <a:t> "Nitelikli İnsan, Kaliteli İlişkiler" - "Skilled Human, Quality Relations"</a:t>
            </a:r>
            <a:endParaRPr lang="tr-TR" sz="2000" b="1" dirty="0">
              <a:solidFill>
                <a:srgbClr val="C00000"/>
              </a:solidFill>
              <a:latin typeface="+mn-lt"/>
            </a:endParaRPr>
          </a:p>
        </p:txBody>
      </p:sp>
      <p:sp>
        <p:nvSpPr>
          <p:cNvPr id="12" name="Dikdörtgen 11"/>
          <p:cNvSpPr/>
          <p:nvPr/>
        </p:nvSpPr>
        <p:spPr>
          <a:xfrm>
            <a:off x="3973227" y="2708920"/>
            <a:ext cx="5058892" cy="2739211"/>
          </a:xfrm>
          <a:prstGeom prst="rect">
            <a:avLst/>
          </a:prstGeom>
        </p:spPr>
        <p:txBody>
          <a:bodyPr wrap="square">
            <a:spAutoFit/>
          </a:bodyPr>
          <a:lstStyle/>
          <a:p>
            <a:pPr marL="285750" indent="-285750" algn="just">
              <a:spcAft>
                <a:spcPts val="600"/>
              </a:spcAft>
              <a:buFont typeface="Arial" pitchFamily="34" charset="0"/>
              <a:buChar char="•"/>
              <a:defRPr/>
            </a:pPr>
            <a:r>
              <a:rPr lang="tr-TR" sz="1800" i="0" dirty="0" smtClean="0">
                <a:solidFill>
                  <a:srgbClr val="000099"/>
                </a:solidFill>
                <a:latin typeface="+mn-lt"/>
              </a:rPr>
              <a:t>Proje ile </a:t>
            </a:r>
            <a:r>
              <a:rPr lang="tr-TR" dirty="0">
                <a:solidFill>
                  <a:srgbClr val="000099"/>
                </a:solidFill>
              </a:rPr>
              <a:t>Şehit Önder Muratoğlu </a:t>
            </a:r>
            <a:r>
              <a:rPr lang="tr-TR" dirty="0" smtClean="0">
                <a:solidFill>
                  <a:srgbClr val="000099"/>
                </a:solidFill>
              </a:rPr>
              <a:t>İlkokulu bünyesindeki öğrenci öğretmen veliler ve diğer çalışanların </a:t>
            </a:r>
            <a:r>
              <a:rPr lang="tr-TR" dirty="0" smtClean="0">
                <a:solidFill>
                  <a:srgbClr val="000099"/>
                </a:solidFill>
              </a:rPr>
              <a:t>eğitilerek </a:t>
            </a:r>
            <a:r>
              <a:rPr lang="tr-TR" dirty="0" smtClean="0">
                <a:solidFill>
                  <a:srgbClr val="000099"/>
                </a:solidFill>
              </a:rPr>
              <a:t>demokratik vatandaşlık becerilerinin geliştirilmesi ve farkındalık seviyesinin güçlendirilmesi hedeflenmiştir.</a:t>
            </a:r>
          </a:p>
          <a:p>
            <a:pPr marL="285750" indent="-285750" algn="just">
              <a:spcAft>
                <a:spcPts val="600"/>
              </a:spcAft>
              <a:buFont typeface="Arial" pitchFamily="34" charset="0"/>
              <a:buChar char="•"/>
              <a:defRPr/>
            </a:pPr>
            <a:r>
              <a:rPr lang="tr-TR" dirty="0" smtClean="0">
                <a:solidFill>
                  <a:srgbClr val="000099"/>
                </a:solidFill>
              </a:rPr>
              <a:t>Proje kapsamında anket uygulamaları, veli ziyaretleri, eğitim seminerleri, bir konferans ve bir tiyatro gösterisi gerçekleştirilmiştir.</a:t>
            </a:r>
          </a:p>
          <a:p>
            <a:pPr marL="285750" indent="-285750" algn="just">
              <a:spcAft>
                <a:spcPts val="600"/>
              </a:spcAft>
              <a:buFont typeface="Arial" pitchFamily="34" charset="0"/>
              <a:buChar char="•"/>
              <a:defRPr/>
            </a:pPr>
            <a:r>
              <a:rPr lang="tr-TR" dirty="0" smtClean="0">
                <a:solidFill>
                  <a:srgbClr val="000099"/>
                </a:solidFill>
              </a:rPr>
              <a:t>Detaylı bilgi için: </a:t>
            </a:r>
            <a:r>
              <a:rPr lang="tr-TR" dirty="0" smtClean="0">
                <a:solidFill>
                  <a:srgbClr val="000099"/>
                </a:solidFill>
                <a:hlinkClick r:id="rId5"/>
              </a:rPr>
              <a:t>www.nitelikliinsan.com</a:t>
            </a:r>
            <a:endParaRPr lang="tr-TR" dirty="0" smtClean="0">
              <a:solidFill>
                <a:srgbClr val="000099"/>
              </a:solidFill>
            </a:endParaRPr>
          </a:p>
        </p:txBody>
      </p:sp>
      <p:sp>
        <p:nvSpPr>
          <p:cNvPr id="13" name="Metin kutusu 12"/>
          <p:cNvSpPr txBox="1"/>
          <p:nvPr/>
        </p:nvSpPr>
        <p:spPr>
          <a:xfrm>
            <a:off x="699496" y="5877272"/>
            <a:ext cx="3152424" cy="707886"/>
          </a:xfrm>
          <a:prstGeom prst="rect">
            <a:avLst/>
          </a:prstGeom>
          <a:noFill/>
        </p:spPr>
        <p:txBody>
          <a:bodyPr wrap="square">
            <a:spAutoFit/>
          </a:bodyPr>
          <a:lstStyle/>
          <a:p>
            <a:pPr>
              <a:defRPr/>
            </a:pPr>
            <a:r>
              <a:rPr lang="tr-TR" sz="2000" b="1" i="0" dirty="0">
                <a:solidFill>
                  <a:srgbClr val="000099"/>
                </a:solidFill>
              </a:rPr>
              <a:t>Hibe Tutarı:</a:t>
            </a:r>
            <a:r>
              <a:rPr lang="tr-TR" sz="2000" i="0" dirty="0">
                <a:solidFill>
                  <a:srgbClr val="000099"/>
                </a:solidFill>
              </a:rPr>
              <a:t> </a:t>
            </a:r>
            <a:r>
              <a:rPr lang="tr-TR" sz="2000" i="0" dirty="0" smtClean="0">
                <a:solidFill>
                  <a:srgbClr val="000099"/>
                </a:solidFill>
              </a:rPr>
              <a:t>13.055,00 </a:t>
            </a:r>
            <a:r>
              <a:rPr lang="tr-TR" sz="2000" i="0" dirty="0">
                <a:solidFill>
                  <a:srgbClr val="000099"/>
                </a:solidFill>
              </a:rPr>
              <a:t>Avro</a:t>
            </a:r>
          </a:p>
          <a:p>
            <a:pPr>
              <a:defRPr/>
            </a:pPr>
            <a:r>
              <a:rPr lang="tr-TR" sz="2000" b="1" i="0" dirty="0">
                <a:solidFill>
                  <a:srgbClr val="000099"/>
                </a:solidFill>
              </a:rPr>
              <a:t>Proje Süresi: </a:t>
            </a:r>
            <a:r>
              <a:rPr lang="tr-TR" sz="2000" i="0" dirty="0">
                <a:solidFill>
                  <a:srgbClr val="000099"/>
                </a:solidFill>
              </a:rPr>
              <a:t>12 Ay</a:t>
            </a:r>
          </a:p>
        </p:txBody>
      </p:sp>
      <p:pic>
        <p:nvPicPr>
          <p:cNvPr id="1026" name="Picture 2" descr="C:\Users\ugenc\Desktop\nitelikli ins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05" y="2656832"/>
            <a:ext cx="3387208" cy="310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9097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graphicFrame>
        <p:nvGraphicFramePr>
          <p:cNvPr id="10" name="İçerik Yer Tutucusu 3" descr="Dairesel Resim Listesi"/>
          <p:cNvGraphicFramePr>
            <a:graphicFrameLocks/>
          </p:cNvGraphicFramePr>
          <p:nvPr>
            <p:extLst>
              <p:ext uri="{D42A27DB-BD31-4B8C-83A1-F6EECF244321}">
                <p14:modId xmlns:p14="http://schemas.microsoft.com/office/powerpoint/2010/main" val="3318657428"/>
              </p:ext>
            </p:extLst>
          </p:nvPr>
        </p:nvGraphicFramePr>
        <p:xfrm>
          <a:off x="251520" y="1268760"/>
          <a:ext cx="8712968" cy="496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640260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5577" y="9592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00114"/>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27000" y="2130425"/>
            <a:ext cx="6237288" cy="2124075"/>
          </a:xfrm>
          <a:prstGeom prst="rect">
            <a:avLst/>
          </a:prstGeom>
          <a:solidFill>
            <a:schemeClr val="bg1">
              <a:lumMod val="95000"/>
            </a:schemeClr>
          </a:solidFill>
        </p:spPr>
        <p:txBody>
          <a:bodyPr>
            <a:spAutoFit/>
          </a:bodyPr>
          <a:lstStyle/>
          <a:p>
            <a:pPr>
              <a:lnSpc>
                <a:spcPct val="150000"/>
              </a:lnSpc>
              <a:defRPr/>
            </a:pPr>
            <a:r>
              <a:rPr lang="tr-TR" sz="2000" i="0" dirty="0">
                <a:solidFill>
                  <a:srgbClr val="000099"/>
                </a:solidFill>
                <a:latin typeface="+mn-lt"/>
              </a:rPr>
              <a:t>Erasmus+ Avrupa’da</a:t>
            </a:r>
          </a:p>
          <a:p>
            <a:pPr>
              <a:lnSpc>
                <a:spcPct val="150000"/>
              </a:lnSpc>
              <a:defRPr/>
            </a:pPr>
            <a:r>
              <a:rPr lang="tr-TR" sz="2000" i="0" dirty="0">
                <a:solidFill>
                  <a:srgbClr val="000099"/>
                </a:solidFill>
                <a:latin typeface="+mn-lt"/>
              </a:rPr>
              <a:t>Eğitim, Öğretim, Gençlik ve Sporu güçlendirmek amacıyla</a:t>
            </a:r>
          </a:p>
          <a:p>
            <a:pPr>
              <a:lnSpc>
                <a:spcPct val="150000"/>
              </a:lnSpc>
              <a:defRPr/>
            </a:pPr>
            <a:r>
              <a:rPr lang="tr-TR" sz="2800" b="1" i="0" dirty="0">
                <a:solidFill>
                  <a:srgbClr val="000099"/>
                </a:solidFill>
                <a:latin typeface="+mn-lt"/>
              </a:rPr>
              <a:t>yedi yıl boyunca 14,7 milyar € tutarında</a:t>
            </a:r>
          </a:p>
          <a:p>
            <a:pPr>
              <a:lnSpc>
                <a:spcPct val="150000"/>
              </a:lnSpc>
              <a:defRPr/>
            </a:pPr>
            <a:r>
              <a:rPr lang="tr-TR" sz="2000" i="0" dirty="0">
                <a:solidFill>
                  <a:srgbClr val="000099"/>
                </a:solidFill>
                <a:latin typeface="+mn-lt"/>
              </a:rPr>
              <a:t>destek sağlayacak.</a:t>
            </a:r>
          </a:p>
        </p:txBody>
      </p:sp>
      <p:sp>
        <p:nvSpPr>
          <p:cNvPr id="11" name="Dikdörtgen 10"/>
          <p:cNvSpPr/>
          <p:nvPr/>
        </p:nvSpPr>
        <p:spPr>
          <a:xfrm>
            <a:off x="155575" y="1484313"/>
            <a:ext cx="3640138" cy="646112"/>
          </a:xfrm>
          <a:prstGeom prst="rect">
            <a:avLst/>
          </a:prstGeom>
        </p:spPr>
        <p:txBody>
          <a:bodyPr wrap="none">
            <a:spAutoFit/>
          </a:bodyPr>
          <a:lstStyle/>
          <a:p>
            <a:pPr>
              <a:defRPr/>
            </a:pPr>
            <a:r>
              <a:rPr lang="tr-TR" sz="3600" b="1" i="0" dirty="0">
                <a:solidFill>
                  <a:srgbClr val="C00000"/>
                </a:solidFill>
                <a:latin typeface="+mn-lt"/>
              </a:rPr>
              <a:t>Erasmus+ </a:t>
            </a:r>
            <a:r>
              <a:rPr lang="tr-TR" i="0" dirty="0">
                <a:solidFill>
                  <a:srgbClr val="000099"/>
                </a:solidFill>
                <a:latin typeface="+mn-lt"/>
              </a:rPr>
              <a:t>(2014-2020)</a:t>
            </a:r>
          </a:p>
        </p:txBody>
      </p:sp>
      <p:pic>
        <p:nvPicPr>
          <p:cNvPr id="12" name="Picture 2" descr="C:\Users\ugenc\Desktop\erasmu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768" y="1586997"/>
            <a:ext cx="2463351" cy="51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ikdörtgen 12"/>
          <p:cNvSpPr/>
          <p:nvPr/>
        </p:nvSpPr>
        <p:spPr>
          <a:xfrm>
            <a:off x="111125" y="4254500"/>
            <a:ext cx="6473825" cy="2446824"/>
          </a:xfrm>
          <a:prstGeom prst="rect">
            <a:avLst/>
          </a:prstGeom>
        </p:spPr>
        <p:txBody>
          <a:bodyPr>
            <a:spAutoFit/>
          </a:bodyPr>
          <a:lstStyle/>
          <a:p>
            <a:pPr>
              <a:lnSpc>
                <a:spcPct val="150000"/>
              </a:lnSpc>
              <a:defRPr/>
            </a:pPr>
            <a:r>
              <a:rPr lang="tr-TR" sz="2000" i="0" dirty="0">
                <a:solidFill>
                  <a:srgbClr val="000099"/>
                </a:solidFill>
                <a:latin typeface="+mn-lt"/>
              </a:rPr>
              <a:t>Ülkemizde </a:t>
            </a:r>
            <a:r>
              <a:rPr lang="tr-TR" sz="2000" b="1" i="0" dirty="0">
                <a:solidFill>
                  <a:srgbClr val="000099"/>
                </a:solidFill>
                <a:latin typeface="+mn-lt"/>
              </a:rPr>
              <a:t>Erasmus+</a:t>
            </a:r>
            <a:r>
              <a:rPr lang="tr-TR" sz="2000" i="0" dirty="0">
                <a:solidFill>
                  <a:srgbClr val="000099"/>
                </a:solidFill>
                <a:latin typeface="+mn-lt"/>
              </a:rPr>
              <a:t> programı </a:t>
            </a:r>
            <a:endParaRPr lang="tr-TR" sz="2000" i="0" dirty="0" smtClean="0">
              <a:solidFill>
                <a:srgbClr val="000099"/>
              </a:solidFill>
              <a:latin typeface="+mn-lt"/>
            </a:endParaRPr>
          </a:p>
          <a:p>
            <a:pPr>
              <a:lnSpc>
                <a:spcPct val="150000"/>
              </a:lnSpc>
              <a:defRPr/>
            </a:pPr>
            <a:r>
              <a:rPr lang="tr-TR" sz="2400" b="1" i="0" dirty="0" smtClean="0">
                <a:solidFill>
                  <a:srgbClr val="FF0000"/>
                </a:solidFill>
                <a:latin typeface="+mn-lt"/>
              </a:rPr>
              <a:t>Türkiye </a:t>
            </a:r>
            <a:r>
              <a:rPr lang="tr-TR" sz="2400" b="1" i="0" dirty="0">
                <a:solidFill>
                  <a:srgbClr val="FF0000"/>
                </a:solidFill>
                <a:latin typeface="+mn-lt"/>
              </a:rPr>
              <a:t>Ulusal Ajansı </a:t>
            </a:r>
            <a:r>
              <a:rPr lang="tr-TR" sz="1800" i="0" dirty="0">
                <a:solidFill>
                  <a:srgbClr val="000099"/>
                </a:solidFill>
                <a:latin typeface="+mn-lt"/>
              </a:rPr>
              <a:t>tarafından </a:t>
            </a:r>
            <a:endParaRPr lang="tr-TR" sz="1800" i="0" dirty="0" smtClean="0">
              <a:solidFill>
                <a:srgbClr val="000099"/>
              </a:solidFill>
              <a:latin typeface="+mn-lt"/>
            </a:endParaRPr>
          </a:p>
          <a:p>
            <a:pPr>
              <a:lnSpc>
                <a:spcPct val="150000"/>
              </a:lnSpc>
              <a:defRPr/>
            </a:pPr>
            <a:r>
              <a:rPr lang="tr-TR" sz="1800" i="0" dirty="0" smtClean="0">
                <a:solidFill>
                  <a:srgbClr val="000099"/>
                </a:solidFill>
                <a:latin typeface="+mn-lt"/>
              </a:rPr>
              <a:t>yürütülmektedir</a:t>
            </a:r>
            <a:r>
              <a:rPr lang="tr-TR" sz="1800" i="0" dirty="0">
                <a:solidFill>
                  <a:srgbClr val="000099"/>
                </a:solidFill>
                <a:latin typeface="+mn-lt"/>
              </a:rPr>
              <a:t>.</a:t>
            </a:r>
          </a:p>
          <a:p>
            <a:pPr>
              <a:defRPr/>
            </a:pPr>
            <a:endParaRPr lang="tr-TR" sz="1800" b="1" i="0" dirty="0">
              <a:solidFill>
                <a:srgbClr val="000099"/>
              </a:solidFill>
              <a:latin typeface="+mn-lt"/>
            </a:endParaRPr>
          </a:p>
          <a:p>
            <a:pPr>
              <a:defRPr/>
            </a:pPr>
            <a:r>
              <a:rPr lang="tr-TR" sz="1800" b="1" i="0" dirty="0">
                <a:solidFill>
                  <a:srgbClr val="000099"/>
                </a:solidFill>
                <a:latin typeface="+mn-lt"/>
              </a:rPr>
              <a:t>Daha fazla bilgi için:</a:t>
            </a:r>
          </a:p>
          <a:p>
            <a:pPr algn="ctr">
              <a:defRPr/>
            </a:pPr>
            <a:r>
              <a:rPr lang="tr-TR" sz="2400" i="0" dirty="0" smtClean="0">
                <a:solidFill>
                  <a:srgbClr val="000099"/>
                </a:solidFill>
                <a:latin typeface="+mn-lt"/>
                <a:hlinkClick r:id="rId5"/>
              </a:rPr>
              <a:t>www.ua.gov.tr</a:t>
            </a:r>
            <a:endParaRPr lang="tr-TR" sz="2400" i="0" dirty="0">
              <a:solidFill>
                <a:srgbClr val="000099"/>
              </a:solidFill>
              <a:latin typeface="+mn-lt"/>
            </a:endParaRPr>
          </a:p>
        </p:txBody>
      </p:sp>
      <p:pic>
        <p:nvPicPr>
          <p:cNvPr id="14" name="Picture 10" descr="C:\Users\ugenc\Desktop\sunum\res\ua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1" y="4484137"/>
            <a:ext cx="18954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06773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00114"/>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19063" y="2492896"/>
            <a:ext cx="6096000" cy="3841750"/>
          </a:xfrm>
          <a:prstGeom prst="rect">
            <a:avLst/>
          </a:prstGeom>
          <a:solidFill>
            <a:schemeClr val="bg1">
              <a:lumMod val="95000"/>
            </a:schemeClr>
          </a:solidFill>
        </p:spPr>
        <p:txBody>
          <a:bodyPr>
            <a:spAutoFit/>
          </a:bodyPr>
          <a:lstStyle/>
          <a:p>
            <a:pPr>
              <a:lnSpc>
                <a:spcPct val="150000"/>
              </a:lnSpc>
              <a:defRPr/>
            </a:pPr>
            <a:r>
              <a:rPr lang="tr-TR" sz="2000" i="0" dirty="0">
                <a:solidFill>
                  <a:srgbClr val="000099"/>
                </a:solidFill>
                <a:latin typeface="+mn-lt"/>
              </a:rPr>
              <a:t>2014-2020 yılları arasında Avrupa Komisyonu tarafından </a:t>
            </a:r>
            <a:r>
              <a:rPr lang="tr-TR" sz="2000" i="0" dirty="0" err="1">
                <a:solidFill>
                  <a:srgbClr val="000099"/>
                </a:solidFill>
                <a:latin typeface="+mn-lt"/>
              </a:rPr>
              <a:t>Hayatboyu</a:t>
            </a:r>
            <a:r>
              <a:rPr lang="tr-TR" sz="2000" i="0" dirty="0">
                <a:solidFill>
                  <a:srgbClr val="000099"/>
                </a:solidFill>
                <a:latin typeface="+mn-lt"/>
              </a:rPr>
              <a:t> Öğrenme ve Gençlik Programlarının yerine uygulanacak olan yeni programdır.</a:t>
            </a:r>
          </a:p>
          <a:p>
            <a:pPr algn="just" eaLnBrk="0" hangingPunct="0">
              <a:spcBef>
                <a:spcPct val="20000"/>
              </a:spcBef>
              <a:defRPr/>
            </a:pPr>
            <a:endParaRPr lang="tr-TR" sz="1400" i="0" dirty="0">
              <a:solidFill>
                <a:srgbClr val="000099"/>
              </a:solidFill>
              <a:latin typeface="Cambria" pitchFamily="18" charset="0"/>
              <a:cs typeface="+mn-cs"/>
            </a:endParaRPr>
          </a:p>
          <a:p>
            <a:pPr marL="342900" indent="-342900" eaLnBrk="0" hangingPunct="0">
              <a:spcBef>
                <a:spcPct val="20000"/>
              </a:spcBef>
              <a:buClr>
                <a:srgbClr val="FF0000"/>
              </a:buClr>
              <a:buFont typeface="Wingdings" panose="05000000000000000000" pitchFamily="2" charset="2"/>
              <a:buChar char="q"/>
              <a:defRPr/>
            </a:pPr>
            <a:r>
              <a:rPr lang="tr-TR" sz="2000" i="0" dirty="0">
                <a:solidFill>
                  <a:srgbClr val="000099"/>
                </a:solidFill>
                <a:latin typeface="+mn-lt"/>
                <a:cs typeface="+mn-cs"/>
              </a:rPr>
              <a:t>Her alanda Eğitim</a:t>
            </a:r>
          </a:p>
          <a:p>
            <a:pPr marL="342900" indent="-342900" eaLnBrk="0" hangingPunct="0">
              <a:spcBef>
                <a:spcPct val="20000"/>
              </a:spcBef>
              <a:buClr>
                <a:srgbClr val="FF0000"/>
              </a:buClr>
              <a:buFont typeface="Wingdings" panose="05000000000000000000" pitchFamily="2" charset="2"/>
              <a:buChar char="q"/>
              <a:defRPr/>
            </a:pPr>
            <a:r>
              <a:rPr lang="tr-TR" sz="2000" i="0" dirty="0">
                <a:solidFill>
                  <a:srgbClr val="000099"/>
                </a:solidFill>
                <a:latin typeface="+mn-lt"/>
                <a:cs typeface="+mn-cs"/>
              </a:rPr>
              <a:t>Öğretim</a:t>
            </a:r>
          </a:p>
          <a:p>
            <a:pPr marL="342900" indent="-342900" eaLnBrk="0" hangingPunct="0">
              <a:spcBef>
                <a:spcPct val="20000"/>
              </a:spcBef>
              <a:buClr>
                <a:srgbClr val="FF0000"/>
              </a:buClr>
              <a:buFont typeface="Wingdings" panose="05000000000000000000" pitchFamily="2" charset="2"/>
              <a:buChar char="q"/>
              <a:defRPr/>
            </a:pPr>
            <a:r>
              <a:rPr lang="tr-TR" sz="2000" i="0" dirty="0">
                <a:solidFill>
                  <a:srgbClr val="000099"/>
                </a:solidFill>
                <a:latin typeface="+mn-lt"/>
                <a:cs typeface="+mn-cs"/>
              </a:rPr>
              <a:t>Gençlik (konu sınırlaması olmadan)</a:t>
            </a:r>
          </a:p>
          <a:p>
            <a:pPr marL="342900" indent="-342900" eaLnBrk="0" hangingPunct="0">
              <a:spcBef>
                <a:spcPct val="20000"/>
              </a:spcBef>
              <a:buClr>
                <a:srgbClr val="FF0000"/>
              </a:buClr>
              <a:buFont typeface="Wingdings" panose="05000000000000000000" pitchFamily="2" charset="2"/>
              <a:buChar char="q"/>
              <a:defRPr/>
            </a:pPr>
            <a:r>
              <a:rPr lang="tr-TR" sz="2000" i="0" dirty="0">
                <a:solidFill>
                  <a:srgbClr val="000099"/>
                </a:solidFill>
                <a:latin typeface="+mn-lt"/>
                <a:cs typeface="+mn-cs"/>
              </a:rPr>
              <a:t>Spor</a:t>
            </a:r>
          </a:p>
          <a:p>
            <a:pPr eaLnBrk="0" hangingPunct="0">
              <a:spcBef>
                <a:spcPct val="20000"/>
              </a:spcBef>
              <a:defRPr/>
            </a:pPr>
            <a:endParaRPr lang="tr-TR" sz="1400" i="0" dirty="0">
              <a:solidFill>
                <a:srgbClr val="000099"/>
              </a:solidFill>
              <a:latin typeface="Cambria" pitchFamily="18" charset="0"/>
              <a:cs typeface="+mn-cs"/>
            </a:endParaRPr>
          </a:p>
          <a:p>
            <a:pPr eaLnBrk="0" hangingPunct="0">
              <a:spcBef>
                <a:spcPct val="20000"/>
              </a:spcBef>
              <a:defRPr/>
            </a:pPr>
            <a:r>
              <a:rPr lang="tr-TR" sz="2000" i="0" dirty="0">
                <a:solidFill>
                  <a:srgbClr val="000099"/>
                </a:solidFill>
                <a:latin typeface="+mn-lt"/>
              </a:rPr>
              <a:t>alanlarını kapsar. </a:t>
            </a:r>
          </a:p>
        </p:txBody>
      </p:sp>
      <p:sp>
        <p:nvSpPr>
          <p:cNvPr id="11" name="Dikdörtgen 10"/>
          <p:cNvSpPr/>
          <p:nvPr/>
        </p:nvSpPr>
        <p:spPr>
          <a:xfrm>
            <a:off x="163824" y="1587419"/>
            <a:ext cx="3484562" cy="646112"/>
          </a:xfrm>
          <a:prstGeom prst="rect">
            <a:avLst/>
          </a:prstGeom>
        </p:spPr>
        <p:txBody>
          <a:bodyPr wrap="none">
            <a:spAutoFit/>
          </a:bodyPr>
          <a:lstStyle/>
          <a:p>
            <a:pPr>
              <a:defRPr/>
            </a:pPr>
            <a:r>
              <a:rPr lang="tr-TR" sz="3600" b="1" i="0" dirty="0">
                <a:solidFill>
                  <a:srgbClr val="C00000"/>
                </a:solidFill>
                <a:latin typeface="+mn-lt"/>
              </a:rPr>
              <a:t>Erasmus+ Nedir?</a:t>
            </a:r>
            <a:endParaRPr lang="tr-TR" i="0" dirty="0">
              <a:solidFill>
                <a:srgbClr val="000099"/>
              </a:solidFill>
              <a:latin typeface="+mn-lt"/>
            </a:endParaRPr>
          </a:p>
        </p:txBody>
      </p:sp>
      <p:pic>
        <p:nvPicPr>
          <p:cNvPr id="12" name="Picture 3" descr="C:\Users\ugenc\Desktop\sunum\res\sporkazandırıre-ana-pro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357624"/>
            <a:ext cx="2593094" cy="172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4" descr="C:\Users\ugenc\Desktop\sunum\res\havalanıe-ana-progr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5111439"/>
            <a:ext cx="2592000" cy="172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5" descr="C:\Users\ugenc\Desktop\sunum\res\sandalyee-ana-progr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317" y="3104631"/>
            <a:ext cx="2160859" cy="172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5467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5" name="Dikdörtgen 14"/>
          <p:cNvSpPr/>
          <p:nvPr/>
        </p:nvSpPr>
        <p:spPr>
          <a:xfrm>
            <a:off x="3001940" y="2564904"/>
            <a:ext cx="5821362" cy="3600986"/>
          </a:xfrm>
          <a:prstGeom prst="rect">
            <a:avLst/>
          </a:prstGeom>
          <a:solidFill>
            <a:schemeClr val="bg1">
              <a:lumMod val="95000"/>
            </a:schemeClr>
          </a:solidFill>
        </p:spPr>
        <p:txBody>
          <a:bodyPr>
            <a:spAutoFit/>
          </a:bodyPr>
          <a:lstStyle/>
          <a:p>
            <a:pPr marL="342900" indent="-342900">
              <a:lnSpc>
                <a:spcPct val="150000"/>
              </a:lnSpc>
              <a:buClr>
                <a:srgbClr val="FF0000"/>
              </a:buClr>
              <a:buFont typeface="Wingdings" panose="05000000000000000000" pitchFamily="2" charset="2"/>
              <a:buChar char="q"/>
              <a:defRPr/>
            </a:pPr>
            <a:r>
              <a:rPr lang="tr-TR" sz="2000" i="0" dirty="0" err="1">
                <a:solidFill>
                  <a:srgbClr val="000099"/>
                </a:solidFill>
                <a:latin typeface="+mn-lt"/>
              </a:rPr>
              <a:t>Comenius</a:t>
            </a:r>
            <a:r>
              <a:rPr lang="tr-TR" sz="2000" i="0" dirty="0">
                <a:solidFill>
                  <a:srgbClr val="000099"/>
                </a:solidFill>
                <a:latin typeface="+mn-lt"/>
              </a:rPr>
              <a:t> (Okul Eğitimi Programı)</a:t>
            </a:r>
          </a:p>
          <a:p>
            <a:pPr marL="342900" indent="-342900">
              <a:lnSpc>
                <a:spcPct val="150000"/>
              </a:lnSpc>
              <a:buClr>
                <a:srgbClr val="FF0000"/>
              </a:buClr>
              <a:buFont typeface="Wingdings" panose="05000000000000000000" pitchFamily="2" charset="2"/>
              <a:buChar char="q"/>
              <a:defRPr/>
            </a:pPr>
            <a:r>
              <a:rPr lang="tr-TR" sz="2000" i="0" dirty="0">
                <a:solidFill>
                  <a:srgbClr val="000099"/>
                </a:solidFill>
                <a:latin typeface="+mn-lt"/>
              </a:rPr>
              <a:t>Leonardo da Vinci (Mesleki Eğitim Programı)</a:t>
            </a:r>
          </a:p>
          <a:p>
            <a:pPr marL="342900" indent="-342900">
              <a:lnSpc>
                <a:spcPct val="150000"/>
              </a:lnSpc>
              <a:buClr>
                <a:srgbClr val="FF0000"/>
              </a:buClr>
              <a:buFont typeface="Wingdings" panose="05000000000000000000" pitchFamily="2" charset="2"/>
              <a:buChar char="q"/>
              <a:defRPr/>
            </a:pPr>
            <a:r>
              <a:rPr lang="tr-TR" sz="2000" i="0" dirty="0">
                <a:solidFill>
                  <a:srgbClr val="000099"/>
                </a:solidFill>
                <a:latin typeface="+mn-lt"/>
              </a:rPr>
              <a:t>Erasmus (Yükseköğretim Programı)</a:t>
            </a:r>
          </a:p>
          <a:p>
            <a:pPr marL="342900" indent="-342900">
              <a:lnSpc>
                <a:spcPct val="150000"/>
              </a:lnSpc>
              <a:buClr>
                <a:srgbClr val="FF0000"/>
              </a:buClr>
              <a:buFont typeface="Wingdings" panose="05000000000000000000" pitchFamily="2" charset="2"/>
              <a:buChar char="q"/>
              <a:defRPr/>
            </a:pPr>
            <a:r>
              <a:rPr lang="tr-TR" sz="2000" i="0" dirty="0" err="1">
                <a:solidFill>
                  <a:srgbClr val="000099"/>
                </a:solidFill>
                <a:latin typeface="+mn-lt"/>
              </a:rPr>
              <a:t>Grundtvig</a:t>
            </a:r>
            <a:r>
              <a:rPr lang="tr-TR" sz="2000" i="0" dirty="0">
                <a:solidFill>
                  <a:srgbClr val="000099"/>
                </a:solidFill>
                <a:latin typeface="+mn-lt"/>
              </a:rPr>
              <a:t> (Yetişkin Eğitimi Programı)</a:t>
            </a:r>
          </a:p>
          <a:p>
            <a:pPr marL="342900" indent="-342900">
              <a:lnSpc>
                <a:spcPct val="150000"/>
              </a:lnSpc>
              <a:buClr>
                <a:srgbClr val="FF0000"/>
              </a:buClr>
              <a:buFont typeface="Wingdings" panose="05000000000000000000" pitchFamily="2" charset="2"/>
              <a:buChar char="q"/>
              <a:defRPr/>
            </a:pPr>
            <a:r>
              <a:rPr lang="tr-TR" sz="2000" i="0" dirty="0">
                <a:solidFill>
                  <a:srgbClr val="000099"/>
                </a:solidFill>
                <a:latin typeface="+mn-lt"/>
              </a:rPr>
              <a:t>Gençlik</a:t>
            </a:r>
            <a:endParaRPr lang="tr-TR" sz="1000" dirty="0"/>
          </a:p>
          <a:p>
            <a:pPr>
              <a:lnSpc>
                <a:spcPct val="150000"/>
              </a:lnSpc>
              <a:buClr>
                <a:srgbClr val="FF0000"/>
              </a:buClr>
              <a:defRPr/>
            </a:pPr>
            <a:r>
              <a:rPr lang="tr-TR" sz="2000" i="0" dirty="0">
                <a:solidFill>
                  <a:srgbClr val="000099"/>
                </a:solidFill>
                <a:latin typeface="+mn-lt"/>
              </a:rPr>
              <a:t>programları yerine</a:t>
            </a:r>
          </a:p>
          <a:p>
            <a:pPr algn="ctr">
              <a:defRPr/>
            </a:pPr>
            <a:r>
              <a:rPr lang="tr-TR" sz="4800" i="0" dirty="0" smtClean="0">
                <a:solidFill>
                  <a:srgbClr val="002060"/>
                </a:solidFill>
                <a:latin typeface="+mj-lt"/>
                <a:ea typeface="Verdana" panose="020B0604030504040204" pitchFamily="34" charset="0"/>
                <a:cs typeface="Verdana" panose="020B0604030504040204" pitchFamily="34" charset="0"/>
              </a:rPr>
              <a:t>Erasmus</a:t>
            </a:r>
            <a:r>
              <a:rPr lang="tr-TR" sz="4800" i="0" dirty="0">
                <a:solidFill>
                  <a:srgbClr val="002060"/>
                </a:solidFill>
                <a:latin typeface="+mj-lt"/>
                <a:ea typeface="Verdana" panose="020B0604030504040204" pitchFamily="34" charset="0"/>
                <a:cs typeface="Verdana" panose="020B0604030504040204" pitchFamily="34" charset="0"/>
              </a:rPr>
              <a:t>+</a:t>
            </a:r>
          </a:p>
        </p:txBody>
      </p:sp>
      <p:sp>
        <p:nvSpPr>
          <p:cNvPr id="16" name="Dikdörtgen 15"/>
          <p:cNvSpPr/>
          <p:nvPr/>
        </p:nvSpPr>
        <p:spPr>
          <a:xfrm>
            <a:off x="3034524" y="1761204"/>
            <a:ext cx="3484562" cy="646112"/>
          </a:xfrm>
          <a:prstGeom prst="rect">
            <a:avLst/>
          </a:prstGeom>
        </p:spPr>
        <p:txBody>
          <a:bodyPr wrap="none">
            <a:spAutoFit/>
          </a:bodyPr>
          <a:lstStyle/>
          <a:p>
            <a:pPr>
              <a:defRPr/>
            </a:pPr>
            <a:r>
              <a:rPr lang="tr-TR" sz="3600" b="1" i="0" dirty="0">
                <a:solidFill>
                  <a:srgbClr val="C00000"/>
                </a:solidFill>
                <a:latin typeface="+mn-lt"/>
              </a:rPr>
              <a:t>Erasmus+ Nedir?</a:t>
            </a:r>
            <a:endParaRPr lang="tr-TR" i="0" dirty="0">
              <a:solidFill>
                <a:srgbClr val="000099"/>
              </a:solidFill>
              <a:latin typeface="+mn-lt"/>
            </a:endParaRPr>
          </a:p>
        </p:txBody>
      </p:sp>
      <p:pic>
        <p:nvPicPr>
          <p:cNvPr id="17" name="Picture 6" descr="C:\Users\ugenc\Desktop\sunum\res\2082_1f0a11b78b96e08bd55091e3ba1f29d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230" y="3338085"/>
            <a:ext cx="2335545" cy="1547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7" descr="C:\Users\ugenc\Desktop\sunum\res\20131105PHT23809_orig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231" y="1633944"/>
            <a:ext cx="2386783" cy="1508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8" descr="C:\Users\ugenc\Desktop\sunum\res\20131118PHT25528_origin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013" y="5013176"/>
            <a:ext cx="2433764" cy="16233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1948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88949" y="1509713"/>
            <a:ext cx="6464077" cy="400110"/>
          </a:xfrm>
          <a:prstGeom prst="rect">
            <a:avLst/>
          </a:prstGeom>
        </p:spPr>
        <p:txBody>
          <a:bodyPr wrap="none">
            <a:spAutoFit/>
          </a:bodyPr>
          <a:lstStyle/>
          <a:p>
            <a:pPr>
              <a:defRPr/>
            </a:pPr>
            <a:r>
              <a:rPr lang="tr-TR" b="1" i="0" dirty="0">
                <a:solidFill>
                  <a:srgbClr val="C00000"/>
                </a:solidFill>
                <a:latin typeface="+mn-lt"/>
              </a:rPr>
              <a:t>Erasmus+ </a:t>
            </a:r>
            <a:r>
              <a:rPr lang="tr-TR" sz="2000" i="0" dirty="0">
                <a:solidFill>
                  <a:srgbClr val="000099"/>
                </a:solidFill>
                <a:latin typeface="+mn-lt"/>
              </a:rPr>
              <a:t>programında temel olarak </a:t>
            </a:r>
            <a:r>
              <a:rPr lang="tr-TR" sz="2000" i="0" dirty="0" smtClean="0">
                <a:solidFill>
                  <a:srgbClr val="000099"/>
                </a:solidFill>
                <a:latin typeface="+mn-lt"/>
              </a:rPr>
              <a:t>3 </a:t>
            </a:r>
            <a:r>
              <a:rPr lang="tr-TR" sz="2000" i="0" dirty="0">
                <a:solidFill>
                  <a:srgbClr val="000099"/>
                </a:solidFill>
                <a:latin typeface="+mn-lt"/>
              </a:rPr>
              <a:t>faaliyet yer almaktadır.</a:t>
            </a:r>
          </a:p>
        </p:txBody>
      </p:sp>
      <p:graphicFrame>
        <p:nvGraphicFramePr>
          <p:cNvPr id="11" name="Tablo 10"/>
          <p:cNvGraphicFramePr>
            <a:graphicFrameLocks noGrp="1"/>
          </p:cNvGraphicFramePr>
          <p:nvPr>
            <p:extLst>
              <p:ext uri="{D42A27DB-BD31-4B8C-83A1-F6EECF244321}">
                <p14:modId xmlns:p14="http://schemas.microsoft.com/office/powerpoint/2010/main" val="1939145791"/>
              </p:ext>
            </p:extLst>
          </p:nvPr>
        </p:nvGraphicFramePr>
        <p:xfrm>
          <a:off x="6181" y="1988841"/>
          <a:ext cx="9032120" cy="4869159"/>
        </p:xfrm>
        <a:graphic>
          <a:graphicData uri="http://schemas.openxmlformats.org/drawingml/2006/table">
            <a:tbl>
              <a:tblPr firstRow="1" bandRow="1">
                <a:tableStyleId>{5C22544A-7EE6-4342-B048-85BDC9FD1C3A}</a:tableStyleId>
              </a:tblPr>
              <a:tblGrid>
                <a:gridCol w="4516060"/>
                <a:gridCol w="4516060"/>
              </a:tblGrid>
              <a:tr h="378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kern="1200" baseline="0" dirty="0" smtClean="0">
                          <a:solidFill>
                            <a:schemeClr val="lt1"/>
                          </a:solidFill>
                          <a:latin typeface="+mn-lt"/>
                          <a:ea typeface="+mn-ea"/>
                          <a:cs typeface="+mn-cs"/>
                        </a:rPr>
                        <a:t>KA1 Hareketlilik Projeleri </a:t>
                      </a:r>
                      <a:r>
                        <a:rPr lang="tr-TR" sz="1800" b="0" i="0" u="none" strike="noStrike" kern="1200" baseline="0" dirty="0" smtClean="0">
                          <a:solidFill>
                            <a:schemeClr val="lt1"/>
                          </a:solidFill>
                          <a:latin typeface="+mn-lt"/>
                          <a:ea typeface="+mn-ea"/>
                          <a:cs typeface="+mn-cs"/>
                        </a:rPr>
                        <a:t>	</a:t>
                      </a: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kern="1200" baseline="0" dirty="0" smtClean="0">
                          <a:solidFill>
                            <a:schemeClr val="lt1"/>
                          </a:solidFill>
                          <a:latin typeface="+mn-lt"/>
                          <a:ea typeface="+mn-ea"/>
                          <a:cs typeface="+mn-cs"/>
                        </a:rPr>
                        <a:t>KA2 Stratejik Ortaklıklar </a:t>
                      </a:r>
                      <a:r>
                        <a:rPr lang="tr-TR" sz="1800" b="0" i="0" u="none" strike="noStrike" kern="1200" baseline="0" dirty="0" smtClean="0">
                          <a:solidFill>
                            <a:schemeClr val="lt1"/>
                          </a:solidFill>
                          <a:latin typeface="+mn-lt"/>
                          <a:ea typeface="+mn-ea"/>
                          <a:cs typeface="+mn-cs"/>
                        </a:rPr>
                        <a:t>	</a:t>
                      </a:r>
                    </a:p>
                  </a:txBody>
                  <a:tcPr marL="91451" marR="91451" marT="45715" marB="45715"/>
                </a:tc>
              </a:tr>
              <a:tr h="1773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Bireylerin belli alanlarda bilgi, beceri ve yeterlik kazanmaları, yurtdışında </a:t>
                      </a:r>
                      <a:r>
                        <a:rPr lang="tr-TR" sz="1800" b="0" i="0" kern="1200" dirty="0" smtClean="0">
                          <a:solidFill>
                            <a:schemeClr val="dk1"/>
                          </a:solidFill>
                          <a:effectLst/>
                          <a:latin typeface="+mn-lt"/>
                          <a:ea typeface="+mn-ea"/>
                          <a:cs typeface="+mn-cs"/>
                        </a:rPr>
                        <a:t>teori ve uygulama içeren faaliyetlerde</a:t>
                      </a:r>
                      <a:r>
                        <a:rPr lang="tr-TR" sz="1800" b="0" i="0" kern="1200" baseline="0" dirty="0" smtClean="0">
                          <a:solidFill>
                            <a:schemeClr val="dk1"/>
                          </a:solidFill>
                          <a:effectLst/>
                          <a:latin typeface="+mn-lt"/>
                          <a:ea typeface="+mn-ea"/>
                          <a:cs typeface="+mn-cs"/>
                        </a:rPr>
                        <a:t> yer almaları</a:t>
                      </a:r>
                      <a:r>
                        <a:rPr lang="tr-TR" sz="1800" b="0" i="0" u="none" strike="noStrike" kern="1200" baseline="0" dirty="0" smtClean="0">
                          <a:solidFill>
                            <a:schemeClr val="dk1"/>
                          </a:solidFill>
                          <a:latin typeface="+mn-lt"/>
                          <a:ea typeface="+mn-ea"/>
                          <a:cs typeface="+mn-cs"/>
                        </a:rPr>
                        <a:t> amacıyla </a:t>
                      </a:r>
                      <a:r>
                        <a:rPr lang="tr-TR" sz="1800" b="0" i="0" kern="1200" dirty="0" smtClean="0">
                          <a:solidFill>
                            <a:schemeClr val="dk1"/>
                          </a:solidFill>
                          <a:effectLst/>
                          <a:latin typeface="+mn-lt"/>
                          <a:ea typeface="+mn-ea"/>
                          <a:cs typeface="+mn-cs"/>
                        </a:rPr>
                        <a:t>staj ve/veya çalışma</a:t>
                      </a:r>
                      <a:r>
                        <a:rPr lang="tr-TR" sz="1800" b="0" i="0" kern="1200" baseline="0" dirty="0" smtClean="0">
                          <a:solidFill>
                            <a:schemeClr val="dk1"/>
                          </a:solidFill>
                          <a:effectLst/>
                          <a:latin typeface="+mn-lt"/>
                          <a:ea typeface="+mn-ea"/>
                          <a:cs typeface="+mn-cs"/>
                        </a:rPr>
                        <a:t> imkanı sağlamaktadır.</a:t>
                      </a:r>
                      <a:endParaRPr lang="tr-TR" sz="1800" b="0" i="0" u="none" strike="noStrike" kern="1200" baseline="0" dirty="0" smtClean="0">
                        <a:solidFill>
                          <a:schemeClr val="dk1"/>
                        </a:solidFill>
                        <a:latin typeface="+mn-lt"/>
                        <a:ea typeface="+mn-ea"/>
                        <a:cs typeface="+mn-cs"/>
                      </a:endParaRP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tx1"/>
                          </a:solidFill>
                          <a:latin typeface="+mn-lt"/>
                          <a:ea typeface="+mn-ea"/>
                          <a:cs typeface="+mn-cs"/>
                        </a:rPr>
                        <a:t>Yerel/bölgesel, ulusal veya uluslararası düzeyde yenilikçi uygulamaların geliştirilmesi, transfer edilmesi ve/veya uygulanması amacıyla, program üyesi ülkelerdeki grup/kuruluşlar arasındaki stratejik işbirliği ve ortaklık projeleri</a:t>
                      </a:r>
                    </a:p>
                  </a:txBody>
                  <a:tcPr marL="91451" marR="91451" marT="45715" marB="45715"/>
                </a:tc>
              </a:tr>
              <a:tr h="378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Hareketlilik odaklı 	</a:t>
                      </a: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Çıktı (ürün odaklı) 	</a:t>
                      </a:r>
                    </a:p>
                  </a:txBody>
                  <a:tcPr marL="91451" marR="91451" marT="45715" marB="45715"/>
                </a:tc>
              </a:tr>
              <a:tr h="378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Faaliyetler bireysel, katkı kurumsal 	</a:t>
                      </a: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Faaliyetler ve katkı kurumsal 	</a:t>
                      </a:r>
                    </a:p>
                  </a:txBody>
                  <a:tcPr marL="91451" marR="91451" marT="45715" marB="45715"/>
                </a:tc>
              </a:tr>
              <a:tr h="653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Yurtdışı ortağın proje içerisinde rolü sadece ev sahipliği ve hibe almıyor 	</a:t>
                      </a: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Yurtdışı ortaklar proje içerisinde aktif ve hibe paylaşımı yapılır </a:t>
                      </a:r>
                    </a:p>
                  </a:txBody>
                  <a:tcPr marL="91451" marR="91451" marT="45715" marB="45715"/>
                </a:tc>
              </a:tr>
              <a:tr h="653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Hibe yönetimi sadece kurum içerisinde gerçekleşiyor 	</a:t>
                      </a: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Hibe yönetimi başvuran kuruluş tarafından diğer ortaklara para aktarılarak yapılıyor </a:t>
                      </a:r>
                    </a:p>
                  </a:txBody>
                  <a:tcPr marL="91451" marR="91451" marT="45715" marB="45715"/>
                </a:tc>
              </a:tr>
              <a:tr h="653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Kurum içerisinde bir ya da birkaç kişi tarafından yürütülebilir 	</a:t>
                      </a:r>
                    </a:p>
                  </a:txBody>
                  <a:tcPr marL="91451" marR="91451"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Ciddi bir ekip çalışması olmadan başarıya ulaşmak imkansız 	</a:t>
                      </a:r>
                    </a:p>
                  </a:txBody>
                  <a:tcPr marL="91451" marR="91451" marT="45715" marB="45715"/>
                </a:tc>
              </a:tr>
            </a:tbl>
          </a:graphicData>
        </a:graphic>
      </p:graphicFrame>
    </p:spTree>
    <p:extLst>
      <p:ext uri="{BB962C8B-B14F-4D97-AF65-F5344CB8AC3E}">
        <p14:creationId xmlns:p14="http://schemas.microsoft.com/office/powerpoint/2010/main" val="86052543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53987" y="1556509"/>
            <a:ext cx="5432425" cy="461963"/>
          </a:xfrm>
          <a:prstGeom prst="rect">
            <a:avLst/>
          </a:prstGeom>
        </p:spPr>
        <p:txBody>
          <a:bodyPr wrap="none">
            <a:spAutoFit/>
          </a:bodyPr>
          <a:lstStyle/>
          <a:p>
            <a:pPr>
              <a:defRPr/>
            </a:pPr>
            <a:r>
              <a:rPr lang="tr-TR" b="1" i="0" dirty="0">
                <a:solidFill>
                  <a:srgbClr val="C00000"/>
                </a:solidFill>
                <a:latin typeface="+mn-lt"/>
              </a:rPr>
              <a:t>Okul Eğitimi Personel Hareketliliği (KA1)</a:t>
            </a:r>
            <a:endParaRPr lang="tr-TR" sz="2000" i="0" dirty="0">
              <a:solidFill>
                <a:srgbClr val="000099"/>
              </a:solidFill>
              <a:latin typeface="+mn-lt"/>
            </a:endParaRPr>
          </a:p>
        </p:txBody>
      </p:sp>
      <p:graphicFrame>
        <p:nvGraphicFramePr>
          <p:cNvPr id="11" name="Tablo 10"/>
          <p:cNvGraphicFramePr>
            <a:graphicFrameLocks noGrp="1"/>
          </p:cNvGraphicFramePr>
          <p:nvPr>
            <p:extLst>
              <p:ext uri="{D42A27DB-BD31-4B8C-83A1-F6EECF244321}">
                <p14:modId xmlns:p14="http://schemas.microsoft.com/office/powerpoint/2010/main" val="3153783509"/>
              </p:ext>
            </p:extLst>
          </p:nvPr>
        </p:nvGraphicFramePr>
        <p:xfrm>
          <a:off x="131762" y="2018472"/>
          <a:ext cx="8891587" cy="4764092"/>
        </p:xfrm>
        <a:graphic>
          <a:graphicData uri="http://schemas.openxmlformats.org/drawingml/2006/table">
            <a:tbl>
              <a:tblPr firstRow="1" bandRow="1">
                <a:tableStyleId>{00A15C55-8517-42AA-B614-E9B94910E393}</a:tableStyleId>
              </a:tblPr>
              <a:tblGrid>
                <a:gridCol w="1754357"/>
                <a:gridCol w="7137230"/>
              </a:tblGrid>
              <a:tr h="370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b="0" i="0" u="none" strike="noStrike" kern="1200" baseline="0" dirty="0" smtClean="0">
                        <a:solidFill>
                          <a:schemeClr val="lt1"/>
                        </a:solidFill>
                        <a:latin typeface="+mn-lt"/>
                        <a:ea typeface="+mn-ea"/>
                        <a:cs typeface="+mn-cs"/>
                      </a:endParaRPr>
                    </a:p>
                  </a:txBody>
                  <a:tcPr marL="91431" marR="91431" marT="45683" marB="456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Okul  Eğitimi Personeli Öğrenme Hareketliliği</a:t>
                      </a:r>
                      <a:endParaRPr lang="tr-TR" sz="1600" b="0" i="0" u="none" strike="noStrike" kern="1200" baseline="0" dirty="0" smtClean="0">
                        <a:solidFill>
                          <a:schemeClr val="lt1"/>
                        </a:solidFill>
                        <a:latin typeface="+mn-lt"/>
                        <a:ea typeface="+mn-ea"/>
                        <a:cs typeface="+mn-cs"/>
                      </a:endParaRPr>
                    </a:p>
                  </a:txBody>
                  <a:tcPr marL="91431" marR="91431" marT="45683" marB="45683"/>
                </a:tc>
              </a:tr>
              <a:tr h="822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HEDEF GRUP</a:t>
                      </a:r>
                      <a:endParaRPr lang="tr-TR" sz="1600" b="1" i="0" u="none" strike="noStrike" kern="1200" baseline="0" dirty="0" smtClean="0">
                        <a:solidFill>
                          <a:srgbClr val="C00000"/>
                        </a:solidFill>
                        <a:latin typeface="+mn-lt"/>
                        <a:ea typeface="+mn-ea"/>
                        <a:cs typeface="+mn-cs"/>
                      </a:endParaRPr>
                    </a:p>
                  </a:txBody>
                  <a:tcPr marL="91431" marR="91431" marT="45683" marB="45683" anchor="ctr"/>
                </a:tc>
                <a:tc>
                  <a:txBody>
                    <a:bodyPr/>
                    <a:lstStyle/>
                    <a:p>
                      <a:r>
                        <a:rPr lang="tr-TR" sz="1600" u="none" strike="noStrike" kern="1200" baseline="0" dirty="0" smtClean="0"/>
                        <a:t>Bu faaliyetin yararlanıcıları okulların eğitim personelidir (öğretmenler, idareciler). Ancak, başvuru, Program Ülkelerinden birinde yerleşik bir okul tarafından yapılmalıdır. Bireysel başvuru kabul edilmemektedir.</a:t>
                      </a:r>
                      <a:endParaRPr lang="tr-TR" sz="1600" b="0" i="0" u="none" strike="noStrike" kern="1200" baseline="0" dirty="0" smtClean="0">
                        <a:solidFill>
                          <a:schemeClr val="dk1"/>
                        </a:solidFill>
                        <a:latin typeface="+mn-lt"/>
                        <a:ea typeface="+mn-ea"/>
                        <a:cs typeface="+mn-cs"/>
                      </a:endParaRPr>
                    </a:p>
                  </a:txBody>
                  <a:tcPr marL="91431" marR="91431" marT="45683" marB="45683" anchor="ctr"/>
                </a:tc>
              </a:tr>
              <a:tr h="2042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YURT DIŞI FAALİYET</a:t>
                      </a:r>
                      <a:endParaRPr lang="tr-TR" sz="1600" b="1" i="0" u="none" strike="noStrike" kern="1200" baseline="0" dirty="0" smtClean="0">
                        <a:solidFill>
                          <a:srgbClr val="C00000"/>
                        </a:solidFill>
                        <a:latin typeface="+mn-lt"/>
                        <a:ea typeface="+mn-ea"/>
                        <a:cs typeface="+mn-cs"/>
                      </a:endParaRPr>
                    </a:p>
                  </a:txBody>
                  <a:tcPr marL="91431" marR="91431" marT="45683" marB="45683" anchor="ctr"/>
                </a:tc>
                <a:tc>
                  <a:txBody>
                    <a:bodyPr/>
                    <a:lstStyle/>
                    <a:p>
                      <a:r>
                        <a:rPr lang="tr-TR" sz="1600" b="1" u="none" strike="noStrike" kern="1200" baseline="0" dirty="0" smtClean="0">
                          <a:solidFill>
                            <a:srgbClr val="C00000"/>
                          </a:solidFill>
                        </a:rPr>
                        <a:t>Personel Eğitimi </a:t>
                      </a:r>
                    </a:p>
                    <a:p>
                      <a:pPr marL="285750" indent="-285750">
                        <a:buFont typeface="Wingdings" pitchFamily="2" charset="2"/>
                        <a:buChar char="q"/>
                      </a:pPr>
                      <a:r>
                        <a:rPr lang="tr-TR" sz="1600" u="none" strike="noStrike" kern="1200" baseline="0" dirty="0" smtClean="0"/>
                        <a:t>yurtdışında yapılandırılmış bir kurs veya eğitim faaliyetine katılım </a:t>
                      </a:r>
                    </a:p>
                    <a:p>
                      <a:pPr marL="285750" indent="-285750">
                        <a:buFont typeface="Wingdings" pitchFamily="2" charset="2"/>
                        <a:buChar char="q"/>
                      </a:pPr>
                      <a:r>
                        <a:rPr lang="tr-TR" sz="1600" u="none" strike="noStrike" kern="1200" baseline="0" dirty="0" smtClean="0"/>
                        <a:t>yurtdışında yetişkin eğitimi alanında aktif bir kuruluşta işbaşı eğitimi/gözlem süreci geçirme. </a:t>
                      </a:r>
                    </a:p>
                    <a:p>
                      <a:endParaRPr lang="tr-TR" sz="1600" u="none" strike="noStrike" kern="1200" baseline="0" dirty="0" smtClean="0"/>
                    </a:p>
                    <a:p>
                      <a:r>
                        <a:rPr lang="tr-TR" sz="1600" b="1" u="none" strike="noStrike" kern="1200" baseline="0" dirty="0" smtClean="0">
                          <a:solidFill>
                            <a:srgbClr val="C00000"/>
                          </a:solidFill>
                        </a:rPr>
                        <a:t>Eğitim/Öğretim görevlendirmesi </a:t>
                      </a:r>
                    </a:p>
                    <a:p>
                      <a:pPr marL="285750" indent="-285750">
                        <a:buFont typeface="Wingdings" pitchFamily="2" charset="2"/>
                        <a:buChar char="q"/>
                      </a:pPr>
                      <a:r>
                        <a:rPr lang="tr-TR" sz="1600" u="none" strike="noStrike" kern="1200" baseline="0" dirty="0" smtClean="0"/>
                        <a:t>Okul Eğitimi personeline yurtdışındaki ortak bir kuruluşta eğitim veya öğretim sunma fırsatı sağlanması 	</a:t>
                      </a:r>
                      <a:endParaRPr lang="tr-TR" sz="1600" b="0" i="0" u="none" strike="noStrike" kern="1200" baseline="0" dirty="0" smtClean="0">
                        <a:solidFill>
                          <a:schemeClr val="dk1"/>
                        </a:solidFill>
                        <a:latin typeface="+mn-lt"/>
                        <a:ea typeface="+mn-ea"/>
                        <a:cs typeface="+mn-cs"/>
                      </a:endParaRPr>
                    </a:p>
                  </a:txBody>
                  <a:tcPr marL="91431" marR="91431" marT="45683" marB="45683"/>
                </a:tc>
              </a:tr>
              <a:tr h="579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FAALİYET SÜRESİ</a:t>
                      </a:r>
                      <a:endParaRPr lang="tr-TR" sz="1600" b="1" i="0" u="none" strike="noStrike" kern="1200" baseline="0" dirty="0" smtClean="0">
                        <a:solidFill>
                          <a:srgbClr val="C00000"/>
                        </a:solidFill>
                        <a:latin typeface="+mn-lt"/>
                        <a:ea typeface="+mn-ea"/>
                        <a:cs typeface="+mn-cs"/>
                      </a:endParaRPr>
                    </a:p>
                  </a:txBody>
                  <a:tcPr marL="91431" marR="91431" marT="45683" marB="45683"/>
                </a:tc>
                <a:tc>
                  <a:txBody>
                    <a:bodyPr/>
                    <a:lstStyle/>
                    <a:p>
                      <a:r>
                        <a:rPr lang="tr-TR" sz="1600" u="none" strike="noStrike" kern="1200" baseline="0" dirty="0" smtClean="0"/>
                        <a:t>2 gün- 2 ay </a:t>
                      </a:r>
                    </a:p>
                    <a:p>
                      <a:r>
                        <a:rPr lang="tr-TR" sz="1600" u="none" strike="noStrike" kern="1200" baseline="0" dirty="0" smtClean="0"/>
                        <a:t>1 veya 2 yıl </a:t>
                      </a:r>
                      <a:endParaRPr lang="tr-TR" sz="1600" b="0" i="0" u="none" strike="noStrike" kern="1200" baseline="0" dirty="0" smtClean="0">
                        <a:solidFill>
                          <a:schemeClr val="dk1"/>
                        </a:solidFill>
                        <a:latin typeface="+mn-lt"/>
                        <a:ea typeface="+mn-ea"/>
                        <a:cs typeface="+mn-cs"/>
                      </a:endParaRPr>
                    </a:p>
                  </a:txBody>
                  <a:tcPr marL="91431" marR="91431" marT="45683" marB="45683"/>
                </a:tc>
              </a:tr>
              <a:tr h="579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SON BAŞVURU TARİHİ</a:t>
                      </a:r>
                      <a:endParaRPr lang="tr-TR" sz="1600" b="1" i="0" u="none" strike="noStrike" kern="1200" baseline="0" dirty="0" smtClean="0">
                        <a:solidFill>
                          <a:srgbClr val="C00000"/>
                        </a:solidFill>
                        <a:latin typeface="+mn-lt"/>
                        <a:ea typeface="+mn-ea"/>
                        <a:cs typeface="+mn-cs"/>
                      </a:endParaRPr>
                    </a:p>
                  </a:txBody>
                  <a:tcPr marL="91431" marR="91431" marT="45683" marB="456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2 Şubat 2016 </a:t>
                      </a:r>
                      <a:endParaRPr lang="tr-TR" sz="1600" b="0" i="0" u="none" strike="noStrike" kern="1200" baseline="0" dirty="0" smtClean="0">
                        <a:solidFill>
                          <a:schemeClr val="dk1"/>
                        </a:solidFill>
                        <a:latin typeface="+mn-lt"/>
                        <a:ea typeface="+mn-ea"/>
                        <a:cs typeface="+mn-cs"/>
                      </a:endParaRPr>
                    </a:p>
                  </a:txBody>
                  <a:tcPr marL="91431" marR="91431" marT="45683" marB="45683" anchor="ctr"/>
                </a:tc>
              </a:tr>
              <a:tr h="370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ORTAKLAR</a:t>
                      </a:r>
                      <a:endParaRPr lang="tr-TR" sz="1600" b="1" i="0" u="none" strike="noStrike" kern="1200" baseline="0" dirty="0" smtClean="0">
                        <a:solidFill>
                          <a:srgbClr val="C00000"/>
                        </a:solidFill>
                        <a:latin typeface="+mn-lt"/>
                        <a:ea typeface="+mn-ea"/>
                        <a:cs typeface="+mn-cs"/>
                      </a:endParaRPr>
                    </a:p>
                  </a:txBody>
                  <a:tcPr marL="91431" marR="91431" marT="45683" marB="456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Gönderen ve ev sahibi (yurtdışı) olmak üzere en az iki kurumun ortaklığı zorunludur. </a:t>
                      </a:r>
                      <a:endParaRPr lang="tr-TR" sz="1600" b="0" i="0" u="none" strike="noStrike" kern="1200" baseline="0" dirty="0" smtClean="0">
                        <a:solidFill>
                          <a:schemeClr val="dk1"/>
                        </a:solidFill>
                        <a:latin typeface="+mn-lt"/>
                        <a:ea typeface="+mn-ea"/>
                        <a:cs typeface="+mn-cs"/>
                      </a:endParaRPr>
                    </a:p>
                  </a:txBody>
                  <a:tcPr marL="91431" marR="91431" marT="45683" marB="45683" anchor="ctr"/>
                </a:tc>
              </a:tr>
            </a:tbl>
          </a:graphicData>
        </a:graphic>
      </p:graphicFrame>
    </p:spTree>
    <p:extLst>
      <p:ext uri="{BB962C8B-B14F-4D97-AF65-F5344CB8AC3E}">
        <p14:creationId xmlns:p14="http://schemas.microsoft.com/office/powerpoint/2010/main" val="243282208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52303"/>
            <a:ext cx="6264696" cy="1323439"/>
          </a:xfrm>
          <a:prstGeom prst="rect">
            <a:avLst/>
          </a:prstGeom>
          <a:noFill/>
        </p:spPr>
        <p:txBody>
          <a:bodyPr wrap="square" rtlCol="0">
            <a:spAutoFit/>
          </a:bodyPr>
          <a:lstStyle/>
          <a:p>
            <a:pPr algn="ctr"/>
            <a:r>
              <a:rPr lang="tr-TR" sz="3200" b="1" dirty="0">
                <a:solidFill>
                  <a:schemeClr val="tx2"/>
                </a:solidFill>
              </a:rPr>
              <a:t>ERASMUS+</a:t>
            </a:r>
          </a:p>
          <a:p>
            <a:pPr algn="ctr"/>
            <a:r>
              <a:rPr lang="tr-TR" sz="2400" b="1" dirty="0">
                <a:solidFill>
                  <a:schemeClr val="tx2"/>
                </a:solidFill>
              </a:rPr>
              <a:t>Okul Eğitimi Personel Hareketliliği Projeleri</a:t>
            </a:r>
          </a:p>
          <a:p>
            <a:pPr algn="ctr"/>
            <a:r>
              <a:rPr lang="tr-TR" sz="2400" b="1" dirty="0">
                <a:solidFill>
                  <a:schemeClr val="tx2"/>
                </a:solidFill>
              </a:rPr>
              <a:t>Örnek Kazanan Listesi</a:t>
            </a:r>
          </a:p>
        </p:txBody>
      </p:sp>
      <p:graphicFrame>
        <p:nvGraphicFramePr>
          <p:cNvPr id="10" name="Tablo 9"/>
          <p:cNvGraphicFramePr>
            <a:graphicFrameLocks noGrp="1"/>
          </p:cNvGraphicFramePr>
          <p:nvPr>
            <p:extLst>
              <p:ext uri="{D42A27DB-BD31-4B8C-83A1-F6EECF244321}">
                <p14:modId xmlns:p14="http://schemas.microsoft.com/office/powerpoint/2010/main" val="3614978478"/>
              </p:ext>
            </p:extLst>
          </p:nvPr>
        </p:nvGraphicFramePr>
        <p:xfrm>
          <a:off x="329405" y="1700808"/>
          <a:ext cx="8496301" cy="4146573"/>
        </p:xfrm>
        <a:graphic>
          <a:graphicData uri="http://schemas.openxmlformats.org/drawingml/2006/table">
            <a:tbl>
              <a:tblPr firstRow="1" bandRow="1">
                <a:tableStyleId>{5C22544A-7EE6-4342-B048-85BDC9FD1C3A}</a:tableStyleId>
              </a:tblPr>
              <a:tblGrid>
                <a:gridCol w="2736097"/>
                <a:gridCol w="3672130"/>
                <a:gridCol w="1008036"/>
                <a:gridCol w="1080038"/>
              </a:tblGrid>
              <a:tr h="378439">
                <a:tc>
                  <a:txBody>
                    <a:bodyPr/>
                    <a:lstStyle/>
                    <a:p>
                      <a:pPr algn="ctr"/>
                      <a:r>
                        <a:rPr lang="tr-TR" sz="1800" dirty="0" smtClean="0"/>
                        <a:t>Kurum</a:t>
                      </a:r>
                      <a:endParaRPr lang="tr-TR" sz="1800" dirty="0"/>
                    </a:p>
                  </a:txBody>
                  <a:tcPr marL="91433" marR="91433" marT="45729" marB="45729" anchor="ctr"/>
                </a:tc>
                <a:tc>
                  <a:txBody>
                    <a:bodyPr/>
                    <a:lstStyle/>
                    <a:p>
                      <a:pPr algn="ctr"/>
                      <a:r>
                        <a:rPr lang="tr-TR" sz="1800" dirty="0" smtClean="0"/>
                        <a:t>Proje</a:t>
                      </a:r>
                      <a:endParaRPr lang="tr-TR" sz="1800" dirty="0"/>
                    </a:p>
                  </a:txBody>
                  <a:tcPr marL="91433" marR="91433" marT="45729" marB="45729" anchor="ctr"/>
                </a:tc>
                <a:tc>
                  <a:txBody>
                    <a:bodyPr/>
                    <a:lstStyle/>
                    <a:p>
                      <a:pPr algn="ctr"/>
                      <a:r>
                        <a:rPr lang="tr-TR" sz="1800" dirty="0" smtClean="0"/>
                        <a:t>İl</a:t>
                      </a:r>
                      <a:endParaRPr lang="tr-TR" sz="1800" dirty="0"/>
                    </a:p>
                  </a:txBody>
                  <a:tcPr marL="91433" marR="91433" marT="45729" marB="45729" anchor="ctr"/>
                </a:tc>
                <a:tc>
                  <a:txBody>
                    <a:bodyPr/>
                    <a:lstStyle/>
                    <a:p>
                      <a:pPr algn="ctr"/>
                      <a:r>
                        <a:rPr lang="tr-TR" sz="1800" dirty="0" smtClean="0"/>
                        <a:t>Bütçe (€)</a:t>
                      </a:r>
                      <a:endParaRPr lang="tr-TR" sz="1800" dirty="0"/>
                    </a:p>
                  </a:txBody>
                  <a:tcPr marL="91433" marR="91433" marT="45729" marB="45729" anchor="ctr"/>
                </a:tc>
              </a:tr>
              <a:tr h="933137">
                <a:tc>
                  <a:txBody>
                    <a:bodyPr/>
                    <a:lstStyle/>
                    <a:p>
                      <a:pPr algn="ctr"/>
                      <a:r>
                        <a:rPr lang="tr-TR" sz="1800" dirty="0" smtClean="0"/>
                        <a:t>Gölbaşı Mesleki ve Teknik Anadolu Lisesi </a:t>
                      </a:r>
                      <a:endParaRPr lang="tr-TR" sz="1800" dirty="0"/>
                    </a:p>
                  </a:txBody>
                  <a:tcPr marL="91433" marR="91433" marT="45729" marB="45729" anchor="ctr"/>
                </a:tc>
                <a:tc>
                  <a:txBody>
                    <a:bodyPr/>
                    <a:lstStyle/>
                    <a:p>
                      <a:pPr algn="ctr"/>
                      <a:r>
                        <a:rPr lang="tr-TR" sz="1800" dirty="0" smtClean="0"/>
                        <a:t>Erken Okul Terkiyle Mücadelenin 8 Metodu </a:t>
                      </a:r>
                      <a:endParaRPr lang="tr-TR" sz="1800" dirty="0"/>
                    </a:p>
                  </a:txBody>
                  <a:tcPr marL="91433" marR="91433" marT="45729" marB="45729" anchor="ctr"/>
                </a:tc>
                <a:tc>
                  <a:txBody>
                    <a:bodyPr/>
                    <a:lstStyle/>
                    <a:p>
                      <a:pPr algn="ctr"/>
                      <a:r>
                        <a:rPr lang="tr-TR" sz="1800" dirty="0" smtClean="0"/>
                        <a:t>Ankara</a:t>
                      </a:r>
                      <a:endParaRPr lang="tr-TR" sz="1800" dirty="0"/>
                    </a:p>
                  </a:txBody>
                  <a:tcPr marL="91433" marR="91433" marT="45729" marB="45729" anchor="ctr"/>
                </a:tc>
                <a:tc>
                  <a:txBody>
                    <a:bodyPr/>
                    <a:lstStyle/>
                    <a:p>
                      <a:pPr algn="ctr"/>
                      <a:r>
                        <a:rPr lang="tr-TR" sz="1800" dirty="0" smtClean="0"/>
                        <a:t>13.668</a:t>
                      </a:r>
                      <a:endParaRPr lang="tr-TR" sz="1800" dirty="0"/>
                    </a:p>
                  </a:txBody>
                  <a:tcPr marL="91433" marR="91433" marT="45729" marB="45729" anchor="ctr"/>
                </a:tc>
              </a:tr>
              <a:tr h="640193">
                <a:tc>
                  <a:txBody>
                    <a:bodyPr/>
                    <a:lstStyle/>
                    <a:p>
                      <a:pPr algn="ctr"/>
                      <a:r>
                        <a:rPr lang="tr-TR" sz="1800" dirty="0" smtClean="0"/>
                        <a:t>Aslanlar İlkokulu </a:t>
                      </a:r>
                      <a:endParaRPr lang="tr-TR" sz="1800" dirty="0"/>
                    </a:p>
                  </a:txBody>
                  <a:tcPr marL="91433" marR="91433" marT="45729" marB="45729" anchor="ctr"/>
                </a:tc>
                <a:tc>
                  <a:txBody>
                    <a:bodyPr/>
                    <a:lstStyle/>
                    <a:p>
                      <a:pPr algn="ctr"/>
                      <a:r>
                        <a:rPr lang="tr-TR" sz="1800" dirty="0" smtClean="0"/>
                        <a:t>Bireysel Farklılıklara Rağmen Eşit Eğitim</a:t>
                      </a:r>
                      <a:endParaRPr lang="tr-TR" sz="1800" dirty="0"/>
                    </a:p>
                  </a:txBody>
                  <a:tcPr marL="91433" marR="91433"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Antalya</a:t>
                      </a:r>
                    </a:p>
                  </a:txBody>
                  <a:tcPr marL="91433" marR="91433" marT="45729" marB="45729" anchor="ctr"/>
                </a:tc>
                <a:tc>
                  <a:txBody>
                    <a:bodyPr/>
                    <a:lstStyle/>
                    <a:p>
                      <a:pPr algn="ctr"/>
                      <a:r>
                        <a:rPr lang="tr-TR" sz="1800" dirty="0" smtClean="0"/>
                        <a:t>5.991</a:t>
                      </a:r>
                      <a:endParaRPr lang="tr-TR" sz="1800" dirty="0"/>
                    </a:p>
                  </a:txBody>
                  <a:tcPr marL="91433" marR="91433" marT="45729" marB="45729" anchor="ctr"/>
                </a:tc>
              </a:tr>
              <a:tr h="914396">
                <a:tc>
                  <a:txBody>
                    <a:bodyPr/>
                    <a:lstStyle/>
                    <a:p>
                      <a:pPr algn="ctr"/>
                      <a:r>
                        <a:rPr lang="tr-TR" sz="1800" dirty="0" smtClean="0"/>
                        <a:t>Çumra Mesleki ve Teknik Anadolu Lisesi</a:t>
                      </a:r>
                      <a:endParaRPr lang="tr-TR" sz="1800" dirty="0"/>
                    </a:p>
                  </a:txBody>
                  <a:tcPr marL="91433" marR="91433" marT="45729" marB="45729" anchor="ctr"/>
                </a:tc>
                <a:tc>
                  <a:txBody>
                    <a:bodyPr/>
                    <a:lstStyle/>
                    <a:p>
                      <a:pPr algn="ctr"/>
                      <a:r>
                        <a:rPr lang="tr-TR" sz="1800" dirty="0" smtClean="0"/>
                        <a:t>Meslek Liselerinde Değişen Eğitim: Okul İdaresi ve Eğitim Personel Yeterliliklerinin Artırılması</a:t>
                      </a:r>
                      <a:endParaRPr lang="tr-TR" sz="1800" dirty="0"/>
                    </a:p>
                  </a:txBody>
                  <a:tcPr marL="91433" marR="91433"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Konya</a:t>
                      </a:r>
                    </a:p>
                  </a:txBody>
                  <a:tcPr marL="91433" marR="91433" marT="45729" marB="45729" anchor="ctr"/>
                </a:tc>
                <a:tc>
                  <a:txBody>
                    <a:bodyPr/>
                    <a:lstStyle/>
                    <a:p>
                      <a:pPr algn="ctr"/>
                      <a:r>
                        <a:rPr lang="tr-TR" sz="1800" dirty="0" smtClean="0"/>
                        <a:t>4.208</a:t>
                      </a:r>
                      <a:endParaRPr lang="tr-TR" sz="1800" dirty="0"/>
                    </a:p>
                  </a:txBody>
                  <a:tcPr marL="91433" marR="91433" marT="45729" marB="45729" anchor="ctr"/>
                </a:tc>
              </a:tr>
              <a:tr h="640193">
                <a:tc>
                  <a:txBody>
                    <a:bodyPr/>
                    <a:lstStyle/>
                    <a:p>
                      <a:pPr algn="ctr"/>
                      <a:r>
                        <a:rPr lang="tr-TR" sz="1800" dirty="0" err="1" smtClean="0"/>
                        <a:t>Teletaş</a:t>
                      </a:r>
                      <a:r>
                        <a:rPr lang="tr-TR" sz="1800" dirty="0" smtClean="0"/>
                        <a:t> İlkokulu</a:t>
                      </a:r>
                      <a:endParaRPr lang="tr-TR" sz="1800" dirty="0"/>
                    </a:p>
                  </a:txBody>
                  <a:tcPr marL="91433" marR="91433" marT="45729" marB="45729" anchor="ctr"/>
                </a:tc>
                <a:tc>
                  <a:txBody>
                    <a:bodyPr/>
                    <a:lstStyle/>
                    <a:p>
                      <a:pPr algn="ctr"/>
                      <a:r>
                        <a:rPr lang="tr-TR" sz="1800" dirty="0" smtClean="0"/>
                        <a:t>Çocuk İstismarı ve İhmalinde Sessiz Çığlıkları Duyabilmek İçin AB Eğitimi </a:t>
                      </a:r>
                      <a:endParaRPr lang="tr-TR" sz="1800" dirty="0"/>
                    </a:p>
                  </a:txBody>
                  <a:tcPr marL="91433" marR="91433"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İstanbul</a:t>
                      </a:r>
                    </a:p>
                  </a:txBody>
                  <a:tcPr marL="91433" marR="91433" marT="45729" marB="45729" anchor="ctr"/>
                </a:tc>
                <a:tc>
                  <a:txBody>
                    <a:bodyPr/>
                    <a:lstStyle/>
                    <a:p>
                      <a:pPr algn="ctr"/>
                      <a:r>
                        <a:rPr lang="tr-TR" sz="1800" dirty="0" smtClean="0"/>
                        <a:t>56.750</a:t>
                      </a:r>
                      <a:endParaRPr lang="tr-TR" sz="1800" dirty="0"/>
                    </a:p>
                  </a:txBody>
                  <a:tcPr marL="91433" marR="91433" marT="45729" marB="45729" anchor="ctr"/>
                </a:tc>
              </a:tr>
              <a:tr h="640193">
                <a:tc>
                  <a:txBody>
                    <a:bodyPr/>
                    <a:lstStyle/>
                    <a:p>
                      <a:pPr algn="ctr"/>
                      <a:r>
                        <a:rPr lang="tr-TR" sz="1800" dirty="0" smtClean="0"/>
                        <a:t>Metin Emiroğlu Anadolu Lisesi </a:t>
                      </a:r>
                      <a:endParaRPr lang="tr-TR" sz="1800" dirty="0"/>
                    </a:p>
                  </a:txBody>
                  <a:tcPr marL="91433" marR="91433" marT="45729" marB="45729" anchor="ctr"/>
                </a:tc>
                <a:tc>
                  <a:txBody>
                    <a:bodyPr/>
                    <a:lstStyle/>
                    <a:p>
                      <a:pPr algn="ctr"/>
                      <a:r>
                        <a:rPr lang="tr-TR" sz="1800" dirty="0" smtClean="0"/>
                        <a:t>Dijital Yenilikler ile Dünyayı Kucaklamak </a:t>
                      </a:r>
                      <a:endParaRPr lang="tr-TR" sz="1800" dirty="0"/>
                    </a:p>
                  </a:txBody>
                  <a:tcPr marL="91433" marR="91433"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Malatya</a:t>
                      </a:r>
                    </a:p>
                  </a:txBody>
                  <a:tcPr marL="91433" marR="91433" marT="45729" marB="45729" anchor="ctr"/>
                </a:tc>
                <a:tc>
                  <a:txBody>
                    <a:bodyPr/>
                    <a:lstStyle/>
                    <a:p>
                      <a:pPr algn="ctr"/>
                      <a:r>
                        <a:rPr lang="tr-TR" sz="1800" dirty="0" smtClean="0"/>
                        <a:t>23.508</a:t>
                      </a:r>
                      <a:endParaRPr lang="tr-TR" sz="1800" dirty="0"/>
                    </a:p>
                  </a:txBody>
                  <a:tcPr marL="91433" marR="91433" marT="45729" marB="45729" anchor="ctr"/>
                </a:tc>
              </a:tr>
            </a:tbl>
          </a:graphicData>
        </a:graphic>
      </p:graphicFrame>
    </p:spTree>
    <p:extLst>
      <p:ext uri="{BB962C8B-B14F-4D97-AF65-F5344CB8AC3E}">
        <p14:creationId xmlns:p14="http://schemas.microsoft.com/office/powerpoint/2010/main" val="163400971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23613" y="1729879"/>
            <a:ext cx="7023100" cy="460375"/>
          </a:xfrm>
          <a:prstGeom prst="rect">
            <a:avLst/>
          </a:prstGeom>
        </p:spPr>
        <p:txBody>
          <a:bodyPr wrap="none">
            <a:spAutoFit/>
          </a:bodyPr>
          <a:lstStyle/>
          <a:p>
            <a:pPr>
              <a:defRPr/>
            </a:pPr>
            <a:r>
              <a:rPr lang="tr-TR" b="1" i="0" dirty="0">
                <a:solidFill>
                  <a:srgbClr val="C00000"/>
                </a:solidFill>
                <a:latin typeface="+mn-lt"/>
              </a:rPr>
              <a:t>Mesleki Eğitim Öğrenci ve Personel Hareketliliği (KA1)</a:t>
            </a:r>
            <a:endParaRPr lang="tr-TR" sz="2000" i="0" dirty="0">
              <a:solidFill>
                <a:srgbClr val="000099"/>
              </a:solidFill>
              <a:latin typeface="+mn-lt"/>
            </a:endParaRPr>
          </a:p>
        </p:txBody>
      </p:sp>
      <p:graphicFrame>
        <p:nvGraphicFramePr>
          <p:cNvPr id="11" name="Tablo 10"/>
          <p:cNvGraphicFramePr>
            <a:graphicFrameLocks noGrp="1"/>
          </p:cNvGraphicFramePr>
          <p:nvPr>
            <p:extLst>
              <p:ext uri="{D42A27DB-BD31-4B8C-83A1-F6EECF244321}">
                <p14:modId xmlns:p14="http://schemas.microsoft.com/office/powerpoint/2010/main" val="2076156965"/>
              </p:ext>
            </p:extLst>
          </p:nvPr>
        </p:nvGraphicFramePr>
        <p:xfrm>
          <a:off x="123613" y="2377579"/>
          <a:ext cx="8893176" cy="4059237"/>
        </p:xfrm>
        <a:graphic>
          <a:graphicData uri="http://schemas.openxmlformats.org/drawingml/2006/table">
            <a:tbl>
              <a:tblPr firstRow="1" bandRow="1">
                <a:tableStyleId>{6E25E649-3F16-4E02-A733-19D2CDBF48F0}</a:tableStyleId>
              </a:tblPr>
              <a:tblGrid>
                <a:gridCol w="1754670"/>
                <a:gridCol w="3569253"/>
                <a:gridCol w="3569253"/>
              </a:tblGrid>
              <a:tr h="370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b="0" i="0" u="none" strike="noStrike" kern="1200" baseline="0" dirty="0" smtClean="0">
                        <a:solidFill>
                          <a:schemeClr val="lt1"/>
                        </a:solidFill>
                        <a:latin typeface="+mn-lt"/>
                        <a:ea typeface="+mn-ea"/>
                        <a:cs typeface="+mn-cs"/>
                      </a:endParaRP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chemeClr val="lt1"/>
                          </a:solidFill>
                          <a:latin typeface="+mn-lt"/>
                          <a:ea typeface="+mn-ea"/>
                          <a:cs typeface="+mn-cs"/>
                        </a:rPr>
                        <a:t>Mesleki Eğitim Öğrencileri</a:t>
                      </a: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chemeClr val="lt1"/>
                          </a:solidFill>
                          <a:latin typeface="+mn-lt"/>
                          <a:ea typeface="+mn-ea"/>
                          <a:cs typeface="+mn-cs"/>
                        </a:rPr>
                        <a:t>Mesleki Eğitim Personeli</a:t>
                      </a:r>
                    </a:p>
                  </a:txBody>
                  <a:tcPr marL="91447" marR="91447" marT="45724" marB="45724"/>
                </a:tc>
              </a:tr>
              <a:tr h="701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HEDEF GRUP</a:t>
                      </a:r>
                      <a:endParaRPr lang="tr-TR" sz="1600" b="1" i="0" u="none" strike="noStrike" kern="1200" baseline="0" dirty="0" smtClean="0">
                        <a:solidFill>
                          <a:srgbClr val="C00000"/>
                        </a:solidFill>
                        <a:latin typeface="+mn-lt"/>
                        <a:ea typeface="+mn-ea"/>
                        <a:cs typeface="+mn-cs"/>
                      </a:endParaRPr>
                    </a:p>
                  </a:txBody>
                  <a:tcPr marL="91447" marR="91447" marT="45724" marB="45724" anchor="ctr"/>
                </a:tc>
                <a:tc>
                  <a:txBody>
                    <a:bodyPr/>
                    <a:lstStyle/>
                    <a:p>
                      <a:r>
                        <a:rPr lang="tr-TR" sz="2000" b="0" i="0" u="none" strike="noStrike" kern="1200" baseline="0" dirty="0" smtClean="0">
                          <a:solidFill>
                            <a:schemeClr val="dk1"/>
                          </a:solidFill>
                          <a:latin typeface="+mn-lt"/>
                          <a:ea typeface="+mn-ea"/>
                          <a:cs typeface="+mn-cs"/>
                        </a:rPr>
                        <a:t>Meslek Lisesi Öğrencileri </a:t>
                      </a:r>
                    </a:p>
                    <a:p>
                      <a:r>
                        <a:rPr lang="tr-TR" sz="2000" b="0" i="0" u="none" strike="noStrike" kern="1200" baseline="0" dirty="0" smtClean="0">
                          <a:solidFill>
                            <a:schemeClr val="dk1"/>
                          </a:solidFill>
                          <a:latin typeface="+mn-lt"/>
                          <a:ea typeface="+mn-ea"/>
                          <a:cs typeface="+mn-cs"/>
                        </a:rPr>
                        <a:t>Çıraklar </a:t>
                      </a:r>
                    </a:p>
                  </a:txBody>
                  <a:tcPr marL="91447" marR="91447" marT="45724" marB="45724" anchor="ctr"/>
                </a:tc>
                <a:tc>
                  <a:txBody>
                    <a:bodyPr/>
                    <a:lstStyle/>
                    <a:p>
                      <a:r>
                        <a:rPr lang="tr-TR" sz="2000" b="0" i="0" u="none" strike="noStrike" kern="1200" baseline="0" dirty="0" smtClean="0">
                          <a:solidFill>
                            <a:schemeClr val="dk1"/>
                          </a:solidFill>
                          <a:latin typeface="+mn-lt"/>
                          <a:ea typeface="+mn-ea"/>
                          <a:cs typeface="+mn-cs"/>
                        </a:rPr>
                        <a:t>Mesleki eğitim alanında çalışan eğitmen ve uzmanlar </a:t>
                      </a:r>
                    </a:p>
                  </a:txBody>
                  <a:tcPr marL="91447" marR="91447" marT="45724" marB="45724" anchor="ctr"/>
                </a:tc>
              </a:tr>
              <a:tr h="1310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YURT DIŞI FAALİYET</a:t>
                      </a:r>
                      <a:endParaRPr lang="tr-TR" sz="1600" b="1" i="0" u="none" strike="noStrike" kern="1200" baseline="0" dirty="0" smtClean="0">
                        <a:solidFill>
                          <a:srgbClr val="C00000"/>
                        </a:solidFill>
                        <a:latin typeface="+mn-lt"/>
                        <a:ea typeface="+mn-ea"/>
                        <a:cs typeface="+mn-cs"/>
                      </a:endParaRPr>
                    </a:p>
                  </a:txBody>
                  <a:tcPr marL="91447" marR="91447" marT="45724" marB="45724" anchor="ctr"/>
                </a:tc>
                <a:tc>
                  <a:txBody>
                    <a:bodyPr/>
                    <a:lstStyle/>
                    <a:p>
                      <a:r>
                        <a:rPr lang="tr-TR" sz="2000" b="0" i="0" u="none" strike="noStrike" kern="1200" baseline="0" dirty="0" smtClean="0">
                          <a:solidFill>
                            <a:schemeClr val="dk1"/>
                          </a:solidFill>
                          <a:latin typeface="+mn-lt"/>
                          <a:ea typeface="+mn-ea"/>
                          <a:cs typeface="+mn-cs"/>
                        </a:rPr>
                        <a:t>Mesleki Eğitim Stajı </a:t>
                      </a:r>
                    </a:p>
                  </a:txBody>
                  <a:tcPr marL="91447" marR="91447" marT="45724" marB="45724" anchor="ctr"/>
                </a:tc>
                <a:tc>
                  <a:txBody>
                    <a:bodyPr/>
                    <a:lstStyle/>
                    <a:p>
                      <a:r>
                        <a:rPr lang="tr-TR" sz="2000" b="0" i="0" u="none" strike="noStrike" kern="1200" baseline="0" dirty="0" smtClean="0">
                          <a:solidFill>
                            <a:schemeClr val="dk1"/>
                          </a:solidFill>
                          <a:latin typeface="+mn-lt"/>
                          <a:ea typeface="+mn-ea"/>
                          <a:cs typeface="+mn-cs"/>
                        </a:rPr>
                        <a:t>Öğretmenlik veya eğitmenlik deneyimi </a:t>
                      </a:r>
                    </a:p>
                    <a:p>
                      <a:r>
                        <a:rPr lang="tr-TR" sz="2000" b="0" i="0" u="none" strike="noStrike" kern="1200" baseline="0" dirty="0" smtClean="0">
                          <a:solidFill>
                            <a:schemeClr val="dk1"/>
                          </a:solidFill>
                          <a:latin typeface="+mn-lt"/>
                          <a:ea typeface="+mn-ea"/>
                          <a:cs typeface="+mn-cs"/>
                        </a:rPr>
                        <a:t>Mesleki eğitim personelinin eğitimi </a:t>
                      </a:r>
                    </a:p>
                  </a:txBody>
                  <a:tcPr marL="91447" marR="91447" marT="45724" marB="45724"/>
                </a:tc>
              </a:tr>
              <a:tr h="396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FAALİYET SÜRESİ</a:t>
                      </a:r>
                      <a:endParaRPr lang="tr-TR" sz="1600" b="1" i="0" u="none" strike="noStrike" kern="1200" baseline="0" dirty="0" smtClean="0">
                        <a:solidFill>
                          <a:srgbClr val="C00000"/>
                        </a:solidFill>
                        <a:latin typeface="+mn-lt"/>
                        <a:ea typeface="+mn-ea"/>
                        <a:cs typeface="+mn-cs"/>
                      </a:endParaRPr>
                    </a:p>
                  </a:txBody>
                  <a:tcPr marL="91447" marR="91447" marT="45724" marB="45724"/>
                </a:tc>
                <a:tc>
                  <a:txBody>
                    <a:bodyPr/>
                    <a:lstStyle/>
                    <a:p>
                      <a:r>
                        <a:rPr lang="tr-TR" sz="2000" b="0" i="0" u="none" strike="noStrike" kern="1200" baseline="0" dirty="0" smtClean="0">
                          <a:solidFill>
                            <a:schemeClr val="dk1"/>
                          </a:solidFill>
                          <a:latin typeface="+mn-lt"/>
                          <a:ea typeface="+mn-ea"/>
                          <a:cs typeface="+mn-cs"/>
                        </a:rPr>
                        <a:t>2 hafta-12 ay </a:t>
                      </a:r>
                      <a:endParaRPr lang="tr-TR" sz="1800" b="0" i="0" u="none" strike="noStrike" kern="1200" baseline="0" dirty="0" smtClean="0">
                        <a:solidFill>
                          <a:schemeClr val="dk1"/>
                        </a:solidFill>
                        <a:latin typeface="+mn-lt"/>
                        <a:ea typeface="+mn-ea"/>
                        <a:cs typeface="+mn-cs"/>
                      </a:endParaRPr>
                    </a:p>
                  </a:txBody>
                  <a:tcPr marL="91447" marR="91447" marT="45724" marB="45724"/>
                </a:tc>
                <a:tc>
                  <a:txBody>
                    <a:bodyPr/>
                    <a:lstStyle/>
                    <a:p>
                      <a:r>
                        <a:rPr lang="tr-TR" sz="2000" b="0" i="0" u="none" strike="noStrike" kern="1200" baseline="0" dirty="0" smtClean="0">
                          <a:solidFill>
                            <a:schemeClr val="dk1"/>
                          </a:solidFill>
                          <a:latin typeface="+mn-lt"/>
                          <a:ea typeface="+mn-ea"/>
                          <a:cs typeface="+mn-cs"/>
                        </a:rPr>
                        <a:t>2 Gün- 2 ay </a:t>
                      </a:r>
                    </a:p>
                  </a:txBody>
                  <a:tcPr marL="91447" marR="91447" marT="45724" marB="45724"/>
                </a:tc>
              </a:tr>
              <a:tr h="579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SON BAŞVURU TARİHİ</a:t>
                      </a:r>
                      <a:endParaRPr lang="tr-TR" sz="1600" b="1" i="0" u="none" strike="noStrike" kern="1200" baseline="0" dirty="0" smtClean="0">
                        <a:solidFill>
                          <a:srgbClr val="C00000"/>
                        </a:solidFill>
                        <a:latin typeface="+mn-lt"/>
                        <a:ea typeface="+mn-ea"/>
                        <a:cs typeface="+mn-cs"/>
                      </a:endParaRPr>
                    </a:p>
                  </a:txBody>
                  <a:tcPr marL="91447" marR="91447" marT="45724" marB="4572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2 Şubat 2016</a:t>
                      </a:r>
                      <a:endParaRPr lang="tr-TR" sz="2000" b="0" i="0" u="none" strike="noStrike" kern="1200" baseline="0" dirty="0" smtClean="0">
                        <a:solidFill>
                          <a:schemeClr val="dk1"/>
                        </a:solidFill>
                        <a:latin typeface="+mn-lt"/>
                        <a:ea typeface="+mn-ea"/>
                        <a:cs typeface="+mn-cs"/>
                      </a:endParaRPr>
                    </a:p>
                  </a:txBody>
                  <a:tcPr marL="91447" marR="91447" marT="45724" marB="45724" anchor="ctr"/>
                </a:tc>
                <a:tc hMerge="1">
                  <a:txBody>
                    <a:bodyPr/>
                    <a:lstStyle/>
                    <a:p>
                      <a:endParaRPr lang="tr-TR"/>
                    </a:p>
                  </a:txBody>
                  <a:tcPr/>
                </a:tc>
              </a:tr>
              <a:tr h="701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u="none" strike="noStrike" kern="1200" baseline="0" dirty="0" smtClean="0">
                          <a:solidFill>
                            <a:srgbClr val="C00000"/>
                          </a:solidFill>
                        </a:rPr>
                        <a:t>ORTAKLAR</a:t>
                      </a:r>
                      <a:endParaRPr lang="tr-TR" sz="1600" b="1" i="0" u="none" strike="noStrike" kern="1200" baseline="0" dirty="0" smtClean="0">
                        <a:solidFill>
                          <a:srgbClr val="C00000"/>
                        </a:solidFill>
                        <a:latin typeface="+mn-lt"/>
                        <a:ea typeface="+mn-ea"/>
                        <a:cs typeface="+mn-cs"/>
                      </a:endParaRPr>
                    </a:p>
                  </a:txBody>
                  <a:tcPr marL="91447" marR="91447" marT="45724" marB="4572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Gönderen ve ev sahibi (yurtdışı) olmak üzere en az iki kurumun ortaklığı zorunludur. </a:t>
                      </a:r>
                      <a:endParaRPr lang="tr-TR" sz="2000" b="0" i="0" u="none" strike="noStrike" kern="1200" baseline="0" dirty="0" smtClean="0">
                        <a:solidFill>
                          <a:schemeClr val="dk1"/>
                        </a:solidFill>
                        <a:latin typeface="+mn-lt"/>
                        <a:ea typeface="+mn-ea"/>
                        <a:cs typeface="+mn-cs"/>
                      </a:endParaRPr>
                    </a:p>
                  </a:txBody>
                  <a:tcPr marL="91447" marR="91447" marT="45724" marB="45724" anchor="ctr"/>
                </a:tc>
                <a:tc hMerge="1">
                  <a:txBody>
                    <a:bodyPr/>
                    <a:lstStyle/>
                    <a:p>
                      <a:endParaRPr lang="tr-TR"/>
                    </a:p>
                  </a:txBody>
                  <a:tcPr/>
                </a:tc>
              </a:tr>
            </a:tbl>
          </a:graphicData>
        </a:graphic>
      </p:graphicFrame>
    </p:spTree>
    <p:extLst>
      <p:ext uri="{BB962C8B-B14F-4D97-AF65-F5344CB8AC3E}">
        <p14:creationId xmlns:p14="http://schemas.microsoft.com/office/powerpoint/2010/main" val="98630023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52303"/>
            <a:ext cx="6264696" cy="1323439"/>
          </a:xfrm>
          <a:prstGeom prst="rect">
            <a:avLst/>
          </a:prstGeom>
          <a:noFill/>
        </p:spPr>
        <p:txBody>
          <a:bodyPr wrap="square" rtlCol="0">
            <a:spAutoFit/>
          </a:bodyPr>
          <a:lstStyle/>
          <a:p>
            <a:pPr algn="ctr"/>
            <a:r>
              <a:rPr lang="tr-TR" sz="3200" b="1" dirty="0">
                <a:solidFill>
                  <a:schemeClr val="tx2"/>
                </a:solidFill>
              </a:rPr>
              <a:t>ERASMUS+</a:t>
            </a:r>
          </a:p>
          <a:p>
            <a:pPr algn="ctr"/>
            <a:r>
              <a:rPr lang="tr-TR" sz="2400" b="1" dirty="0">
                <a:solidFill>
                  <a:schemeClr val="tx2"/>
                </a:solidFill>
              </a:rPr>
              <a:t>Mesleki Eğitim Hareketlilik Projeleri</a:t>
            </a:r>
          </a:p>
          <a:p>
            <a:pPr algn="ctr"/>
            <a:r>
              <a:rPr lang="tr-TR" sz="2400" b="1" dirty="0">
                <a:solidFill>
                  <a:schemeClr val="tx2"/>
                </a:solidFill>
              </a:rPr>
              <a:t>Örnek Kazanan Listesi</a:t>
            </a:r>
          </a:p>
        </p:txBody>
      </p:sp>
      <p:graphicFrame>
        <p:nvGraphicFramePr>
          <p:cNvPr id="10" name="Tablo 9"/>
          <p:cNvGraphicFramePr>
            <a:graphicFrameLocks noGrp="1"/>
          </p:cNvGraphicFramePr>
          <p:nvPr>
            <p:extLst>
              <p:ext uri="{D42A27DB-BD31-4B8C-83A1-F6EECF244321}">
                <p14:modId xmlns:p14="http://schemas.microsoft.com/office/powerpoint/2010/main" val="2505493365"/>
              </p:ext>
            </p:extLst>
          </p:nvPr>
        </p:nvGraphicFramePr>
        <p:xfrm>
          <a:off x="163824" y="1844824"/>
          <a:ext cx="8496301" cy="4054476"/>
        </p:xfrm>
        <a:graphic>
          <a:graphicData uri="http://schemas.openxmlformats.org/drawingml/2006/table">
            <a:tbl>
              <a:tblPr firstRow="1" bandRow="1">
                <a:tableStyleId>{5C22544A-7EE6-4342-B048-85BDC9FD1C3A}</a:tableStyleId>
              </a:tblPr>
              <a:tblGrid>
                <a:gridCol w="2736097"/>
                <a:gridCol w="3672130"/>
                <a:gridCol w="1008036"/>
                <a:gridCol w="1080038"/>
              </a:tblGrid>
              <a:tr h="378359">
                <a:tc>
                  <a:txBody>
                    <a:bodyPr/>
                    <a:lstStyle/>
                    <a:p>
                      <a:pPr algn="ctr"/>
                      <a:r>
                        <a:rPr lang="tr-TR" sz="1800" dirty="0" smtClean="0"/>
                        <a:t>Kurum</a:t>
                      </a:r>
                      <a:endParaRPr lang="tr-TR" sz="1800" dirty="0"/>
                    </a:p>
                  </a:txBody>
                  <a:tcPr marL="91433" marR="91433" marT="45719" marB="45719" anchor="ctr"/>
                </a:tc>
                <a:tc>
                  <a:txBody>
                    <a:bodyPr/>
                    <a:lstStyle/>
                    <a:p>
                      <a:pPr algn="ctr"/>
                      <a:r>
                        <a:rPr lang="tr-TR" sz="1800" dirty="0" smtClean="0"/>
                        <a:t>Proje</a:t>
                      </a:r>
                      <a:endParaRPr lang="tr-TR" sz="1800" dirty="0"/>
                    </a:p>
                  </a:txBody>
                  <a:tcPr marL="91433" marR="91433" marT="45719" marB="45719" anchor="ctr"/>
                </a:tc>
                <a:tc>
                  <a:txBody>
                    <a:bodyPr/>
                    <a:lstStyle/>
                    <a:p>
                      <a:pPr algn="ctr"/>
                      <a:r>
                        <a:rPr lang="tr-TR" sz="1800" dirty="0" smtClean="0"/>
                        <a:t>İl</a:t>
                      </a:r>
                      <a:endParaRPr lang="tr-TR" sz="1800" dirty="0"/>
                    </a:p>
                  </a:txBody>
                  <a:tcPr marL="91433" marR="91433" marT="45719" marB="45719" anchor="ctr"/>
                </a:tc>
                <a:tc>
                  <a:txBody>
                    <a:bodyPr/>
                    <a:lstStyle/>
                    <a:p>
                      <a:pPr algn="ctr"/>
                      <a:r>
                        <a:rPr lang="tr-TR" sz="1800" dirty="0" smtClean="0"/>
                        <a:t>Bütçe</a:t>
                      </a:r>
                      <a:endParaRPr lang="tr-TR" sz="1800" dirty="0"/>
                    </a:p>
                  </a:txBody>
                  <a:tcPr marL="91433" marR="91433" marT="45719" marB="45719" anchor="ctr"/>
                </a:tc>
              </a:tr>
              <a:tr h="932941">
                <a:tc>
                  <a:txBody>
                    <a:bodyPr/>
                    <a:lstStyle/>
                    <a:p>
                      <a:pPr algn="ctr"/>
                      <a:r>
                        <a:rPr lang="tr-TR" sz="1800" dirty="0" smtClean="0"/>
                        <a:t>Kumluca</a:t>
                      </a:r>
                      <a:r>
                        <a:rPr lang="tr-TR" sz="1800" baseline="0" dirty="0" smtClean="0"/>
                        <a:t> Mesleki ve Teknik Eğitim Merkezi</a:t>
                      </a:r>
                      <a:endParaRPr lang="tr-TR" sz="1800" dirty="0"/>
                    </a:p>
                  </a:txBody>
                  <a:tcPr marL="91433" marR="91433" marT="45719" marB="45719" anchor="ctr"/>
                </a:tc>
                <a:tc>
                  <a:txBody>
                    <a:bodyPr/>
                    <a:lstStyle/>
                    <a:p>
                      <a:pPr algn="ctr"/>
                      <a:r>
                        <a:rPr lang="tr-TR" sz="1800" dirty="0" smtClean="0"/>
                        <a:t>Elektrik Elektronik Alanında AB Uygulamaları</a:t>
                      </a:r>
                      <a:endParaRPr lang="tr-TR" sz="1800" dirty="0"/>
                    </a:p>
                  </a:txBody>
                  <a:tcPr marL="91433" marR="91433" marT="45719" marB="45719" anchor="ctr"/>
                </a:tc>
                <a:tc>
                  <a:txBody>
                    <a:bodyPr/>
                    <a:lstStyle/>
                    <a:p>
                      <a:pPr algn="ctr"/>
                      <a:r>
                        <a:rPr lang="tr-TR" sz="1800" dirty="0" smtClean="0"/>
                        <a:t>Antalya</a:t>
                      </a:r>
                      <a:endParaRPr lang="tr-TR" sz="1800" dirty="0"/>
                    </a:p>
                  </a:txBody>
                  <a:tcPr marL="91433" marR="91433" marT="45719" marB="45719" anchor="ctr"/>
                </a:tc>
                <a:tc>
                  <a:txBody>
                    <a:bodyPr/>
                    <a:lstStyle/>
                    <a:p>
                      <a:pPr algn="ctr"/>
                      <a:r>
                        <a:rPr lang="tr-TR" sz="1800" dirty="0" smtClean="0"/>
                        <a:t>79.374</a:t>
                      </a:r>
                      <a:endParaRPr lang="tr-TR" sz="1800" dirty="0"/>
                    </a:p>
                  </a:txBody>
                  <a:tcPr marL="91433" marR="91433" marT="45719" marB="45719" anchor="ctr"/>
                </a:tc>
              </a:tr>
              <a:tr h="914392">
                <a:tc>
                  <a:txBody>
                    <a:bodyPr/>
                    <a:lstStyle/>
                    <a:p>
                      <a:pPr algn="ctr"/>
                      <a:r>
                        <a:rPr lang="tr-TR" sz="1800" dirty="0" smtClean="0"/>
                        <a:t>Kazan Efes Mesleki ve Teknik Anadolu Lisesi </a:t>
                      </a:r>
                      <a:endParaRPr lang="tr-TR" sz="1800" dirty="0"/>
                    </a:p>
                  </a:txBody>
                  <a:tcPr marL="91433" marR="91433" marT="45719" marB="45719" anchor="ctr"/>
                </a:tc>
                <a:tc>
                  <a:txBody>
                    <a:bodyPr/>
                    <a:lstStyle/>
                    <a:p>
                      <a:pPr algn="ctr"/>
                      <a:r>
                        <a:rPr lang="sv-SE" sz="1800" dirty="0" smtClean="0"/>
                        <a:t>Otomotiv Sektöründe Lazerli İmalat Yöntemleri </a:t>
                      </a:r>
                      <a:endParaRPr lang="tr-TR" sz="1800" dirty="0"/>
                    </a:p>
                  </a:txBody>
                  <a:tcPr marL="91433" marR="91433"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Ankara</a:t>
                      </a:r>
                    </a:p>
                  </a:txBody>
                  <a:tcPr marL="91433" marR="91433" marT="45719" marB="45719" anchor="ctr"/>
                </a:tc>
                <a:tc>
                  <a:txBody>
                    <a:bodyPr/>
                    <a:lstStyle/>
                    <a:p>
                      <a:pPr algn="ctr"/>
                      <a:r>
                        <a:rPr lang="tr-TR" sz="1800" dirty="0" smtClean="0"/>
                        <a:t>81.108</a:t>
                      </a:r>
                      <a:endParaRPr lang="tr-TR" sz="1800" dirty="0"/>
                    </a:p>
                  </a:txBody>
                  <a:tcPr marL="91433" marR="91433" marT="45719" marB="45719" anchor="ctr"/>
                </a:tc>
              </a:tr>
              <a:tr h="914392">
                <a:tc>
                  <a:txBody>
                    <a:bodyPr/>
                    <a:lstStyle/>
                    <a:p>
                      <a:pPr algn="ctr"/>
                      <a:r>
                        <a:rPr lang="tr-TR" sz="1800" dirty="0" smtClean="0"/>
                        <a:t>Elazığ Özel Eğitim Meslek Lisesi </a:t>
                      </a:r>
                      <a:endParaRPr lang="tr-TR" sz="1800" dirty="0"/>
                    </a:p>
                  </a:txBody>
                  <a:tcPr marL="91433" marR="91433" marT="45719" marB="45719" anchor="ctr"/>
                </a:tc>
                <a:tc>
                  <a:txBody>
                    <a:bodyPr/>
                    <a:lstStyle/>
                    <a:p>
                      <a:pPr algn="ctr"/>
                      <a:r>
                        <a:rPr lang="tr-TR" sz="1800" dirty="0" smtClean="0"/>
                        <a:t>Engeller Meslek Edinmeyi Engellemez</a:t>
                      </a:r>
                      <a:endParaRPr lang="tr-TR" sz="1800" dirty="0"/>
                    </a:p>
                  </a:txBody>
                  <a:tcPr marL="91433" marR="91433"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Elazığ</a:t>
                      </a:r>
                    </a:p>
                  </a:txBody>
                  <a:tcPr marL="91433" marR="91433" marT="45719" marB="45719" anchor="ctr"/>
                </a:tc>
                <a:tc>
                  <a:txBody>
                    <a:bodyPr/>
                    <a:lstStyle/>
                    <a:p>
                      <a:pPr algn="ctr"/>
                      <a:r>
                        <a:rPr lang="tr-TR" sz="1800" dirty="0" smtClean="0"/>
                        <a:t>60.086</a:t>
                      </a:r>
                      <a:endParaRPr lang="tr-TR" sz="1800" dirty="0"/>
                    </a:p>
                  </a:txBody>
                  <a:tcPr marL="91433" marR="91433" marT="45719" marB="45719" anchor="ctr"/>
                </a:tc>
              </a:tr>
              <a:tr h="914392">
                <a:tc>
                  <a:txBody>
                    <a:bodyPr/>
                    <a:lstStyle/>
                    <a:p>
                      <a:pPr algn="ctr"/>
                      <a:r>
                        <a:rPr lang="tr-TR" sz="1800" dirty="0" smtClean="0"/>
                        <a:t>Osmangazi Mesleki ve Teknik Anadolu Lisesi </a:t>
                      </a:r>
                      <a:endParaRPr lang="tr-TR" sz="1800" dirty="0"/>
                    </a:p>
                  </a:txBody>
                  <a:tcPr marL="91433" marR="91433" marT="45719" marB="45719" anchor="ctr"/>
                </a:tc>
                <a:tc>
                  <a:txBody>
                    <a:bodyPr/>
                    <a:lstStyle/>
                    <a:p>
                      <a:pPr algn="ctr"/>
                      <a:r>
                        <a:rPr lang="tr-TR" sz="1800" dirty="0" smtClean="0"/>
                        <a:t>Çağrı Merkezi Operatörlüğü - Hattın Diğer Ucu Artık Profesyonellerle Dolu </a:t>
                      </a:r>
                      <a:endParaRPr lang="tr-TR" sz="1800" dirty="0"/>
                    </a:p>
                  </a:txBody>
                  <a:tcPr marL="91433" marR="91433"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Aydın</a:t>
                      </a:r>
                    </a:p>
                  </a:txBody>
                  <a:tcPr marL="91433" marR="91433" marT="45719" marB="45719" anchor="ctr"/>
                </a:tc>
                <a:tc>
                  <a:txBody>
                    <a:bodyPr/>
                    <a:lstStyle/>
                    <a:p>
                      <a:pPr algn="ctr"/>
                      <a:r>
                        <a:rPr lang="tr-TR" sz="1800" dirty="0" smtClean="0"/>
                        <a:t>115.464,</a:t>
                      </a:r>
                      <a:endParaRPr lang="tr-TR" sz="1800" dirty="0"/>
                    </a:p>
                  </a:txBody>
                  <a:tcPr marL="91433" marR="91433" marT="45719" marB="45719" anchor="ctr"/>
                </a:tc>
              </a:tr>
            </a:tbl>
          </a:graphicData>
        </a:graphic>
      </p:graphicFrame>
    </p:spTree>
    <p:extLst>
      <p:ext uri="{BB962C8B-B14F-4D97-AF65-F5344CB8AC3E}">
        <p14:creationId xmlns:p14="http://schemas.microsoft.com/office/powerpoint/2010/main" val="279813323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11760" y="266002"/>
            <a:ext cx="4896544" cy="1200329"/>
          </a:xfrm>
          <a:prstGeom prst="rect">
            <a:avLst/>
          </a:prstGeom>
          <a:noFill/>
        </p:spPr>
        <p:txBody>
          <a:bodyPr wrap="square" rtlCol="0">
            <a:spAutoFit/>
          </a:bodyPr>
          <a:lstStyle/>
          <a:p>
            <a:pPr algn="ctr"/>
            <a:r>
              <a:rPr lang="tr-TR" sz="3600" b="1" dirty="0">
                <a:solidFill>
                  <a:schemeClr val="tx2"/>
                </a:solidFill>
              </a:rPr>
              <a:t>Hangi Mali Yardımlardan Faydalanılabilir?</a:t>
            </a:r>
          </a:p>
        </p:txBody>
      </p:sp>
      <p:sp>
        <p:nvSpPr>
          <p:cNvPr id="13" name="Oval 12"/>
          <p:cNvSpPr/>
          <p:nvPr/>
        </p:nvSpPr>
        <p:spPr>
          <a:xfrm>
            <a:off x="828648" y="1774162"/>
            <a:ext cx="1266879" cy="1267233"/>
          </a:xfrm>
          <a:prstGeom prst="ellipse">
            <a:avLst/>
          </a:prstGeom>
          <a:blipFill>
            <a:blip r:embed="rId4">
              <a:extLst>
                <a:ext uri="{28A0092B-C50C-407E-A947-70E740481C1C}">
                  <a14:useLocalDpi xmlns:a14="http://schemas.microsoft.com/office/drawing/2010/main" val="0"/>
                </a:ext>
              </a:extLst>
            </a:blip>
            <a:srcRect/>
            <a:stretch>
              <a:fillRect l="-10000" r="-10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4" name="Oval 13"/>
          <p:cNvSpPr/>
          <p:nvPr/>
        </p:nvSpPr>
        <p:spPr>
          <a:xfrm>
            <a:off x="3920277" y="1751757"/>
            <a:ext cx="1266879" cy="1267233"/>
          </a:xfrm>
          <a:prstGeom prst="ellipse">
            <a:avLst/>
          </a:prstGeom>
          <a:blipFill>
            <a:blip r:embed="rId5">
              <a:extLst>
                <a:ext uri="{28A0092B-C50C-407E-A947-70E740481C1C}">
                  <a14:useLocalDpi xmlns:a14="http://schemas.microsoft.com/office/drawing/2010/main" val="0"/>
                </a:ext>
              </a:extLst>
            </a:blip>
            <a:srcRect/>
            <a:stretch>
              <a:fillRect l="-23000" r="-23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15" name="Grup 9"/>
          <p:cNvGrpSpPr>
            <a:grpSpLocks/>
          </p:cNvGrpSpPr>
          <p:nvPr/>
        </p:nvGrpSpPr>
        <p:grpSpPr bwMode="auto">
          <a:xfrm>
            <a:off x="94282" y="3321050"/>
            <a:ext cx="2735609" cy="847725"/>
            <a:chOff x="-8538" y="585963"/>
            <a:chExt cx="3446232" cy="847231"/>
          </a:xfrm>
        </p:grpSpPr>
        <p:sp>
          <p:nvSpPr>
            <p:cNvPr id="16" name="Dikdörtgen 15"/>
            <p:cNvSpPr/>
            <p:nvPr/>
          </p:nvSpPr>
          <p:spPr>
            <a:xfrm>
              <a:off x="-598" y="657359"/>
              <a:ext cx="3438292" cy="775835"/>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Dikdörtgen 16"/>
            <p:cNvSpPr/>
            <p:nvPr/>
          </p:nvSpPr>
          <p:spPr>
            <a:xfrm>
              <a:off x="-8538" y="585963"/>
              <a:ext cx="3438292" cy="775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0480" tIns="30480" rIns="30480" bIns="30480" spcCol="1270" anchor="ctr"/>
            <a:lstStyle/>
            <a:p>
              <a:pPr algn="ctr" rtl="1">
                <a:lnSpc>
                  <a:spcPct val="90000"/>
                </a:lnSpc>
                <a:spcAft>
                  <a:spcPct val="10000"/>
                </a:spcAft>
                <a:defRPr/>
              </a:pPr>
              <a:r>
                <a:rPr lang="tr-TR" b="1" u="sng" dirty="0">
                  <a:solidFill>
                    <a:srgbClr val="FF0000"/>
                  </a:solidFill>
                  <a:latin typeface="+mj-lt"/>
                </a:rPr>
                <a:t>Katılım Öncesi Mali Yardım Aracı (IPA)</a:t>
              </a:r>
              <a:endParaRPr lang="en-US" b="1" u="sng" dirty="0">
                <a:solidFill>
                  <a:srgbClr val="FF0000"/>
                </a:solidFill>
                <a:latin typeface="+mj-lt"/>
              </a:endParaRPr>
            </a:p>
          </p:txBody>
        </p:sp>
      </p:grpSp>
      <p:sp>
        <p:nvSpPr>
          <p:cNvPr id="18" name="Metin kutusu 17"/>
          <p:cNvSpPr txBox="1"/>
          <p:nvPr/>
        </p:nvSpPr>
        <p:spPr>
          <a:xfrm>
            <a:off x="2857500" y="3357563"/>
            <a:ext cx="3019425" cy="2368550"/>
          </a:xfrm>
          <a:prstGeom prst="rect">
            <a:avLst/>
          </a:prstGeom>
          <a:noFill/>
        </p:spPr>
        <p:txBody>
          <a:bodyPr>
            <a:spAutoFit/>
          </a:bodyPr>
          <a:lstStyle/>
          <a:p>
            <a:pPr>
              <a:defRPr/>
            </a:pPr>
            <a:r>
              <a:rPr lang="tr-TR" b="1" u="sng" dirty="0">
                <a:solidFill>
                  <a:srgbClr val="000099"/>
                </a:solidFill>
                <a:latin typeface="+mj-lt"/>
                <a:cs typeface="+mn-cs"/>
              </a:rPr>
              <a:t>Birlik Programları</a:t>
            </a:r>
          </a:p>
          <a:p>
            <a:pPr marL="342900" indent="-342900">
              <a:buFont typeface="Arial" pitchFamily="34" charset="0"/>
              <a:buChar char="•"/>
              <a:defRPr/>
            </a:pPr>
            <a:r>
              <a:rPr lang="tr-TR" b="1" dirty="0">
                <a:solidFill>
                  <a:srgbClr val="FF0000"/>
                </a:solidFill>
                <a:latin typeface="+mj-lt"/>
                <a:cs typeface="+mn-cs"/>
              </a:rPr>
              <a:t>Erasmus +</a:t>
            </a:r>
          </a:p>
          <a:p>
            <a:pPr marL="342900" indent="-342900">
              <a:buFont typeface="Arial" pitchFamily="34" charset="0"/>
              <a:buChar char="•"/>
              <a:defRPr/>
            </a:pPr>
            <a:r>
              <a:rPr lang="tr-TR" sz="2000" b="1" dirty="0" err="1">
                <a:solidFill>
                  <a:srgbClr val="000099"/>
                </a:solidFill>
                <a:latin typeface="+mj-lt"/>
                <a:cs typeface="+mn-cs"/>
              </a:rPr>
              <a:t>Cosme</a:t>
            </a:r>
            <a:endParaRPr lang="tr-TR" sz="2000" b="1" dirty="0">
              <a:solidFill>
                <a:srgbClr val="000099"/>
              </a:solidFill>
              <a:latin typeface="+mj-lt"/>
              <a:cs typeface="+mn-cs"/>
            </a:endParaRPr>
          </a:p>
          <a:p>
            <a:pPr marL="342900" indent="-342900">
              <a:buFont typeface="Arial" pitchFamily="34" charset="0"/>
              <a:buChar char="•"/>
              <a:defRPr/>
            </a:pPr>
            <a:r>
              <a:rPr lang="tr-TR" sz="2000" b="1" dirty="0">
                <a:solidFill>
                  <a:srgbClr val="000099"/>
                </a:solidFill>
                <a:latin typeface="+mj-lt"/>
                <a:cs typeface="+mn-cs"/>
              </a:rPr>
              <a:t>Yaratıcı Avrupa</a:t>
            </a:r>
          </a:p>
          <a:p>
            <a:pPr marL="342900" indent="-342900">
              <a:buFont typeface="Arial" pitchFamily="34" charset="0"/>
              <a:buChar char="•"/>
              <a:defRPr/>
            </a:pPr>
            <a:r>
              <a:rPr lang="tr-TR" sz="2000" b="1" dirty="0" err="1">
                <a:solidFill>
                  <a:srgbClr val="000099"/>
                </a:solidFill>
                <a:latin typeface="+mj-lt"/>
                <a:cs typeface="+mn-cs"/>
              </a:rPr>
              <a:t>Horizon</a:t>
            </a:r>
            <a:r>
              <a:rPr lang="tr-TR" sz="2000" b="1" dirty="0">
                <a:solidFill>
                  <a:srgbClr val="000099"/>
                </a:solidFill>
                <a:latin typeface="+mj-lt"/>
                <a:cs typeface="+mn-cs"/>
              </a:rPr>
              <a:t> 2020</a:t>
            </a:r>
          </a:p>
          <a:p>
            <a:pPr marL="342900" indent="-342900">
              <a:buFont typeface="Arial" pitchFamily="34" charset="0"/>
              <a:buChar char="•"/>
              <a:defRPr/>
            </a:pPr>
            <a:r>
              <a:rPr lang="tr-TR" sz="2000" b="1" dirty="0">
                <a:solidFill>
                  <a:srgbClr val="000099"/>
                </a:solidFill>
                <a:latin typeface="+mj-lt"/>
                <a:cs typeface="+mn-cs"/>
              </a:rPr>
              <a:t>Yaratıcı Avrupa</a:t>
            </a:r>
          </a:p>
          <a:p>
            <a:pPr marL="342900" indent="-342900">
              <a:buFont typeface="Arial" pitchFamily="34" charset="0"/>
              <a:buChar char="•"/>
              <a:defRPr/>
            </a:pPr>
            <a:r>
              <a:rPr lang="tr-TR" sz="2000" b="1" dirty="0">
                <a:solidFill>
                  <a:srgbClr val="000099"/>
                </a:solidFill>
                <a:latin typeface="+mj-lt"/>
                <a:cs typeface="+mn-cs"/>
              </a:rPr>
              <a:t>…</a:t>
            </a:r>
          </a:p>
        </p:txBody>
      </p:sp>
      <p:sp>
        <p:nvSpPr>
          <p:cNvPr id="19" name="Oval 18"/>
          <p:cNvSpPr/>
          <p:nvPr/>
        </p:nvSpPr>
        <p:spPr>
          <a:xfrm>
            <a:off x="6660232" y="1799259"/>
            <a:ext cx="1266879" cy="1267233"/>
          </a:xfrm>
          <a:prstGeom prst="ellipse">
            <a:avLst/>
          </a:prstGeom>
          <a:blipFill>
            <a:blip r:embed="rId6" cstate="print">
              <a:extLst>
                <a:ext uri="{28A0092B-C50C-407E-A947-70E740481C1C}">
                  <a14:useLocalDpi xmlns:a14="http://schemas.microsoft.com/office/drawing/2010/main" val="0"/>
                </a:ext>
              </a:extLst>
            </a:blip>
            <a:srcRect/>
            <a:stretch>
              <a:fillRect l="-2000" r="-2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20" name="Metin kutusu 19"/>
          <p:cNvSpPr txBox="1"/>
          <p:nvPr/>
        </p:nvSpPr>
        <p:spPr>
          <a:xfrm>
            <a:off x="5580063" y="3365500"/>
            <a:ext cx="3455987" cy="2676525"/>
          </a:xfrm>
          <a:prstGeom prst="rect">
            <a:avLst/>
          </a:prstGeom>
          <a:noFill/>
        </p:spPr>
        <p:txBody>
          <a:bodyPr>
            <a:spAutoFit/>
          </a:bodyPr>
          <a:lstStyle/>
          <a:p>
            <a:pPr>
              <a:defRPr/>
            </a:pPr>
            <a:r>
              <a:rPr lang="tr-TR" b="1" u="sng" dirty="0">
                <a:solidFill>
                  <a:srgbClr val="000099"/>
                </a:solidFill>
                <a:latin typeface="+mj-lt"/>
                <a:cs typeface="+mn-cs"/>
              </a:rPr>
              <a:t>Diğer Kaynaklar</a:t>
            </a:r>
          </a:p>
          <a:p>
            <a:pPr marL="342900" indent="-342900">
              <a:buFont typeface="Arial" pitchFamily="34" charset="0"/>
              <a:buChar char="•"/>
              <a:defRPr/>
            </a:pPr>
            <a:r>
              <a:rPr lang="tr-TR" sz="2000" b="1" dirty="0">
                <a:solidFill>
                  <a:srgbClr val="000099"/>
                </a:solidFill>
                <a:latin typeface="+mj-lt"/>
                <a:cs typeface="+mn-cs"/>
              </a:rPr>
              <a:t>Ulusal Destekler (Bakanlık çağrıları, </a:t>
            </a:r>
            <a:r>
              <a:rPr lang="tr-TR" sz="2000" b="1" dirty="0" err="1">
                <a:solidFill>
                  <a:srgbClr val="000099"/>
                </a:solidFill>
                <a:latin typeface="+mj-lt"/>
                <a:cs typeface="+mn-cs"/>
              </a:rPr>
              <a:t>Tübitak</a:t>
            </a:r>
            <a:r>
              <a:rPr lang="tr-TR" sz="2000" b="1" dirty="0">
                <a:solidFill>
                  <a:srgbClr val="000099"/>
                </a:solidFill>
                <a:latin typeface="+mj-lt"/>
                <a:cs typeface="+mn-cs"/>
              </a:rPr>
              <a:t> </a:t>
            </a:r>
            <a:r>
              <a:rPr lang="tr-TR" sz="2000" b="1" dirty="0" err="1">
                <a:solidFill>
                  <a:srgbClr val="000099"/>
                </a:solidFill>
                <a:latin typeface="+mj-lt"/>
                <a:cs typeface="+mn-cs"/>
              </a:rPr>
              <a:t>vb</a:t>
            </a:r>
            <a:r>
              <a:rPr lang="tr-TR" sz="2000" b="1" dirty="0">
                <a:solidFill>
                  <a:srgbClr val="000099"/>
                </a:solidFill>
                <a:latin typeface="+mj-lt"/>
                <a:cs typeface="+mn-cs"/>
              </a:rPr>
              <a:t>…)</a:t>
            </a:r>
          </a:p>
          <a:p>
            <a:pPr marL="342900" indent="-342900">
              <a:buFont typeface="Arial" pitchFamily="34" charset="0"/>
              <a:buChar char="•"/>
              <a:defRPr/>
            </a:pPr>
            <a:r>
              <a:rPr lang="tr-TR" sz="2000" b="1" dirty="0">
                <a:solidFill>
                  <a:srgbClr val="000099"/>
                </a:solidFill>
                <a:latin typeface="+mj-lt"/>
                <a:cs typeface="+mn-cs"/>
              </a:rPr>
              <a:t>Büyükelçilik Destekleri</a:t>
            </a:r>
          </a:p>
          <a:p>
            <a:pPr marL="342900" indent="-342900">
              <a:buFont typeface="Arial" pitchFamily="34" charset="0"/>
              <a:buChar char="•"/>
              <a:defRPr/>
            </a:pPr>
            <a:r>
              <a:rPr lang="tr-TR" sz="2000" b="1" dirty="0">
                <a:solidFill>
                  <a:srgbClr val="000099"/>
                </a:solidFill>
                <a:latin typeface="+mj-lt"/>
                <a:cs typeface="+mn-cs"/>
              </a:rPr>
              <a:t>STK destekleri (Sabancı Vakfı, </a:t>
            </a:r>
            <a:r>
              <a:rPr lang="tr-TR" sz="2000" b="1" dirty="0" err="1">
                <a:solidFill>
                  <a:srgbClr val="000099"/>
                </a:solidFill>
                <a:latin typeface="+mj-lt"/>
                <a:cs typeface="+mn-cs"/>
              </a:rPr>
              <a:t>vb</a:t>
            </a:r>
            <a:r>
              <a:rPr lang="tr-TR" sz="2000" b="1" dirty="0">
                <a:solidFill>
                  <a:srgbClr val="000099"/>
                </a:solidFill>
                <a:latin typeface="+mj-lt"/>
                <a:cs typeface="+mn-cs"/>
              </a:rPr>
              <a:t>…)</a:t>
            </a:r>
          </a:p>
          <a:p>
            <a:pPr marL="342900" indent="-342900">
              <a:buFont typeface="Arial" pitchFamily="34" charset="0"/>
              <a:buChar char="•"/>
              <a:defRPr/>
            </a:pPr>
            <a:r>
              <a:rPr lang="tr-TR" sz="2000" b="1" dirty="0">
                <a:solidFill>
                  <a:srgbClr val="000099"/>
                </a:solidFill>
                <a:latin typeface="+mj-lt"/>
                <a:cs typeface="+mn-cs"/>
              </a:rPr>
              <a:t>…</a:t>
            </a:r>
          </a:p>
          <a:p>
            <a:pPr marL="342900" indent="-342900">
              <a:buFont typeface="Arial" pitchFamily="34" charset="0"/>
              <a:buChar char="•"/>
              <a:defRPr/>
            </a:pPr>
            <a:endParaRPr lang="tr-TR" b="1" dirty="0">
              <a:solidFill>
                <a:srgbClr val="000099"/>
              </a:solidFill>
              <a:latin typeface="+mj-lt"/>
              <a:cs typeface="+mn-cs"/>
            </a:endParaRPr>
          </a:p>
        </p:txBody>
      </p:sp>
      <p:sp>
        <p:nvSpPr>
          <p:cNvPr id="21" name="Metin kutusu 20"/>
          <p:cNvSpPr txBox="1"/>
          <p:nvPr/>
        </p:nvSpPr>
        <p:spPr>
          <a:xfrm>
            <a:off x="179388" y="5726113"/>
            <a:ext cx="8732837" cy="708025"/>
          </a:xfrm>
          <a:prstGeom prst="rect">
            <a:avLst/>
          </a:prstGeom>
          <a:noFill/>
        </p:spPr>
        <p:txBody>
          <a:bodyPr>
            <a:spAutoFit/>
          </a:bodyPr>
          <a:lstStyle/>
          <a:p>
            <a:pPr algn="ctr">
              <a:defRPr/>
            </a:pPr>
            <a:r>
              <a:rPr lang="tr-TR" sz="2000" b="1" dirty="0">
                <a:solidFill>
                  <a:srgbClr val="000099"/>
                </a:solidFill>
                <a:latin typeface="+mj-lt"/>
                <a:cs typeface="+mn-cs"/>
              </a:rPr>
              <a:t>Öğretmenlerimiz IPA kapsamında Hibe Programları ve Erasmus+ Programı altında yer alan eylemler vasıtasıyla projeler geliştirebilirler.</a:t>
            </a:r>
          </a:p>
        </p:txBody>
      </p:sp>
    </p:spTree>
    <p:extLst>
      <p:ext uri="{BB962C8B-B14F-4D97-AF65-F5344CB8AC3E}">
        <p14:creationId xmlns:p14="http://schemas.microsoft.com/office/powerpoint/2010/main" val="371075673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43668" y="1772114"/>
            <a:ext cx="3978275" cy="461962"/>
          </a:xfrm>
          <a:prstGeom prst="rect">
            <a:avLst/>
          </a:prstGeom>
        </p:spPr>
        <p:txBody>
          <a:bodyPr wrap="none">
            <a:spAutoFit/>
          </a:bodyPr>
          <a:lstStyle/>
          <a:p>
            <a:pPr>
              <a:defRPr/>
            </a:pPr>
            <a:r>
              <a:rPr lang="tr-TR" b="1" i="0" dirty="0">
                <a:solidFill>
                  <a:srgbClr val="C00000"/>
                </a:solidFill>
                <a:latin typeface="+mn-lt"/>
              </a:rPr>
              <a:t>Gençler için Hareketlilik (KA1)</a:t>
            </a:r>
            <a:endParaRPr lang="tr-TR" sz="2000" i="0" dirty="0">
              <a:solidFill>
                <a:srgbClr val="000099"/>
              </a:solidFill>
              <a:latin typeface="+mn-lt"/>
            </a:endParaRPr>
          </a:p>
        </p:txBody>
      </p:sp>
      <p:graphicFrame>
        <p:nvGraphicFramePr>
          <p:cNvPr id="11" name="Tablo 10"/>
          <p:cNvGraphicFramePr>
            <a:graphicFrameLocks noGrp="1"/>
          </p:cNvGraphicFramePr>
          <p:nvPr>
            <p:extLst>
              <p:ext uri="{D42A27DB-BD31-4B8C-83A1-F6EECF244321}">
                <p14:modId xmlns:p14="http://schemas.microsoft.com/office/powerpoint/2010/main" val="559203313"/>
              </p:ext>
            </p:extLst>
          </p:nvPr>
        </p:nvGraphicFramePr>
        <p:xfrm>
          <a:off x="130968" y="2265826"/>
          <a:ext cx="8893175" cy="4348162"/>
        </p:xfrm>
        <a:graphic>
          <a:graphicData uri="http://schemas.openxmlformats.org/drawingml/2006/table">
            <a:tbl>
              <a:tblPr firstRow="1" bandRow="1">
                <a:tableStyleId>{46F890A9-2807-4EBB-B81D-B2AA78EC7F39}</a:tableStyleId>
              </a:tblPr>
              <a:tblGrid>
                <a:gridCol w="1754670"/>
                <a:gridCol w="7138505"/>
              </a:tblGrid>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b="0" i="0" u="none" strike="noStrike" kern="1200" baseline="0" dirty="0" smtClean="0">
                        <a:solidFill>
                          <a:schemeClr val="lt1"/>
                        </a:solidFill>
                        <a:latin typeface="+mn-lt"/>
                        <a:ea typeface="+mn-ea"/>
                        <a:cs typeface="+mn-cs"/>
                      </a:endParaRPr>
                    </a:p>
                  </a:txBody>
                  <a:tcPr marL="91447" marR="9144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Gençlik Değişimleri</a:t>
                      </a:r>
                      <a:endParaRPr lang="tr-TR" sz="1600" b="1" i="0" u="none" strike="noStrike" kern="1200" baseline="0" dirty="0" smtClean="0">
                        <a:solidFill>
                          <a:schemeClr val="tx1"/>
                        </a:solidFill>
                        <a:latin typeface="+mn-lt"/>
                        <a:ea typeface="+mn-ea"/>
                        <a:cs typeface="+mn-cs"/>
                      </a:endParaRPr>
                    </a:p>
                  </a:txBody>
                  <a:tcPr marL="91447" marR="91447" marT="45723" marB="45723"/>
                </a:tc>
              </a:tr>
              <a:tr h="579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Kimler Katılımcı Olabilir?</a:t>
                      </a:r>
                    </a:p>
                  </a:txBody>
                  <a:tcPr marL="91447" marR="91447" marT="45723" marB="45723" anchor="ctr"/>
                </a:tc>
                <a:tc>
                  <a:txBody>
                    <a:bodyPr/>
                    <a:lstStyle/>
                    <a:p>
                      <a:r>
                        <a:rPr lang="tr-TR" sz="1800" u="none" strike="noStrike" kern="1200" baseline="0" dirty="0" smtClean="0"/>
                        <a:t>13-30 yaş</a:t>
                      </a:r>
                      <a:endParaRPr lang="tr-TR" sz="2000" b="0" i="0" u="none" strike="noStrike" kern="1200" baseline="0" dirty="0" smtClean="0">
                        <a:solidFill>
                          <a:schemeClr val="dk1"/>
                        </a:solidFill>
                        <a:latin typeface="+mn-lt"/>
                        <a:ea typeface="+mn-ea"/>
                        <a:cs typeface="+mn-cs"/>
                      </a:endParaRPr>
                    </a:p>
                  </a:txBody>
                  <a:tcPr marL="91447" marR="91447" marT="45723" marB="45723" anchor="ctr"/>
                </a:tc>
              </a:tr>
              <a:tr h="715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Ortaklık Kompozisyonu</a:t>
                      </a:r>
                    </a:p>
                  </a:txBody>
                  <a:tcPr marL="91447" marR="91447" marT="45723" marB="45723" anchor="ctr"/>
                </a:tc>
                <a:tc>
                  <a:txBody>
                    <a:bodyPr/>
                    <a:lstStyle/>
                    <a:p>
                      <a:r>
                        <a:rPr lang="tr-TR" sz="1800" u="none" strike="noStrike" kern="1200" baseline="0" dirty="0" smtClean="0"/>
                        <a:t>Program Ülkeleri (28 AB üyesi ülke, EFTA ülkeleri, Makedonya ve Türkiye ) ve Ortak Ülkeler</a:t>
                      </a:r>
                      <a:endParaRPr lang="tr-TR" sz="1800" b="0" i="0" u="none" strike="noStrike" kern="1200" baseline="0" dirty="0" smtClean="0">
                        <a:solidFill>
                          <a:schemeClr val="dk1"/>
                        </a:solidFill>
                        <a:latin typeface="+mn-lt"/>
                        <a:ea typeface="+mn-ea"/>
                        <a:cs typeface="+mn-cs"/>
                      </a:endParaRPr>
                    </a:p>
                  </a:txBody>
                  <a:tcPr marL="91447" marR="91447" marT="45723" marB="45723" anchor="ctr"/>
                </a:tc>
              </a:tr>
              <a:tr h="1188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Kimler Başvuruda Bulunur</a:t>
                      </a:r>
                    </a:p>
                  </a:txBody>
                  <a:tcPr marL="91447" marR="91447" marT="45723" marB="45723"/>
                </a:tc>
                <a:tc>
                  <a:txBody>
                    <a:bodyPr/>
                    <a:lstStyle/>
                    <a:p>
                      <a:r>
                        <a:rPr lang="tr-TR" sz="1800" u="none" strike="noStrike" kern="1200" baseline="0" dirty="0" smtClean="0"/>
                        <a:t>Program üyesi ülkelerde ve ortak ülkelerde yer alan tüm grup/kuruluşlar (STK, Kamu kuruluşu veya sosyal sorumluluk alanında aktif özel şirket) ortak olabilir ve başvurabilir. Resmi olmayan gençlik grupları başvuru yapabilir.</a:t>
                      </a:r>
                      <a:endParaRPr lang="tr-TR" sz="1800" b="0" i="0" u="none" strike="noStrike" kern="1200" baseline="0" dirty="0" smtClean="0">
                        <a:solidFill>
                          <a:schemeClr val="dk1"/>
                        </a:solidFill>
                        <a:latin typeface="+mn-lt"/>
                        <a:ea typeface="+mn-ea"/>
                        <a:cs typeface="+mn-cs"/>
                      </a:endParaRPr>
                    </a:p>
                  </a:txBody>
                  <a:tcPr marL="91447" marR="91447" marT="45723" marB="45723"/>
                </a:tc>
              </a:tr>
              <a:tr h="396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Proje Süresi</a:t>
                      </a:r>
                    </a:p>
                  </a:txBody>
                  <a:tcPr marL="91447" marR="9144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3-24 ay</a:t>
                      </a:r>
                      <a:endParaRPr lang="tr-TR" sz="2000" b="0" i="0" u="none" strike="noStrike" kern="1200" baseline="0" dirty="0" smtClean="0">
                        <a:solidFill>
                          <a:schemeClr val="dk1"/>
                        </a:solidFill>
                        <a:latin typeface="+mn-lt"/>
                        <a:ea typeface="+mn-ea"/>
                        <a:cs typeface="+mn-cs"/>
                      </a:endParaRPr>
                    </a:p>
                  </a:txBody>
                  <a:tcPr marL="91447" marR="91447" marT="45723" marB="45723" anchor="ctr"/>
                </a:tc>
              </a:tr>
              <a:tr h="396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Aktivite Süresi</a:t>
                      </a:r>
                    </a:p>
                  </a:txBody>
                  <a:tcPr marL="91447" marR="9144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5-21 gün</a:t>
                      </a:r>
                      <a:endParaRPr lang="tr-TR" sz="2000" b="0" i="0" u="none" strike="noStrike" kern="1200" baseline="0" dirty="0" smtClean="0">
                        <a:solidFill>
                          <a:schemeClr val="dk1"/>
                        </a:solidFill>
                        <a:latin typeface="+mn-lt"/>
                        <a:ea typeface="+mn-ea"/>
                        <a:cs typeface="+mn-cs"/>
                      </a:endParaRPr>
                    </a:p>
                  </a:txBody>
                  <a:tcPr marL="91447" marR="91447" marT="45723" marB="45723" anchor="ctr"/>
                </a:tc>
              </a:tr>
              <a:tr h="701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Son Başvuru Tarihi</a:t>
                      </a:r>
                    </a:p>
                  </a:txBody>
                  <a:tcPr marL="91447" marR="9144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2 Şubat, 26 Nisan, 4 Ekim</a:t>
                      </a:r>
                    </a:p>
                  </a:txBody>
                  <a:tcPr marL="91447" marR="91447" marT="45723" marB="45723" anchor="ctr"/>
                </a:tc>
              </a:tr>
            </a:tbl>
          </a:graphicData>
        </a:graphic>
      </p:graphicFrame>
    </p:spTree>
    <p:extLst>
      <p:ext uri="{BB962C8B-B14F-4D97-AF65-F5344CB8AC3E}">
        <p14:creationId xmlns:p14="http://schemas.microsoft.com/office/powerpoint/2010/main" val="361281365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Gençlik Programı</a:t>
            </a:r>
          </a:p>
        </p:txBody>
      </p:sp>
      <p:sp>
        <p:nvSpPr>
          <p:cNvPr id="10" name="Metin kutusu 9"/>
          <p:cNvSpPr txBox="1"/>
          <p:nvPr/>
        </p:nvSpPr>
        <p:spPr>
          <a:xfrm>
            <a:off x="-118722" y="2023228"/>
            <a:ext cx="9144000" cy="400110"/>
          </a:xfrm>
          <a:prstGeom prst="rect">
            <a:avLst/>
          </a:prstGeom>
          <a:noFill/>
        </p:spPr>
        <p:txBody>
          <a:bodyPr>
            <a:spAutoFit/>
          </a:bodyPr>
          <a:lstStyle/>
          <a:p>
            <a:pPr algn="ctr">
              <a:defRPr/>
            </a:pPr>
            <a:r>
              <a:rPr lang="tr-TR" sz="2000" b="1" dirty="0">
                <a:solidFill>
                  <a:srgbClr val="000099"/>
                </a:solidFill>
                <a:latin typeface="+mn-lt"/>
              </a:rPr>
              <a:t>Proje Sahibi Kuruluş: </a:t>
            </a:r>
            <a:r>
              <a:rPr lang="tr-TR" sz="2000" b="1" dirty="0" smtClean="0">
                <a:solidFill>
                  <a:srgbClr val="C00000"/>
                </a:solidFill>
                <a:latin typeface="+mn-lt"/>
              </a:rPr>
              <a:t>Süleyman </a:t>
            </a:r>
            <a:r>
              <a:rPr lang="tr-TR" sz="2000" b="1" dirty="0">
                <a:solidFill>
                  <a:srgbClr val="C00000"/>
                </a:solidFill>
                <a:latin typeface="+mn-lt"/>
              </a:rPr>
              <a:t>Demirel Çok Programlı Lisesi-Onur Kurulu</a:t>
            </a:r>
          </a:p>
        </p:txBody>
      </p:sp>
      <p:sp>
        <p:nvSpPr>
          <p:cNvPr id="11" name="Metin kutusu 10"/>
          <p:cNvSpPr txBox="1"/>
          <p:nvPr/>
        </p:nvSpPr>
        <p:spPr>
          <a:xfrm>
            <a:off x="40028" y="2564904"/>
            <a:ext cx="8855075" cy="400110"/>
          </a:xfrm>
          <a:prstGeom prst="rect">
            <a:avLst/>
          </a:prstGeom>
          <a:noFill/>
        </p:spPr>
        <p:txBody>
          <a:bodyPr>
            <a:spAutoFit/>
          </a:bodyPr>
          <a:lstStyle/>
          <a:p>
            <a:pPr algn="ctr">
              <a:defRPr/>
            </a:pPr>
            <a:r>
              <a:rPr lang="tr-TR" sz="2000" b="1" dirty="0">
                <a:solidFill>
                  <a:srgbClr val="C00000"/>
                </a:solidFill>
                <a:latin typeface="+mn-lt"/>
              </a:rPr>
              <a:t>Medeniyetin Beşiğinden Tarihin Derinliklerine</a:t>
            </a:r>
          </a:p>
        </p:txBody>
      </p:sp>
      <p:sp>
        <p:nvSpPr>
          <p:cNvPr id="12" name="Dikdörtgen 11"/>
          <p:cNvSpPr/>
          <p:nvPr/>
        </p:nvSpPr>
        <p:spPr>
          <a:xfrm>
            <a:off x="3207091" y="3351965"/>
            <a:ext cx="5688012" cy="2030413"/>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“Gençlerin kişisel ve sosyal gelişimlerine” katkıda bulunmak amacı ile 7 ay süreyle uygulanan proje kapsamında; Anadolu’nun tarihi, üzerinde yaşamış medeniyetlerin kültürü ve savaşları hakkında eğitsel faaliyetlerde bulunulmuş, bilgilendirme amaçlı tarihi ve kültürel geziler düzenlemiş ayrıca film ve piyes gösterimi gibi etkinlikler gerçekleştirilmiştir.</a:t>
            </a:r>
          </a:p>
        </p:txBody>
      </p:sp>
      <p:sp>
        <p:nvSpPr>
          <p:cNvPr id="13" name="Metin kutusu 12"/>
          <p:cNvSpPr txBox="1"/>
          <p:nvPr/>
        </p:nvSpPr>
        <p:spPr>
          <a:xfrm>
            <a:off x="198129" y="5761131"/>
            <a:ext cx="2941638" cy="369887"/>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8.500 </a:t>
            </a:r>
            <a:r>
              <a:rPr lang="tr-TR" sz="1800" i="0" dirty="0">
                <a:solidFill>
                  <a:srgbClr val="000099"/>
                </a:solidFill>
                <a:latin typeface="+mn-lt"/>
              </a:rPr>
              <a:t>Avro</a:t>
            </a:r>
          </a:p>
        </p:txBody>
      </p:sp>
      <p:pic>
        <p:nvPicPr>
          <p:cNvPr id="14" name="Picture 2" descr="C:\Users\derya\Desktop\logolar\ok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29" y="3210677"/>
            <a:ext cx="2549525" cy="2312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15397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Gençlik Programı</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96" y="1916832"/>
            <a:ext cx="91440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4971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Gençlik Programı</a:t>
            </a:r>
          </a:p>
        </p:txBody>
      </p:sp>
      <p:sp>
        <p:nvSpPr>
          <p:cNvPr id="10" name="Metin kutusu 9"/>
          <p:cNvSpPr txBox="1"/>
          <p:nvPr/>
        </p:nvSpPr>
        <p:spPr>
          <a:xfrm>
            <a:off x="-22968" y="1908720"/>
            <a:ext cx="9144000" cy="400110"/>
          </a:xfrm>
          <a:prstGeom prst="rect">
            <a:avLst/>
          </a:prstGeom>
          <a:noFill/>
        </p:spPr>
        <p:txBody>
          <a:bodyPr>
            <a:spAutoFit/>
          </a:bodyPr>
          <a:lstStyle/>
          <a:p>
            <a:pPr algn="ctr">
              <a:defRPr/>
            </a:pPr>
            <a:r>
              <a:rPr lang="tr-TR" sz="2000" b="1" dirty="0">
                <a:solidFill>
                  <a:srgbClr val="000099"/>
                </a:solidFill>
                <a:latin typeface="+mn-lt"/>
              </a:rPr>
              <a:t>Proje Sahibi Kuruluş: </a:t>
            </a:r>
            <a:r>
              <a:rPr lang="tr-TR" sz="2000" b="1" dirty="0">
                <a:solidFill>
                  <a:srgbClr val="C00000"/>
                </a:solidFill>
                <a:latin typeface="+mn-lt"/>
              </a:rPr>
              <a:t>Kırşehir Lisesi Okul Aile Birliği Derneği 	</a:t>
            </a:r>
          </a:p>
        </p:txBody>
      </p:sp>
      <p:sp>
        <p:nvSpPr>
          <p:cNvPr id="11" name="Metin kutusu 10"/>
          <p:cNvSpPr txBox="1"/>
          <p:nvPr/>
        </p:nvSpPr>
        <p:spPr>
          <a:xfrm>
            <a:off x="121495" y="2394495"/>
            <a:ext cx="8855075" cy="400110"/>
          </a:xfrm>
          <a:prstGeom prst="rect">
            <a:avLst/>
          </a:prstGeom>
          <a:noFill/>
        </p:spPr>
        <p:txBody>
          <a:bodyPr>
            <a:spAutoFit/>
          </a:bodyPr>
          <a:lstStyle/>
          <a:p>
            <a:pPr algn="ctr">
              <a:defRPr/>
            </a:pPr>
            <a:r>
              <a:rPr lang="tr-TR" sz="2000" b="1" dirty="0">
                <a:solidFill>
                  <a:srgbClr val="C00000"/>
                </a:solidFill>
                <a:latin typeface="+mn-lt"/>
              </a:rPr>
              <a:t>Üniversitelerimiz </a:t>
            </a:r>
          </a:p>
        </p:txBody>
      </p:sp>
      <p:sp>
        <p:nvSpPr>
          <p:cNvPr id="12" name="Dikdörtgen 11"/>
          <p:cNvSpPr/>
          <p:nvPr/>
        </p:nvSpPr>
        <p:spPr>
          <a:xfrm>
            <a:off x="3302845" y="3237457"/>
            <a:ext cx="5688012" cy="1754188"/>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İmkanı kısıtlı gençlerin nitelikli istihdamlarına” katkı da bulunmak amacıyla gerçekleştirilen 3 ay süren proje çerçevesinde; mesleki rehberlik eğitimleri düzenlenmesinin yanı sıra Ankara, İstanbul ve İzmir’de ki üniversitelerin tanıtılması amacı ile bilgilendirme gezileri organize edilmiştir. </a:t>
            </a:r>
          </a:p>
        </p:txBody>
      </p:sp>
      <p:sp>
        <p:nvSpPr>
          <p:cNvPr id="13" name="Metin kutusu 12"/>
          <p:cNvSpPr txBox="1"/>
          <p:nvPr/>
        </p:nvSpPr>
        <p:spPr>
          <a:xfrm>
            <a:off x="292869" y="5214371"/>
            <a:ext cx="2941638" cy="369887"/>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7.000 </a:t>
            </a:r>
            <a:r>
              <a:rPr lang="tr-TR" sz="1800" i="0" dirty="0">
                <a:solidFill>
                  <a:srgbClr val="000099"/>
                </a:solidFill>
                <a:latin typeface="+mn-lt"/>
              </a:rPr>
              <a:t>Avro</a:t>
            </a:r>
          </a:p>
        </p:txBody>
      </p:sp>
      <p:pic>
        <p:nvPicPr>
          <p:cNvPr id="14" name="Picture 11" descr="ANd9GcTMVIZF-yEni2Xh-fSMheUGGOyQOctj55GcxtykR4Agu6G3H5Ky9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88" y="3172370"/>
            <a:ext cx="2514600" cy="1819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4458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ERASMUS+</a:t>
            </a:r>
          </a:p>
        </p:txBody>
      </p:sp>
      <p:sp>
        <p:nvSpPr>
          <p:cNvPr id="10" name="Dikdörtgen 9"/>
          <p:cNvSpPr/>
          <p:nvPr/>
        </p:nvSpPr>
        <p:spPr>
          <a:xfrm>
            <a:off x="193071" y="1482272"/>
            <a:ext cx="8964613" cy="831850"/>
          </a:xfrm>
          <a:prstGeom prst="rect">
            <a:avLst/>
          </a:prstGeom>
        </p:spPr>
        <p:txBody>
          <a:bodyPr>
            <a:spAutoFit/>
          </a:bodyPr>
          <a:lstStyle/>
          <a:p>
            <a:pPr>
              <a:defRPr/>
            </a:pPr>
            <a:r>
              <a:rPr lang="tr-TR" b="1" i="0" dirty="0">
                <a:solidFill>
                  <a:srgbClr val="C00000"/>
                </a:solidFill>
                <a:latin typeface="+mn-lt"/>
              </a:rPr>
              <a:t>Yapılandırılmış Diyalog Gençler ve Karar Alıcılar Arasında, Gençlik Alanında Gerçekleşen Toplantılar (KA3)</a:t>
            </a:r>
            <a:endParaRPr lang="tr-TR" sz="2000" i="0" dirty="0">
              <a:solidFill>
                <a:srgbClr val="000099"/>
              </a:solidFill>
              <a:latin typeface="+mn-lt"/>
            </a:endParaRPr>
          </a:p>
        </p:txBody>
      </p:sp>
      <p:graphicFrame>
        <p:nvGraphicFramePr>
          <p:cNvPr id="11" name="Tablo 10"/>
          <p:cNvGraphicFramePr>
            <a:graphicFrameLocks noGrp="1"/>
          </p:cNvGraphicFramePr>
          <p:nvPr>
            <p:extLst>
              <p:ext uri="{D42A27DB-BD31-4B8C-83A1-F6EECF244321}">
                <p14:modId xmlns:p14="http://schemas.microsoft.com/office/powerpoint/2010/main" val="1409152357"/>
              </p:ext>
            </p:extLst>
          </p:nvPr>
        </p:nvGraphicFramePr>
        <p:xfrm>
          <a:off x="3451" y="2129748"/>
          <a:ext cx="9126939" cy="4712022"/>
        </p:xfrm>
        <a:graphic>
          <a:graphicData uri="http://schemas.openxmlformats.org/drawingml/2006/table">
            <a:tbl>
              <a:tblPr firstRow="1" bandRow="1">
                <a:tableStyleId>{46F890A9-2807-4EBB-B81D-B2AA78EC7F39}</a:tableStyleId>
              </a:tblPr>
              <a:tblGrid>
                <a:gridCol w="1800793"/>
                <a:gridCol w="7326146"/>
              </a:tblGrid>
              <a:tr h="312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b="0" i="0" u="none" strike="noStrike" kern="1200" baseline="0" dirty="0" smtClean="0">
                        <a:solidFill>
                          <a:schemeClr val="lt1"/>
                        </a:solidFill>
                        <a:latin typeface="+mn-lt"/>
                        <a:ea typeface="+mn-ea"/>
                        <a:cs typeface="+mn-cs"/>
                      </a:endParaRP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chemeClr val="lt1"/>
                          </a:solidFill>
                          <a:latin typeface="+mn-lt"/>
                          <a:ea typeface="+mn-ea"/>
                          <a:cs typeface="+mn-cs"/>
                        </a:rPr>
                        <a:t>Politika Reformları için Destek</a:t>
                      </a:r>
                      <a:endParaRPr lang="tr-TR" sz="1600" b="1" i="0" u="none" strike="noStrike" kern="1200" baseline="0" dirty="0" smtClean="0">
                        <a:solidFill>
                          <a:schemeClr val="tx1"/>
                        </a:solidFill>
                        <a:latin typeface="+mn-lt"/>
                        <a:ea typeface="+mn-ea"/>
                        <a:cs typeface="+mn-cs"/>
                      </a:endParaRPr>
                    </a:p>
                  </a:txBody>
                  <a:tcPr marL="91447" marR="91447" marT="45724" marB="45724"/>
                </a:tc>
              </a:tr>
              <a:tr h="540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Kimler Katılımcı Olabilir?</a:t>
                      </a:r>
                    </a:p>
                  </a:txBody>
                  <a:tcPr marL="91447" marR="91447" marT="45724" marB="45724" anchor="ctr"/>
                </a:tc>
                <a:tc>
                  <a:txBody>
                    <a:bodyPr/>
                    <a:lstStyle/>
                    <a:p>
                      <a:r>
                        <a:rPr lang="tr-TR" sz="1800" u="none" strike="noStrike" kern="1200" baseline="0" dirty="0" smtClean="0"/>
                        <a:t>13-30 yaş arası gençler (En az 30 genç)</a:t>
                      </a:r>
                      <a:endParaRPr lang="tr-TR" sz="2000" b="0" i="0" u="none" strike="noStrike" kern="1200" baseline="0" dirty="0" smtClean="0">
                        <a:solidFill>
                          <a:schemeClr val="dk1"/>
                        </a:solidFill>
                        <a:latin typeface="+mn-lt"/>
                        <a:ea typeface="+mn-ea"/>
                        <a:cs typeface="+mn-cs"/>
                      </a:endParaRPr>
                    </a:p>
                  </a:txBody>
                  <a:tcPr marL="91447" marR="91447" marT="45724" marB="45724" anchor="ctr"/>
                </a:tc>
              </a:tr>
              <a:tr h="66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Ortaklık Kompozisyonu</a:t>
                      </a:r>
                    </a:p>
                  </a:txBody>
                  <a:tcPr marL="91447" marR="91447" marT="45724" marB="45724" anchor="ctr"/>
                </a:tc>
                <a:tc>
                  <a:txBody>
                    <a:bodyPr/>
                    <a:lstStyle/>
                    <a:p>
                      <a:r>
                        <a:rPr lang="tr-TR" sz="1800" u="none" strike="noStrike" kern="1200" baseline="0" dirty="0" smtClean="0"/>
                        <a:t>Program Ülkeleri (28 AB üyesi ülke, EFTA ülkeleri, Makedonya ve Türkiye ) ve Ortak Ülkeler (en az 2 en az 1’i program ülkesi olmak zorunda)</a:t>
                      </a:r>
                      <a:endParaRPr lang="tr-TR" sz="1800" b="0" i="0" u="none" strike="noStrike" kern="1200" baseline="0" dirty="0" smtClean="0">
                        <a:solidFill>
                          <a:schemeClr val="dk1"/>
                        </a:solidFill>
                        <a:latin typeface="+mn-lt"/>
                        <a:ea typeface="+mn-ea"/>
                        <a:cs typeface="+mn-cs"/>
                      </a:endParaRPr>
                    </a:p>
                  </a:txBody>
                  <a:tcPr marL="91447" marR="91447" marT="45724" marB="45724" anchor="ctr"/>
                </a:tc>
              </a:tr>
              <a:tr h="540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Kimler Başvuruda Bulunur</a:t>
                      </a:r>
                    </a:p>
                  </a:txBody>
                  <a:tcPr marL="91447" marR="91447" marT="45724" marB="45724"/>
                </a:tc>
                <a:tc>
                  <a:txBody>
                    <a:bodyPr/>
                    <a:lstStyle/>
                    <a:p>
                      <a:r>
                        <a:rPr lang="tr-TR" sz="1800" u="none" strike="noStrike" kern="1200" baseline="0" dirty="0" smtClean="0"/>
                        <a:t>STK’lar, Avrupa çapındaki STK’lar ve Yerel Kamu Kurumları</a:t>
                      </a:r>
                      <a:endParaRPr lang="tr-TR" sz="1800" b="0" i="0" u="none" strike="noStrike" kern="1200" baseline="0" dirty="0" smtClean="0">
                        <a:solidFill>
                          <a:schemeClr val="dk1"/>
                        </a:solidFill>
                        <a:latin typeface="+mn-lt"/>
                        <a:ea typeface="+mn-ea"/>
                        <a:cs typeface="+mn-cs"/>
                      </a:endParaRPr>
                    </a:p>
                  </a:txBody>
                  <a:tcPr marL="91447" marR="91447" marT="45724" marB="45724"/>
                </a:tc>
              </a:tr>
              <a:tr h="369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Proje Süresi</a:t>
                      </a: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3-24 ay</a:t>
                      </a:r>
                      <a:endParaRPr lang="tr-TR" sz="2000" b="0" i="0" u="none" strike="noStrike" kern="1200" baseline="0" dirty="0" smtClean="0">
                        <a:solidFill>
                          <a:schemeClr val="dk1"/>
                        </a:solidFill>
                        <a:latin typeface="+mn-lt"/>
                        <a:ea typeface="+mn-ea"/>
                        <a:cs typeface="+mn-cs"/>
                      </a:endParaRPr>
                    </a:p>
                  </a:txBody>
                  <a:tcPr marL="91447" marR="91447" marT="45724" marB="45724" anchor="ctr"/>
                </a:tc>
              </a:tr>
              <a:tr h="369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Aktivite Süresi</a:t>
                      </a: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u="none" strike="noStrike" kern="1200" baseline="0" dirty="0" smtClean="0"/>
                        <a:t>2 gün -2 ay</a:t>
                      </a:r>
                      <a:endParaRPr lang="tr-TR" sz="2000" b="0" i="0" u="none" strike="noStrike" kern="1200" baseline="0" dirty="0" smtClean="0">
                        <a:solidFill>
                          <a:schemeClr val="dk1"/>
                        </a:solidFill>
                        <a:latin typeface="+mn-lt"/>
                        <a:ea typeface="+mn-ea"/>
                        <a:cs typeface="+mn-cs"/>
                      </a:endParaRPr>
                    </a:p>
                  </a:txBody>
                  <a:tcPr marL="91447" marR="91447" marT="45724" marB="45724" anchor="ctr"/>
                </a:tc>
              </a:tr>
              <a:tr h="1223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Faaliyetler</a:t>
                      </a: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Toplantılar, konferanslar, seminerler, anketler, AB Dönem Başkanı tarafından düzenlenen gençlik konferansları, Avrupa Gençlik Haftası faaliyetleri, Demokratik hayata katılım için düzenlenen etkinlikler</a:t>
                      </a:r>
                    </a:p>
                  </a:txBody>
                  <a:tcPr marL="91447" marR="91447" marT="45724" marB="45724" anchor="ctr"/>
                </a:tc>
              </a:tr>
              <a:tr h="540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smtClean="0">
                          <a:solidFill>
                            <a:srgbClr val="C00000"/>
                          </a:solidFill>
                          <a:latin typeface="+mn-lt"/>
                          <a:ea typeface="+mn-ea"/>
                          <a:cs typeface="+mn-cs"/>
                        </a:rPr>
                        <a:t>Son Başvuru Tarihi</a:t>
                      </a:r>
                    </a:p>
                  </a:txBody>
                  <a:tcPr marL="91447" marR="9144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0" u="none" strike="noStrike" kern="1200" baseline="0" dirty="0" smtClean="0">
                          <a:solidFill>
                            <a:schemeClr val="dk1"/>
                          </a:solidFill>
                          <a:latin typeface="+mn-lt"/>
                          <a:ea typeface="+mn-ea"/>
                          <a:cs typeface="+mn-cs"/>
                        </a:rPr>
                        <a:t>2 Şubat, 26 Nisan, 4 Ekim</a:t>
                      </a:r>
                    </a:p>
                  </a:txBody>
                  <a:tcPr marL="91447" marR="91447" marT="45724" marB="45724" anchor="ctr"/>
                </a:tc>
              </a:tr>
            </a:tbl>
          </a:graphicData>
        </a:graphic>
      </p:graphicFrame>
    </p:spTree>
    <p:extLst>
      <p:ext uri="{BB962C8B-B14F-4D97-AF65-F5344CB8AC3E}">
        <p14:creationId xmlns:p14="http://schemas.microsoft.com/office/powerpoint/2010/main" val="254269721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462469"/>
            <a:ext cx="6264696" cy="1077218"/>
          </a:xfrm>
          <a:prstGeom prst="rect">
            <a:avLst/>
          </a:prstGeom>
          <a:noFill/>
        </p:spPr>
        <p:txBody>
          <a:bodyPr wrap="square" rtlCol="0">
            <a:spAutoFit/>
          </a:bodyPr>
          <a:lstStyle/>
          <a:p>
            <a:pPr algn="ctr"/>
            <a:r>
              <a:rPr lang="tr-TR" sz="3200" b="1" dirty="0" smtClean="0">
                <a:solidFill>
                  <a:schemeClr val="tx2"/>
                </a:solidFill>
              </a:rPr>
              <a:t>Gençlik Programı</a:t>
            </a:r>
          </a:p>
          <a:p>
            <a:pPr algn="ctr"/>
            <a:r>
              <a:rPr lang="tr-TR" sz="3200" b="1" dirty="0" smtClean="0">
                <a:solidFill>
                  <a:schemeClr val="tx2"/>
                </a:solidFill>
              </a:rPr>
              <a:t>Yapılandırılmış Diyalog Projesi</a:t>
            </a:r>
            <a:endParaRPr lang="tr-TR" sz="3200" b="1" dirty="0">
              <a:solidFill>
                <a:schemeClr val="tx2"/>
              </a:solidFill>
            </a:endParaRPr>
          </a:p>
        </p:txBody>
      </p:sp>
      <p:sp>
        <p:nvSpPr>
          <p:cNvPr id="10" name="Metin kutusu 9"/>
          <p:cNvSpPr txBox="1"/>
          <p:nvPr/>
        </p:nvSpPr>
        <p:spPr>
          <a:xfrm>
            <a:off x="-25015" y="1729208"/>
            <a:ext cx="9144000" cy="400110"/>
          </a:xfrm>
          <a:prstGeom prst="rect">
            <a:avLst/>
          </a:prstGeom>
          <a:noFill/>
        </p:spPr>
        <p:txBody>
          <a:bodyPr>
            <a:spAutoFit/>
          </a:bodyPr>
          <a:lstStyle/>
          <a:p>
            <a:pPr algn="ctr">
              <a:defRPr/>
            </a:pPr>
            <a:r>
              <a:rPr lang="tr-TR" sz="2000" b="1" dirty="0">
                <a:solidFill>
                  <a:srgbClr val="000099"/>
                </a:solidFill>
                <a:latin typeface="+mn-lt"/>
              </a:rPr>
              <a:t>Proje Sahibi Kuruluş: </a:t>
            </a:r>
            <a:r>
              <a:rPr lang="tr-TR" sz="2000" b="1" dirty="0" smtClean="0">
                <a:solidFill>
                  <a:srgbClr val="C00000"/>
                </a:solidFill>
                <a:latin typeface="+mn-lt"/>
              </a:rPr>
              <a:t>İzmir Valiliği</a:t>
            </a:r>
            <a:endParaRPr lang="tr-TR" sz="2000" b="1" dirty="0">
              <a:solidFill>
                <a:srgbClr val="C00000"/>
              </a:solidFill>
              <a:latin typeface="+mn-lt"/>
            </a:endParaRPr>
          </a:p>
        </p:txBody>
      </p:sp>
      <p:sp>
        <p:nvSpPr>
          <p:cNvPr id="11" name="Metin kutusu 10"/>
          <p:cNvSpPr txBox="1"/>
          <p:nvPr/>
        </p:nvSpPr>
        <p:spPr>
          <a:xfrm>
            <a:off x="468497" y="2184374"/>
            <a:ext cx="8855075" cy="400110"/>
          </a:xfrm>
          <a:prstGeom prst="rect">
            <a:avLst/>
          </a:prstGeom>
          <a:noFill/>
        </p:spPr>
        <p:txBody>
          <a:bodyPr>
            <a:spAutoFit/>
          </a:bodyPr>
          <a:lstStyle/>
          <a:p>
            <a:pPr algn="ctr">
              <a:defRPr/>
            </a:pPr>
            <a:r>
              <a:rPr lang="tr-TR" sz="2000" b="1" dirty="0">
                <a:solidFill>
                  <a:srgbClr val="C00000"/>
                </a:solidFill>
              </a:rPr>
              <a:t>İşte Genç</a:t>
            </a:r>
            <a:endParaRPr lang="tr-TR" sz="2000" b="1" dirty="0">
              <a:solidFill>
                <a:srgbClr val="C00000"/>
              </a:solidFill>
              <a:latin typeface="+mn-lt"/>
            </a:endParaRPr>
          </a:p>
        </p:txBody>
      </p:sp>
      <p:sp>
        <p:nvSpPr>
          <p:cNvPr id="12" name="Dikdörtgen 11"/>
          <p:cNvSpPr/>
          <p:nvPr/>
        </p:nvSpPr>
        <p:spPr>
          <a:xfrm>
            <a:off x="3234507" y="2623724"/>
            <a:ext cx="5688012" cy="2862322"/>
          </a:xfrm>
          <a:prstGeom prst="rect">
            <a:avLst/>
          </a:prstGeom>
        </p:spPr>
        <p:txBody>
          <a:bodyPr>
            <a:spAutoFit/>
          </a:bodyPr>
          <a:lstStyle/>
          <a:p>
            <a:pPr marL="285750" indent="-285750" algn="just">
              <a:spcAft>
                <a:spcPts val="600"/>
              </a:spcAft>
              <a:buFont typeface="Arial" pitchFamily="34" charset="0"/>
              <a:buChar char="•"/>
              <a:defRPr/>
            </a:pPr>
            <a:r>
              <a:rPr lang="tr-TR" dirty="0" smtClean="0">
                <a:solidFill>
                  <a:srgbClr val="000099"/>
                </a:solidFill>
              </a:rPr>
              <a:t>Proje kapsamında İzmir </a:t>
            </a:r>
            <a:r>
              <a:rPr lang="tr-TR" dirty="0">
                <a:solidFill>
                  <a:srgbClr val="000099"/>
                </a:solidFill>
              </a:rPr>
              <a:t>genelinde var olan genç işsizliği sorununa dikkat çekmek amacıyla</a:t>
            </a:r>
            <a:r>
              <a:rPr lang="tr-TR" dirty="0" smtClean="0">
                <a:solidFill>
                  <a:srgbClr val="000099"/>
                </a:solidFill>
              </a:rPr>
              <a:t>, </a:t>
            </a:r>
            <a:r>
              <a:rPr lang="tr-TR" dirty="0">
                <a:solidFill>
                  <a:srgbClr val="000099"/>
                </a:solidFill>
              </a:rPr>
              <a:t>dezavantajlı durumdakiler öncelikli olmak üzere toplam 40 genç </a:t>
            </a:r>
            <a:r>
              <a:rPr lang="tr-TR" dirty="0" smtClean="0">
                <a:solidFill>
                  <a:srgbClr val="000099"/>
                </a:solidFill>
              </a:rPr>
              <a:t>katılımcı, </a:t>
            </a:r>
            <a:r>
              <a:rPr lang="tr-TR" dirty="0">
                <a:solidFill>
                  <a:srgbClr val="000099"/>
                </a:solidFill>
              </a:rPr>
              <a:t>istihdamdan sorumlu kamu otoritelerinin temsilcileri ve gençlik uzmanları ile bir araya gelerek, iş gücü piyasasına ulaşmada daha kapsamlı ve eşit imkanların nasıl sağlanabileceğini tartışacaklar ve Sürdürülebilir Genç İstihdamı Politika </a:t>
            </a:r>
            <a:r>
              <a:rPr lang="tr-TR" dirty="0" err="1">
                <a:solidFill>
                  <a:srgbClr val="000099"/>
                </a:solidFill>
              </a:rPr>
              <a:t>Metni’nin</a:t>
            </a:r>
            <a:r>
              <a:rPr lang="tr-TR" dirty="0">
                <a:solidFill>
                  <a:srgbClr val="000099"/>
                </a:solidFill>
              </a:rPr>
              <a:t> hazırlanmasına görüş ve önerileri ile katkıda bulunacaklardır.</a:t>
            </a:r>
            <a:endParaRPr lang="tr-TR" sz="1800" i="0" dirty="0">
              <a:solidFill>
                <a:srgbClr val="000099"/>
              </a:solidFill>
              <a:latin typeface="+mn-lt"/>
            </a:endParaRPr>
          </a:p>
        </p:txBody>
      </p:sp>
      <p:sp>
        <p:nvSpPr>
          <p:cNvPr id="13" name="Metin kutusu 12"/>
          <p:cNvSpPr txBox="1"/>
          <p:nvPr/>
        </p:nvSpPr>
        <p:spPr>
          <a:xfrm>
            <a:off x="468497" y="4982095"/>
            <a:ext cx="2941638" cy="369887"/>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smtClean="0">
                <a:solidFill>
                  <a:srgbClr val="000099"/>
                </a:solidFill>
                <a:latin typeface="+mn-lt"/>
              </a:rPr>
              <a:t>14</a:t>
            </a:r>
            <a:r>
              <a:rPr lang="tr-TR" sz="1800" i="0" dirty="0" smtClean="0">
                <a:solidFill>
                  <a:srgbClr val="000099"/>
                </a:solidFill>
              </a:rPr>
              <a:t>.636 </a:t>
            </a:r>
            <a:r>
              <a:rPr lang="tr-TR" sz="1800" i="0" dirty="0">
                <a:solidFill>
                  <a:srgbClr val="000099"/>
                </a:solidFill>
                <a:latin typeface="+mn-lt"/>
              </a:rPr>
              <a:t>Avro</a:t>
            </a:r>
          </a:p>
        </p:txBody>
      </p:sp>
      <p:sp>
        <p:nvSpPr>
          <p:cNvPr id="15" name="Metin kutusu 14"/>
          <p:cNvSpPr txBox="1"/>
          <p:nvPr/>
        </p:nvSpPr>
        <p:spPr>
          <a:xfrm>
            <a:off x="468497" y="5661248"/>
            <a:ext cx="8550868" cy="646331"/>
          </a:xfrm>
          <a:prstGeom prst="rect">
            <a:avLst/>
          </a:prstGeom>
          <a:noFill/>
        </p:spPr>
        <p:txBody>
          <a:bodyPr wrap="square">
            <a:spAutoFit/>
          </a:bodyPr>
          <a:lstStyle/>
          <a:p>
            <a:pPr>
              <a:defRPr/>
            </a:pPr>
            <a:r>
              <a:rPr lang="tr-TR" sz="1800" b="1" i="0" dirty="0">
                <a:solidFill>
                  <a:srgbClr val="000099"/>
                </a:solidFill>
                <a:latin typeface="+mj-lt"/>
              </a:rPr>
              <a:t>Proje ortakları </a:t>
            </a:r>
            <a:r>
              <a:rPr lang="tr-TR" b="1" dirty="0">
                <a:solidFill>
                  <a:srgbClr val="000099"/>
                </a:solidFill>
                <a:latin typeface="+mj-lt"/>
              </a:rPr>
              <a:t>: </a:t>
            </a:r>
            <a:r>
              <a:rPr lang="tr-TR" dirty="0" smtClean="0">
                <a:solidFill>
                  <a:srgbClr val="000099"/>
                </a:solidFill>
                <a:latin typeface="+mj-lt"/>
              </a:rPr>
              <a:t>İŞKUR </a:t>
            </a:r>
            <a:r>
              <a:rPr lang="tr-TR" dirty="0">
                <a:solidFill>
                  <a:srgbClr val="000099"/>
                </a:solidFill>
                <a:latin typeface="+mj-lt"/>
              </a:rPr>
              <a:t>Konak Hizmet </a:t>
            </a:r>
            <a:r>
              <a:rPr lang="tr-TR" dirty="0" smtClean="0">
                <a:solidFill>
                  <a:srgbClr val="000099"/>
                </a:solidFill>
                <a:latin typeface="+mj-lt"/>
              </a:rPr>
              <a:t>Merkezi, İzmir </a:t>
            </a:r>
            <a:r>
              <a:rPr lang="tr-TR" dirty="0">
                <a:solidFill>
                  <a:srgbClr val="000099"/>
                </a:solidFill>
                <a:latin typeface="+mj-lt"/>
              </a:rPr>
              <a:t>Esnaf ve Sanatkârlar Odaları </a:t>
            </a:r>
            <a:r>
              <a:rPr lang="tr-TR" dirty="0" smtClean="0">
                <a:solidFill>
                  <a:srgbClr val="000099"/>
                </a:solidFill>
                <a:latin typeface="+mj-lt"/>
              </a:rPr>
              <a:t>Birliği, </a:t>
            </a:r>
            <a:r>
              <a:rPr lang="tr-TR" dirty="0">
                <a:solidFill>
                  <a:srgbClr val="000099"/>
                </a:solidFill>
                <a:latin typeface="+mj-lt"/>
              </a:rPr>
              <a:t>İzmir Büyükşehir </a:t>
            </a:r>
            <a:r>
              <a:rPr lang="tr-TR" dirty="0" smtClean="0">
                <a:solidFill>
                  <a:srgbClr val="000099"/>
                </a:solidFill>
                <a:latin typeface="+mj-lt"/>
              </a:rPr>
              <a:t>Belediyesi, Genç </a:t>
            </a:r>
            <a:r>
              <a:rPr lang="tr-TR" dirty="0">
                <a:solidFill>
                  <a:srgbClr val="000099"/>
                </a:solidFill>
                <a:latin typeface="+mj-lt"/>
              </a:rPr>
              <a:t>İşi Kooperatif</a:t>
            </a:r>
            <a:endParaRPr lang="tr-TR" sz="1800" i="0" dirty="0">
              <a:solidFill>
                <a:srgbClr val="000099"/>
              </a:solidFill>
              <a:latin typeface="+mj-lt"/>
            </a:endParaRPr>
          </a:p>
        </p:txBody>
      </p:sp>
      <p:pic>
        <p:nvPicPr>
          <p:cNvPr id="1026" name="Picture 2" descr="C:\Users\ugenc\Desktop\579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6" y="2852936"/>
            <a:ext cx="3281350" cy="1837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2717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3068471" y="470333"/>
            <a:ext cx="2787944" cy="646331"/>
          </a:xfrm>
          <a:prstGeom prst="rect">
            <a:avLst/>
          </a:prstGeom>
          <a:noFill/>
        </p:spPr>
        <p:txBody>
          <a:bodyPr wrap="none" rtlCol="0">
            <a:spAutoFit/>
          </a:bodyPr>
          <a:lstStyle/>
          <a:p>
            <a:pPr algn="ctr"/>
            <a:r>
              <a:rPr lang="tr-TR" sz="3600" b="1" dirty="0" smtClean="0">
                <a:solidFill>
                  <a:schemeClr val="tx2"/>
                </a:solidFill>
              </a:rPr>
              <a:t>Sunum İçeriği</a:t>
            </a:r>
            <a:endParaRPr lang="tr-TR" sz="3600" b="1" dirty="0">
              <a:solidFill>
                <a:schemeClr val="tx2"/>
              </a:solidFill>
            </a:endParaRPr>
          </a:p>
        </p:txBody>
      </p:sp>
      <p:graphicFrame>
        <p:nvGraphicFramePr>
          <p:cNvPr id="10" name="İçerik Yer Tutucusu 3" descr="Dairesel Resim Listesi"/>
          <p:cNvGraphicFramePr>
            <a:graphicFrameLocks/>
          </p:cNvGraphicFramePr>
          <p:nvPr>
            <p:extLst>
              <p:ext uri="{D42A27DB-BD31-4B8C-83A1-F6EECF244321}">
                <p14:modId xmlns:p14="http://schemas.microsoft.com/office/powerpoint/2010/main" val="498829798"/>
              </p:ext>
            </p:extLst>
          </p:nvPr>
        </p:nvGraphicFramePr>
        <p:xfrm>
          <a:off x="251520" y="1268760"/>
          <a:ext cx="8712968" cy="496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7456888"/>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a:solidFill>
                  <a:schemeClr val="tx2"/>
                </a:solidFill>
              </a:rPr>
              <a:t>PROJE NEDİR?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86998"/>
            <a:ext cx="7907955" cy="535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13555"/>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a:solidFill>
                  <a:schemeClr val="tx2"/>
                </a:solidFill>
              </a:rPr>
              <a:t>Proje Kurgusu Nasıl Yapılmalı?</a:t>
            </a:r>
          </a:p>
        </p:txBody>
      </p:sp>
      <p:pic>
        <p:nvPicPr>
          <p:cNvPr id="10" name="Picture 4" descr="MCj01875870000[1]"/>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24" y="2648237"/>
            <a:ext cx="2015455" cy="23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p:cNvSpPr>
            <a:spLocks noChangeArrowheads="1"/>
          </p:cNvSpPr>
          <p:nvPr/>
        </p:nvSpPr>
        <p:spPr bwMode="auto">
          <a:xfrm>
            <a:off x="2339975" y="3673475"/>
            <a:ext cx="2087563" cy="647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66"/>
          </a:solidFill>
          <a:ln w="9525" algn="ctr">
            <a:solidFill>
              <a:schemeClr val="tx1"/>
            </a:solidFill>
            <a:miter lim="800000"/>
            <a:headEnd/>
            <a:tailEnd/>
          </a:ln>
        </p:spPr>
        <p:txBody>
          <a:bodyPr wrap="none" anchor="ctr"/>
          <a:lstStyle/>
          <a:p>
            <a:endParaRPr lang="tr-TR"/>
          </a:p>
        </p:txBody>
      </p:sp>
      <p:sp>
        <p:nvSpPr>
          <p:cNvPr id="12" name="Text Box 7"/>
          <p:cNvSpPr txBox="1">
            <a:spLocks noChangeArrowheads="1"/>
          </p:cNvSpPr>
          <p:nvPr/>
        </p:nvSpPr>
        <p:spPr bwMode="auto">
          <a:xfrm>
            <a:off x="183483" y="5517232"/>
            <a:ext cx="3909474" cy="923330"/>
          </a:xfrm>
          <a:prstGeom prst="rect">
            <a:avLst/>
          </a:prstGeom>
          <a:noFill/>
          <a:ln>
            <a:noFill/>
          </a:ln>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20000"/>
              </a:spcBef>
              <a:spcAft>
                <a:spcPct val="0"/>
              </a:spcAft>
              <a:buSzPct val="50000"/>
              <a:buChar char="–"/>
              <a:defRPr kumimoji="1" sz="1000">
                <a:solidFill>
                  <a:schemeClr val="tx1"/>
                </a:solidFill>
                <a:latin typeface="Times New Roman" pitchFamily="18" charset="0"/>
              </a:defRPr>
            </a:lvl6pPr>
            <a:lvl7pPr marL="2971800" indent="-228600" eaLnBrk="0" fontAlgn="base" hangingPunct="0">
              <a:spcBef>
                <a:spcPct val="20000"/>
              </a:spcBef>
              <a:spcAft>
                <a:spcPct val="0"/>
              </a:spcAft>
              <a:buSzPct val="50000"/>
              <a:buChar char="–"/>
              <a:defRPr kumimoji="1" sz="1000">
                <a:solidFill>
                  <a:schemeClr val="tx1"/>
                </a:solidFill>
                <a:latin typeface="Times New Roman" pitchFamily="18" charset="0"/>
              </a:defRPr>
            </a:lvl7pPr>
            <a:lvl8pPr marL="3429000" indent="-228600" eaLnBrk="0" fontAlgn="base" hangingPunct="0">
              <a:spcBef>
                <a:spcPct val="20000"/>
              </a:spcBef>
              <a:spcAft>
                <a:spcPct val="0"/>
              </a:spcAft>
              <a:buSzPct val="50000"/>
              <a:buChar char="–"/>
              <a:defRPr kumimoji="1" sz="1000">
                <a:solidFill>
                  <a:schemeClr val="tx1"/>
                </a:solidFill>
                <a:latin typeface="Times New Roman" pitchFamily="18" charset="0"/>
              </a:defRPr>
            </a:lvl8pPr>
            <a:lvl9pPr marL="3886200" indent="-228600" eaLnBrk="0" fontAlgn="base" hangingPunct="0">
              <a:spcBef>
                <a:spcPct val="20000"/>
              </a:spcBef>
              <a:spcAft>
                <a:spcPct val="0"/>
              </a:spcAft>
              <a:buSzPct val="50000"/>
              <a:buChar char="–"/>
              <a:defRPr kumimoji="1" sz="1000">
                <a:solidFill>
                  <a:schemeClr val="tx1"/>
                </a:solidFill>
                <a:latin typeface="Times New Roman" pitchFamily="18" charset="0"/>
              </a:defRPr>
            </a:lvl9pPr>
          </a:lstStyle>
          <a:p>
            <a:pPr eaLnBrk="1" hangingPunct="1">
              <a:spcBef>
                <a:spcPct val="50000"/>
              </a:spcBef>
              <a:defRPr/>
            </a:pPr>
            <a:r>
              <a:rPr lang="tr-TR" sz="1800" i="0" dirty="0" smtClean="0">
                <a:solidFill>
                  <a:schemeClr val="tx2">
                    <a:lumMod val="50000"/>
                  </a:schemeClr>
                </a:solidFill>
                <a:latin typeface="+mj-lt"/>
                <a:cs typeface="Arial" charset="0"/>
              </a:rPr>
              <a:t>Mevcut bir problemin, ondan etkilenen paydaşlarla analizi sonucunda ortaya bir </a:t>
            </a:r>
            <a:r>
              <a:rPr lang="tr-TR" sz="1800" b="1" i="0" dirty="0" smtClean="0">
                <a:solidFill>
                  <a:schemeClr val="accent2"/>
                </a:solidFill>
                <a:latin typeface="+mj-lt"/>
                <a:cs typeface="Arial" charset="0"/>
              </a:rPr>
              <a:t>PROJE KURGUSU </a:t>
            </a:r>
            <a:r>
              <a:rPr lang="tr-TR" sz="1800" i="0" dirty="0" smtClean="0">
                <a:solidFill>
                  <a:schemeClr val="tx2">
                    <a:lumMod val="50000"/>
                  </a:schemeClr>
                </a:solidFill>
                <a:latin typeface="+mj-lt"/>
                <a:cs typeface="Arial" charset="0"/>
              </a:rPr>
              <a:t>konulması </a:t>
            </a:r>
          </a:p>
        </p:txBody>
      </p:sp>
      <p:sp>
        <p:nvSpPr>
          <p:cNvPr id="13" name="Text Box 8"/>
          <p:cNvSpPr txBox="1">
            <a:spLocks noChangeArrowheads="1"/>
          </p:cNvSpPr>
          <p:nvPr/>
        </p:nvSpPr>
        <p:spPr bwMode="auto">
          <a:xfrm>
            <a:off x="212583" y="1815207"/>
            <a:ext cx="3851275" cy="46166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pitchFamily="34" charset="0"/>
              </a:defRPr>
            </a:lvl1pPr>
            <a:lvl2pPr marL="742950" indent="-285750" eaLnBrk="0" hangingPunct="0">
              <a:defRPr sz="2400" i="1">
                <a:solidFill>
                  <a:schemeClr val="tx1"/>
                </a:solidFill>
                <a:latin typeface="Times New Roman" pitchFamily="18" charset="0"/>
                <a:cs typeface="Arial" pitchFamily="34" charset="0"/>
              </a:defRPr>
            </a:lvl2pPr>
            <a:lvl3pPr marL="1143000" indent="-228600" eaLnBrk="0" hangingPunct="0">
              <a:defRPr sz="2400" i="1">
                <a:solidFill>
                  <a:schemeClr val="tx1"/>
                </a:solidFill>
                <a:latin typeface="Times New Roman" pitchFamily="18" charset="0"/>
                <a:cs typeface="Arial" pitchFamily="34" charset="0"/>
              </a:defRPr>
            </a:lvl3pPr>
            <a:lvl4pPr marL="1600200" indent="-228600" eaLnBrk="0" hangingPunct="0">
              <a:defRPr sz="2400" i="1">
                <a:solidFill>
                  <a:schemeClr val="tx1"/>
                </a:solidFill>
                <a:latin typeface="Times New Roman" pitchFamily="18" charset="0"/>
                <a:cs typeface="Arial" pitchFamily="34" charset="0"/>
              </a:defRPr>
            </a:lvl4pPr>
            <a:lvl5pPr marL="2057400" indent="-228600" eaLnBrk="0" hangingPunct="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eaLnBrk="1" hangingPunct="1">
              <a:spcBef>
                <a:spcPct val="50000"/>
              </a:spcBef>
            </a:pPr>
            <a:r>
              <a:rPr kumimoji="1" lang="tr-TR" b="1" dirty="0">
                <a:solidFill>
                  <a:srgbClr val="FF9933"/>
                </a:solidFill>
                <a:latin typeface="Verdana" pitchFamily="34" charset="0"/>
              </a:rPr>
              <a:t>1. AŞAMA: ANALİZ</a:t>
            </a:r>
          </a:p>
        </p:txBody>
      </p:sp>
      <p:sp>
        <p:nvSpPr>
          <p:cNvPr id="14" name="Text Box 9"/>
          <p:cNvSpPr txBox="1">
            <a:spLocks noChangeArrowheads="1"/>
          </p:cNvSpPr>
          <p:nvPr/>
        </p:nvSpPr>
        <p:spPr bwMode="auto">
          <a:xfrm>
            <a:off x="4830638" y="1815207"/>
            <a:ext cx="4133850" cy="46166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pitchFamily="34" charset="0"/>
              </a:defRPr>
            </a:lvl1pPr>
            <a:lvl2pPr marL="742950" indent="-285750" eaLnBrk="0" hangingPunct="0">
              <a:defRPr sz="2400" i="1">
                <a:solidFill>
                  <a:schemeClr val="tx1"/>
                </a:solidFill>
                <a:latin typeface="Times New Roman" pitchFamily="18" charset="0"/>
                <a:cs typeface="Arial" pitchFamily="34" charset="0"/>
              </a:defRPr>
            </a:lvl2pPr>
            <a:lvl3pPr marL="1143000" indent="-228600" eaLnBrk="0" hangingPunct="0">
              <a:defRPr sz="2400" i="1">
                <a:solidFill>
                  <a:schemeClr val="tx1"/>
                </a:solidFill>
                <a:latin typeface="Times New Roman" pitchFamily="18" charset="0"/>
                <a:cs typeface="Arial" pitchFamily="34" charset="0"/>
              </a:defRPr>
            </a:lvl3pPr>
            <a:lvl4pPr marL="1600200" indent="-228600" eaLnBrk="0" hangingPunct="0">
              <a:defRPr sz="2400" i="1">
                <a:solidFill>
                  <a:schemeClr val="tx1"/>
                </a:solidFill>
                <a:latin typeface="Times New Roman" pitchFamily="18" charset="0"/>
                <a:cs typeface="Arial" pitchFamily="34" charset="0"/>
              </a:defRPr>
            </a:lvl4pPr>
            <a:lvl5pPr marL="2057400" indent="-228600" eaLnBrk="0" hangingPunct="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eaLnBrk="1" hangingPunct="1">
              <a:spcBef>
                <a:spcPct val="50000"/>
              </a:spcBef>
            </a:pPr>
            <a:r>
              <a:rPr kumimoji="1" lang="tr-TR" b="1" dirty="0">
                <a:solidFill>
                  <a:srgbClr val="FF9933"/>
                </a:solidFill>
                <a:latin typeface="Verdana" pitchFamily="34" charset="0"/>
              </a:rPr>
              <a:t>2. AŞAMA: PLANLAMA</a:t>
            </a:r>
          </a:p>
        </p:txBody>
      </p:sp>
      <p:sp>
        <p:nvSpPr>
          <p:cNvPr id="16" name="Text Box 10"/>
          <p:cNvSpPr txBox="1">
            <a:spLocks noChangeArrowheads="1"/>
          </p:cNvSpPr>
          <p:nvPr/>
        </p:nvSpPr>
        <p:spPr bwMode="auto">
          <a:xfrm>
            <a:off x="4716463" y="5517232"/>
            <a:ext cx="4165239" cy="923330"/>
          </a:xfrm>
          <a:prstGeom prst="rect">
            <a:avLst/>
          </a:prstGeom>
          <a:noFill/>
          <a:ln>
            <a:noFill/>
          </a:ln>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20000"/>
              </a:spcBef>
              <a:spcAft>
                <a:spcPct val="0"/>
              </a:spcAft>
              <a:buSzPct val="50000"/>
              <a:buChar char="–"/>
              <a:defRPr kumimoji="1" sz="1000">
                <a:solidFill>
                  <a:schemeClr val="tx1"/>
                </a:solidFill>
                <a:latin typeface="Times New Roman" pitchFamily="18" charset="0"/>
              </a:defRPr>
            </a:lvl6pPr>
            <a:lvl7pPr marL="2971800" indent="-228600" eaLnBrk="0" fontAlgn="base" hangingPunct="0">
              <a:spcBef>
                <a:spcPct val="20000"/>
              </a:spcBef>
              <a:spcAft>
                <a:spcPct val="0"/>
              </a:spcAft>
              <a:buSzPct val="50000"/>
              <a:buChar char="–"/>
              <a:defRPr kumimoji="1" sz="1000">
                <a:solidFill>
                  <a:schemeClr val="tx1"/>
                </a:solidFill>
                <a:latin typeface="Times New Roman" pitchFamily="18" charset="0"/>
              </a:defRPr>
            </a:lvl7pPr>
            <a:lvl8pPr marL="3429000" indent="-228600" eaLnBrk="0" fontAlgn="base" hangingPunct="0">
              <a:spcBef>
                <a:spcPct val="20000"/>
              </a:spcBef>
              <a:spcAft>
                <a:spcPct val="0"/>
              </a:spcAft>
              <a:buSzPct val="50000"/>
              <a:buChar char="–"/>
              <a:defRPr kumimoji="1" sz="1000">
                <a:solidFill>
                  <a:schemeClr val="tx1"/>
                </a:solidFill>
                <a:latin typeface="Times New Roman" pitchFamily="18" charset="0"/>
              </a:defRPr>
            </a:lvl8pPr>
            <a:lvl9pPr marL="3886200" indent="-228600" eaLnBrk="0" fontAlgn="base" hangingPunct="0">
              <a:spcBef>
                <a:spcPct val="20000"/>
              </a:spcBef>
              <a:spcAft>
                <a:spcPct val="0"/>
              </a:spcAft>
              <a:buSzPct val="50000"/>
              <a:buChar char="–"/>
              <a:defRPr kumimoji="1" sz="1000">
                <a:solidFill>
                  <a:schemeClr val="tx1"/>
                </a:solidFill>
                <a:latin typeface="Times New Roman" pitchFamily="18" charset="0"/>
              </a:defRPr>
            </a:lvl9pPr>
          </a:lstStyle>
          <a:p>
            <a:pPr eaLnBrk="1" hangingPunct="1">
              <a:spcBef>
                <a:spcPct val="50000"/>
              </a:spcBef>
              <a:defRPr/>
            </a:pPr>
            <a:r>
              <a:rPr lang="tr-TR" sz="1800" b="1" i="0" dirty="0" smtClean="0">
                <a:solidFill>
                  <a:schemeClr val="accent2"/>
                </a:solidFill>
                <a:latin typeface="+mj-lt"/>
                <a:cs typeface="Arial" charset="0"/>
              </a:rPr>
              <a:t>PROJE KURGUSUNUN </a:t>
            </a:r>
            <a:r>
              <a:rPr lang="tr-TR" sz="1800" i="0" dirty="0" smtClean="0">
                <a:solidFill>
                  <a:schemeClr val="tx2">
                    <a:lumMod val="50000"/>
                  </a:schemeClr>
                </a:solidFill>
                <a:latin typeface="+mj-lt"/>
                <a:cs typeface="Arial" charset="0"/>
              </a:rPr>
              <a:t>tüm unsurlarıyla birlikte düşünülerek standart mantıksal çerçeve tablosu hazırlanması</a:t>
            </a:r>
          </a:p>
        </p:txBody>
      </p:sp>
      <p:pic>
        <p:nvPicPr>
          <p:cNvPr id="17" name="Picture 6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991" y="2551459"/>
            <a:ext cx="4536182" cy="294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6066362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a:solidFill>
                  <a:schemeClr val="tx2"/>
                </a:solidFill>
              </a:rPr>
              <a:t>Mantıksal Çerçeve Yaklaşımı</a:t>
            </a:r>
          </a:p>
        </p:txBody>
      </p:sp>
      <p:sp>
        <p:nvSpPr>
          <p:cNvPr id="18" name="Dikdörtgen 1"/>
          <p:cNvSpPr>
            <a:spLocks noChangeArrowheads="1"/>
          </p:cNvSpPr>
          <p:nvPr/>
        </p:nvSpPr>
        <p:spPr bwMode="auto">
          <a:xfrm>
            <a:off x="2327638" y="1588763"/>
            <a:ext cx="4176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tr-TR" sz="2400" b="1" i="0" u="sng" dirty="0">
              <a:solidFill>
                <a:schemeClr val="accent2"/>
              </a:solidFill>
              <a:latin typeface="+mj-lt"/>
              <a:cs typeface="Arial" charset="0"/>
            </a:endParaRPr>
          </a:p>
        </p:txBody>
      </p:sp>
      <p:graphicFrame>
        <p:nvGraphicFramePr>
          <p:cNvPr id="19" name="Tablo 18"/>
          <p:cNvGraphicFramePr>
            <a:graphicFrameLocks noGrp="1"/>
          </p:cNvGraphicFramePr>
          <p:nvPr>
            <p:extLst>
              <p:ext uri="{D42A27DB-BD31-4B8C-83A1-F6EECF244321}">
                <p14:modId xmlns:p14="http://schemas.microsoft.com/office/powerpoint/2010/main" val="4007175683"/>
              </p:ext>
            </p:extLst>
          </p:nvPr>
        </p:nvGraphicFramePr>
        <p:xfrm>
          <a:off x="449333" y="2132856"/>
          <a:ext cx="8430064" cy="4388310"/>
        </p:xfrm>
        <a:graphic>
          <a:graphicData uri="http://schemas.openxmlformats.org/drawingml/2006/table">
            <a:tbl>
              <a:tblPr firstRow="1" firstCol="1" bandRow="1"/>
              <a:tblGrid>
                <a:gridCol w="4215032"/>
                <a:gridCol w="4215032"/>
              </a:tblGrid>
              <a:tr h="392382">
                <a:tc>
                  <a:txBody>
                    <a:bodyPr/>
                    <a:lstStyle/>
                    <a:p>
                      <a:pPr algn="ctr">
                        <a:lnSpc>
                          <a:spcPct val="115000"/>
                        </a:lnSpc>
                        <a:spcAft>
                          <a:spcPts val="0"/>
                        </a:spcAft>
                      </a:pPr>
                      <a:r>
                        <a:rPr lang="tr-TR" sz="1800" b="1" i="0" dirty="0">
                          <a:effectLst/>
                          <a:latin typeface="+mn-lt"/>
                          <a:ea typeface="Calibri"/>
                          <a:cs typeface="TimesNewRoman,BoldItalic"/>
                        </a:rPr>
                        <a:t>Analiz Aşaması</a:t>
                      </a:r>
                      <a:endParaRPr lang="tr-TR" sz="1800" i="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tr-TR" sz="1800" b="1" i="0" dirty="0">
                          <a:effectLst/>
                          <a:latin typeface="+mn-lt"/>
                          <a:ea typeface="Calibri"/>
                          <a:cs typeface="TimesNewRoman,BoldItalic"/>
                        </a:rPr>
                        <a:t>Planlama Aşaması</a:t>
                      </a:r>
                      <a:endParaRPr lang="tr-TR" sz="1800" i="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40066">
                <a:tc>
                  <a:txBody>
                    <a:bodyPr/>
                    <a:lstStyle/>
                    <a:p>
                      <a:pPr>
                        <a:lnSpc>
                          <a:spcPct val="115000"/>
                        </a:lnSpc>
                        <a:spcAft>
                          <a:spcPts val="0"/>
                        </a:spcAft>
                      </a:pPr>
                      <a:endParaRPr lang="tr-TR" sz="900" b="1" i="0" dirty="0" smtClean="0">
                        <a:effectLst/>
                        <a:latin typeface="+mn-lt"/>
                        <a:ea typeface="Calibri"/>
                        <a:cs typeface="TimesNewRoman,BoldItalic"/>
                      </a:endParaRPr>
                    </a:p>
                    <a:p>
                      <a:pPr>
                        <a:lnSpc>
                          <a:spcPct val="115000"/>
                        </a:lnSpc>
                        <a:spcAft>
                          <a:spcPts val="0"/>
                        </a:spcAft>
                      </a:pPr>
                      <a:r>
                        <a:rPr lang="tr-TR" sz="1600" b="1" i="0" dirty="0" smtClean="0">
                          <a:effectLst/>
                          <a:latin typeface="+mn-lt"/>
                          <a:ea typeface="Calibri"/>
                          <a:cs typeface="TimesNewRoman,BoldItalic"/>
                        </a:rPr>
                        <a:t>Sorun Analizi</a:t>
                      </a:r>
                      <a:r>
                        <a:rPr lang="tr-TR" sz="1600" i="0" dirty="0">
                          <a:effectLst/>
                          <a:latin typeface="+mn-lt"/>
                          <a:ea typeface="Calibri"/>
                          <a:cs typeface="TimesNewRoman,Italic"/>
                        </a:rPr>
                        <a:t>: </a:t>
                      </a:r>
                      <a:r>
                        <a:rPr lang="tr-TR" sz="1600" i="0" dirty="0">
                          <a:effectLst/>
                          <a:latin typeface="+mn-lt"/>
                          <a:ea typeface="Calibri"/>
                          <a:cs typeface="TimesNewRoman"/>
                        </a:rPr>
                        <a:t>Mevcut durumun, ana</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sorunların, kısıtlılıklar ve fırsatların,</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nedenler ve sonuçlar arasındaki</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ilişkilerin </a:t>
                      </a:r>
                      <a:r>
                        <a:rPr lang="tr-TR" sz="1600" i="0" dirty="0" smtClean="0">
                          <a:effectLst/>
                          <a:latin typeface="+mn-lt"/>
                          <a:ea typeface="Calibri"/>
                          <a:cs typeface="TimesNewRoman"/>
                        </a:rPr>
                        <a:t>tanımlanması</a:t>
                      </a:r>
                    </a:p>
                    <a:p>
                      <a:pPr>
                        <a:lnSpc>
                          <a:spcPct val="115000"/>
                        </a:lnSpc>
                        <a:spcAft>
                          <a:spcPts val="0"/>
                        </a:spcAft>
                      </a:pPr>
                      <a:endParaRPr lang="tr-TR" sz="900" i="0" dirty="0">
                        <a:effectLst/>
                        <a:latin typeface="+mn-lt"/>
                        <a:ea typeface="Calibri"/>
                        <a:cs typeface="Times New Roman"/>
                      </a:endParaRPr>
                    </a:p>
                    <a:p>
                      <a:pPr>
                        <a:lnSpc>
                          <a:spcPct val="115000"/>
                        </a:lnSpc>
                        <a:spcAft>
                          <a:spcPts val="0"/>
                        </a:spcAft>
                      </a:pPr>
                      <a:r>
                        <a:rPr lang="tr-TR" sz="1600" b="1" i="0" dirty="0">
                          <a:effectLst/>
                          <a:latin typeface="+mn-lt"/>
                          <a:ea typeface="Calibri"/>
                          <a:cs typeface="TimesNewRoman,BoldItalic"/>
                        </a:rPr>
                        <a:t>Paydaş Analizi:</a:t>
                      </a:r>
                      <a:r>
                        <a:rPr lang="tr-TR" sz="1600" i="0" dirty="0">
                          <a:effectLst/>
                          <a:latin typeface="+mn-lt"/>
                          <a:ea typeface="Calibri"/>
                          <a:cs typeface="TimesNewRoman"/>
                        </a:rPr>
                        <a:t> </a:t>
                      </a:r>
                      <a:r>
                        <a:rPr lang="tr-TR" sz="1600" i="0" dirty="0" smtClean="0">
                          <a:effectLst/>
                          <a:latin typeface="+mn-lt"/>
                          <a:ea typeface="Calibri"/>
                          <a:cs typeface="TimesNewRoman"/>
                        </a:rPr>
                        <a:t>Proje sürecinin farklı aşamalarında farklı düzeylerde katılımların tespiti</a:t>
                      </a:r>
                    </a:p>
                    <a:p>
                      <a:pPr>
                        <a:lnSpc>
                          <a:spcPct val="115000"/>
                        </a:lnSpc>
                        <a:spcAft>
                          <a:spcPts val="0"/>
                        </a:spcAft>
                      </a:pPr>
                      <a:endParaRPr lang="tr-TR" sz="900" i="0" dirty="0">
                        <a:effectLst/>
                        <a:latin typeface="+mn-lt"/>
                        <a:ea typeface="Calibri"/>
                        <a:cs typeface="Times New Roman"/>
                      </a:endParaRPr>
                    </a:p>
                    <a:p>
                      <a:pPr>
                        <a:lnSpc>
                          <a:spcPct val="115000"/>
                        </a:lnSpc>
                        <a:spcAft>
                          <a:spcPts val="0"/>
                        </a:spcAft>
                      </a:pPr>
                      <a:r>
                        <a:rPr lang="tr-TR" sz="1600" b="1" i="0" dirty="0" smtClean="0">
                          <a:effectLst/>
                          <a:latin typeface="+mn-lt"/>
                          <a:ea typeface="Calibri"/>
                          <a:cs typeface="TimesNewRoman,BoldItalic"/>
                        </a:rPr>
                        <a:t>Hedef </a:t>
                      </a:r>
                      <a:r>
                        <a:rPr lang="tr-TR" sz="1600" b="1" i="0" dirty="0">
                          <a:effectLst/>
                          <a:latin typeface="+mn-lt"/>
                          <a:ea typeface="Calibri"/>
                          <a:cs typeface="TimesNewRoman,BoldItalic"/>
                        </a:rPr>
                        <a:t>Analizi: </a:t>
                      </a:r>
                      <a:r>
                        <a:rPr lang="tr-TR" sz="1600" i="0" dirty="0" smtClean="0">
                          <a:effectLst/>
                          <a:latin typeface="+mn-lt"/>
                          <a:ea typeface="Calibri"/>
                          <a:cs typeface="TimesNewRoman"/>
                        </a:rPr>
                        <a:t>Tanımlanmış</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sorunlara </a:t>
                      </a:r>
                      <a:r>
                        <a:rPr lang="tr-TR" sz="1600" i="0" dirty="0">
                          <a:effectLst/>
                          <a:latin typeface="+mn-lt"/>
                          <a:ea typeface="Calibri"/>
                          <a:cs typeface="TimesNewRoman"/>
                        </a:rPr>
                        <a:t>yönelik </a:t>
                      </a:r>
                      <a:r>
                        <a:rPr lang="tr-TR" sz="1600" i="0" dirty="0" smtClean="0">
                          <a:effectLst/>
                          <a:latin typeface="+mn-lt"/>
                          <a:ea typeface="Calibri"/>
                          <a:cs typeface="TimesNewRoman"/>
                        </a:rPr>
                        <a:t>hedeflerin</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geliştirilmesi</a:t>
                      </a:r>
                      <a:r>
                        <a:rPr lang="tr-TR" sz="1600" i="0" dirty="0">
                          <a:effectLst/>
                          <a:latin typeface="+mn-lt"/>
                          <a:ea typeface="Calibri"/>
                          <a:cs typeface="TimesNewRoman"/>
                        </a:rPr>
                        <a:t>, araç-etki ilişkisinin</a:t>
                      </a:r>
                      <a:endParaRPr lang="tr-TR" sz="1600" i="0" dirty="0">
                        <a:effectLst/>
                        <a:latin typeface="+mn-lt"/>
                        <a:ea typeface="Calibri"/>
                        <a:cs typeface="Times New Roman"/>
                      </a:endParaRPr>
                    </a:p>
                    <a:p>
                      <a:pPr>
                        <a:lnSpc>
                          <a:spcPct val="115000"/>
                        </a:lnSpc>
                        <a:spcAft>
                          <a:spcPts val="0"/>
                        </a:spcAft>
                      </a:pPr>
                      <a:r>
                        <a:rPr lang="tr-TR" sz="1600" i="0" dirty="0" smtClean="0">
                          <a:effectLst/>
                          <a:latin typeface="+mn-lt"/>
                          <a:ea typeface="Calibri"/>
                          <a:cs typeface="TimesNewRoman"/>
                        </a:rPr>
                        <a:t>Tanımlanması</a:t>
                      </a:r>
                    </a:p>
                    <a:p>
                      <a:pPr>
                        <a:lnSpc>
                          <a:spcPct val="115000"/>
                        </a:lnSpc>
                        <a:spcAft>
                          <a:spcPts val="0"/>
                        </a:spcAft>
                      </a:pPr>
                      <a:endParaRPr lang="tr-TR" sz="900" i="0" dirty="0">
                        <a:effectLst/>
                        <a:latin typeface="+mn-lt"/>
                        <a:ea typeface="Calibri"/>
                        <a:cs typeface="Times New Roman"/>
                      </a:endParaRPr>
                    </a:p>
                    <a:p>
                      <a:pPr>
                        <a:lnSpc>
                          <a:spcPct val="115000"/>
                        </a:lnSpc>
                        <a:spcAft>
                          <a:spcPts val="0"/>
                        </a:spcAft>
                      </a:pPr>
                      <a:r>
                        <a:rPr lang="tr-TR" sz="1600" b="1" i="0" dirty="0">
                          <a:effectLst/>
                          <a:latin typeface="+mn-lt"/>
                          <a:ea typeface="Calibri"/>
                          <a:cs typeface="TimesNewRoman,BoldItalic"/>
                        </a:rPr>
                        <a:t>Strateji Analizi: </a:t>
                      </a:r>
                      <a:r>
                        <a:rPr lang="tr-TR" sz="1600" i="0" dirty="0">
                          <a:effectLst/>
                          <a:latin typeface="+mn-lt"/>
                          <a:ea typeface="Calibri"/>
                          <a:cs typeface="TimesNewRoman"/>
                        </a:rPr>
                        <a:t>Hedeflere ulaşmak için</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farklı stratejilerin tanımlanması, genel</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hedeflere ve proje amacının </a:t>
                      </a:r>
                      <a:r>
                        <a:rPr lang="tr-TR" sz="1600" i="0" dirty="0" smtClean="0">
                          <a:effectLst/>
                          <a:latin typeface="+mn-lt"/>
                          <a:ea typeface="Calibri"/>
                          <a:cs typeface="TimesNewRoman"/>
                        </a:rPr>
                        <a:t>belirlenmesi</a:t>
                      </a:r>
                      <a:endParaRPr lang="tr-TR" sz="1600" i="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endParaRPr lang="tr-TR" sz="900" b="1" i="0" dirty="0" smtClean="0">
                        <a:effectLst/>
                        <a:latin typeface="+mn-lt"/>
                        <a:ea typeface="Calibri"/>
                        <a:cs typeface="TimesNewRoman,BoldItalic"/>
                      </a:endParaRPr>
                    </a:p>
                    <a:p>
                      <a:pPr>
                        <a:lnSpc>
                          <a:spcPct val="115000"/>
                        </a:lnSpc>
                        <a:spcAft>
                          <a:spcPts val="0"/>
                        </a:spcAft>
                      </a:pPr>
                      <a:r>
                        <a:rPr lang="tr-TR" sz="1600" b="1" i="0" dirty="0" smtClean="0">
                          <a:effectLst/>
                          <a:latin typeface="+mn-lt"/>
                          <a:ea typeface="Calibri"/>
                          <a:cs typeface="TimesNewRoman,BoldItalic"/>
                        </a:rPr>
                        <a:t>Mantıksal </a:t>
                      </a:r>
                      <a:r>
                        <a:rPr lang="tr-TR" sz="1600" b="1" i="0" dirty="0">
                          <a:effectLst/>
                          <a:latin typeface="+mn-lt"/>
                          <a:ea typeface="Calibri"/>
                          <a:cs typeface="TimesNewRoman,BoldItalic"/>
                        </a:rPr>
                        <a:t>çerçeve: </a:t>
                      </a:r>
                      <a:r>
                        <a:rPr lang="tr-TR" sz="1600" i="0" dirty="0">
                          <a:effectLst/>
                          <a:latin typeface="+mn-lt"/>
                          <a:ea typeface="Calibri"/>
                          <a:cs typeface="TimesNewRoman"/>
                        </a:rPr>
                        <a:t>Projenin yapısının </a:t>
                      </a:r>
                      <a:r>
                        <a:rPr lang="tr-TR" sz="1600" i="0" dirty="0" smtClean="0">
                          <a:effectLst/>
                          <a:latin typeface="+mn-lt"/>
                          <a:ea typeface="Calibri"/>
                          <a:cs typeface="TimesNewRoman"/>
                        </a:rPr>
                        <a:t>tanımlanması,</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iç </a:t>
                      </a:r>
                      <a:r>
                        <a:rPr lang="tr-TR" sz="1600" i="0" dirty="0">
                          <a:effectLst/>
                          <a:latin typeface="+mn-lt"/>
                          <a:ea typeface="Calibri"/>
                          <a:cs typeface="TimesNewRoman"/>
                        </a:rPr>
                        <a:t>mantığının kontrol edilmesi ve hedeflerin </a:t>
                      </a:r>
                      <a:r>
                        <a:rPr lang="tr-TR" sz="1600" i="0" dirty="0" smtClean="0">
                          <a:effectLst/>
                          <a:latin typeface="+mn-lt"/>
                          <a:ea typeface="Calibri"/>
                          <a:cs typeface="TimesNewRoman"/>
                        </a:rPr>
                        <a:t>ölçülebilir</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terimlerle </a:t>
                      </a:r>
                      <a:r>
                        <a:rPr lang="tr-TR" sz="1600" i="0" dirty="0" err="1">
                          <a:effectLst/>
                          <a:latin typeface="+mn-lt"/>
                          <a:ea typeface="Calibri"/>
                          <a:cs typeface="TimesNewRoman"/>
                        </a:rPr>
                        <a:t>formülasyonu</a:t>
                      </a:r>
                      <a:r>
                        <a:rPr lang="tr-TR" sz="1600" i="0" dirty="0">
                          <a:effectLst/>
                          <a:latin typeface="+mn-lt"/>
                          <a:ea typeface="Calibri"/>
                          <a:cs typeface="TimesNewRoman"/>
                        </a:rPr>
                        <a:t>, dışsal koşulların </a:t>
                      </a:r>
                      <a:r>
                        <a:rPr lang="tr-TR" sz="1600" i="0" dirty="0" smtClean="0">
                          <a:effectLst/>
                          <a:latin typeface="+mn-lt"/>
                          <a:ea typeface="Calibri"/>
                          <a:cs typeface="TimesNewRoman"/>
                        </a:rPr>
                        <a:t>belirlenmesi</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ve </a:t>
                      </a:r>
                      <a:r>
                        <a:rPr lang="tr-TR" sz="1600" i="0" dirty="0">
                          <a:effectLst/>
                          <a:latin typeface="+mn-lt"/>
                          <a:ea typeface="Calibri"/>
                          <a:cs typeface="TimesNewRoman"/>
                        </a:rPr>
                        <a:t>risk </a:t>
                      </a:r>
                      <a:r>
                        <a:rPr lang="tr-TR" sz="1600" i="0" dirty="0" smtClean="0">
                          <a:effectLst/>
                          <a:latin typeface="+mn-lt"/>
                          <a:ea typeface="Calibri"/>
                          <a:cs typeface="TimesNewRoman"/>
                        </a:rPr>
                        <a:t>yönetimi</a:t>
                      </a:r>
                    </a:p>
                    <a:p>
                      <a:pPr>
                        <a:lnSpc>
                          <a:spcPct val="115000"/>
                        </a:lnSpc>
                        <a:spcAft>
                          <a:spcPts val="0"/>
                        </a:spcAft>
                      </a:pPr>
                      <a:endParaRPr lang="tr-TR" sz="900" i="0" dirty="0">
                        <a:effectLst/>
                        <a:latin typeface="+mn-lt"/>
                        <a:ea typeface="Calibri"/>
                        <a:cs typeface="Times New Roman"/>
                      </a:endParaRPr>
                    </a:p>
                    <a:p>
                      <a:pPr>
                        <a:lnSpc>
                          <a:spcPct val="115000"/>
                        </a:lnSpc>
                        <a:spcAft>
                          <a:spcPts val="0"/>
                        </a:spcAft>
                      </a:pPr>
                      <a:r>
                        <a:rPr lang="tr-TR" sz="1600" b="1" i="0" dirty="0">
                          <a:effectLst/>
                          <a:latin typeface="+mn-lt"/>
                          <a:ea typeface="Calibri"/>
                          <a:cs typeface="TimesNewRoman,BoldItalic"/>
                        </a:rPr>
                        <a:t>Faaliyet Planlama: </a:t>
                      </a:r>
                      <a:r>
                        <a:rPr lang="tr-TR" sz="1600" i="0" dirty="0">
                          <a:effectLst/>
                          <a:latin typeface="+mn-lt"/>
                          <a:ea typeface="Calibri"/>
                          <a:cs typeface="TimesNewRoman"/>
                        </a:rPr>
                        <a:t>Faaliyetlerin sırasının ve </a:t>
                      </a:r>
                      <a:r>
                        <a:rPr lang="tr-TR" sz="1600" i="0" dirty="0" smtClean="0">
                          <a:effectLst/>
                          <a:latin typeface="+mn-lt"/>
                          <a:ea typeface="Calibri"/>
                          <a:cs typeface="TimesNewRoman"/>
                        </a:rPr>
                        <a:t>birbirleri</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arasındaki </a:t>
                      </a:r>
                      <a:r>
                        <a:rPr lang="tr-TR" sz="1600" i="0" dirty="0">
                          <a:effectLst/>
                          <a:latin typeface="+mn-lt"/>
                          <a:ea typeface="Calibri"/>
                          <a:cs typeface="TimesNewRoman"/>
                        </a:rPr>
                        <a:t>ilişkinin tanımlanması: </a:t>
                      </a:r>
                      <a:r>
                        <a:rPr lang="tr-TR" sz="1600" i="0" dirty="0" smtClean="0">
                          <a:effectLst/>
                          <a:latin typeface="+mn-lt"/>
                          <a:ea typeface="Calibri"/>
                          <a:cs typeface="TimesNewRoman"/>
                        </a:rPr>
                        <a:t>zamanın,</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değerlendirme </a:t>
                      </a:r>
                      <a:r>
                        <a:rPr lang="tr-TR" sz="1600" i="0" dirty="0">
                          <a:effectLst/>
                          <a:latin typeface="+mn-lt"/>
                          <a:ea typeface="Calibri"/>
                          <a:cs typeface="TimesNewRoman"/>
                        </a:rPr>
                        <a:t>aralıklarının ve </a:t>
                      </a:r>
                      <a:r>
                        <a:rPr lang="tr-TR" sz="1600" i="0" dirty="0" smtClean="0">
                          <a:effectLst/>
                          <a:latin typeface="+mn-lt"/>
                          <a:ea typeface="Calibri"/>
                          <a:cs typeface="TimesNewRoman"/>
                        </a:rPr>
                        <a:t>sorumluluk</a:t>
                      </a:r>
                      <a:r>
                        <a:rPr lang="tr-TR" sz="1600" i="0" baseline="0" dirty="0" smtClean="0">
                          <a:effectLst/>
                          <a:latin typeface="+mn-lt"/>
                          <a:ea typeface="Calibri"/>
                          <a:cs typeface="Times New Roman"/>
                        </a:rPr>
                        <a:t> </a:t>
                      </a:r>
                      <a:r>
                        <a:rPr lang="tr-TR" sz="1600" i="0" dirty="0" smtClean="0">
                          <a:effectLst/>
                          <a:latin typeface="+mn-lt"/>
                          <a:ea typeface="Calibri"/>
                          <a:cs typeface="TimesNewRoman"/>
                        </a:rPr>
                        <a:t>paylaşımlarının belirlenmesi</a:t>
                      </a:r>
                    </a:p>
                    <a:p>
                      <a:pPr>
                        <a:lnSpc>
                          <a:spcPct val="115000"/>
                        </a:lnSpc>
                        <a:spcAft>
                          <a:spcPts val="0"/>
                        </a:spcAft>
                      </a:pPr>
                      <a:endParaRPr lang="tr-TR" sz="900" i="0" dirty="0">
                        <a:effectLst/>
                        <a:latin typeface="+mn-lt"/>
                        <a:ea typeface="Calibri"/>
                        <a:cs typeface="Times New Roman"/>
                      </a:endParaRPr>
                    </a:p>
                    <a:p>
                      <a:pPr>
                        <a:lnSpc>
                          <a:spcPct val="115000"/>
                        </a:lnSpc>
                        <a:spcAft>
                          <a:spcPts val="0"/>
                        </a:spcAft>
                      </a:pPr>
                      <a:r>
                        <a:rPr lang="tr-TR" sz="1600" b="1" i="0" dirty="0">
                          <a:effectLst/>
                          <a:latin typeface="+mn-lt"/>
                          <a:ea typeface="Calibri"/>
                          <a:cs typeface="TimesNewRoman,BoldItalic"/>
                        </a:rPr>
                        <a:t>Kaynakların Planlaması: </a:t>
                      </a:r>
                      <a:r>
                        <a:rPr lang="tr-TR" sz="1600" i="0" dirty="0">
                          <a:effectLst/>
                          <a:latin typeface="+mn-lt"/>
                          <a:ea typeface="Calibri"/>
                          <a:cs typeface="TimesNewRoman"/>
                        </a:rPr>
                        <a:t>Faaliyet planlaması</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temelinde gereksinilen girdilerin ve bütçenin</a:t>
                      </a:r>
                      <a:endParaRPr lang="tr-TR" sz="1600" i="0" dirty="0">
                        <a:effectLst/>
                        <a:latin typeface="+mn-lt"/>
                        <a:ea typeface="Calibri"/>
                        <a:cs typeface="Times New Roman"/>
                      </a:endParaRPr>
                    </a:p>
                    <a:p>
                      <a:pPr>
                        <a:lnSpc>
                          <a:spcPct val="115000"/>
                        </a:lnSpc>
                        <a:spcAft>
                          <a:spcPts val="0"/>
                        </a:spcAft>
                      </a:pPr>
                      <a:r>
                        <a:rPr lang="tr-TR" sz="1600" i="0" dirty="0">
                          <a:effectLst/>
                          <a:latin typeface="+mn-lt"/>
                          <a:ea typeface="Calibri"/>
                          <a:cs typeface="TimesNewRoman"/>
                        </a:rPr>
                        <a:t>belirlenmesi</a:t>
                      </a:r>
                      <a:endParaRPr lang="tr-TR" sz="1600" i="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0" name="Dikdörtgen 19"/>
          <p:cNvSpPr/>
          <p:nvPr/>
        </p:nvSpPr>
        <p:spPr>
          <a:xfrm>
            <a:off x="336898" y="1619540"/>
            <a:ext cx="7344816" cy="400110"/>
          </a:xfrm>
          <a:prstGeom prst="rect">
            <a:avLst/>
          </a:prstGeom>
        </p:spPr>
        <p:txBody>
          <a:bodyPr wrap="square">
            <a:spAutoFit/>
          </a:bodyPr>
          <a:lstStyle/>
          <a:p>
            <a:r>
              <a:rPr lang="tr-TR" sz="2000" i="0" dirty="0">
                <a:solidFill>
                  <a:schemeClr val="tx2"/>
                </a:solidFill>
                <a:latin typeface="+mj-lt"/>
                <a:cs typeface="Times New Roman" pitchFamily="18" charset="0"/>
              </a:rPr>
              <a:t>Yaklaşım, iki temel aşamadan oluşur. Bu aşamalar:</a:t>
            </a:r>
          </a:p>
        </p:txBody>
      </p:sp>
    </p:spTree>
    <p:extLst>
      <p:ext uri="{BB962C8B-B14F-4D97-AF65-F5344CB8AC3E}">
        <p14:creationId xmlns:p14="http://schemas.microsoft.com/office/powerpoint/2010/main" val="121725329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graphicFrame>
        <p:nvGraphicFramePr>
          <p:cNvPr id="10" name="İçerik Yer Tutucusu 3" descr="Dairesel Resim Listesi"/>
          <p:cNvGraphicFramePr>
            <a:graphicFrameLocks/>
          </p:cNvGraphicFramePr>
          <p:nvPr>
            <p:extLst>
              <p:ext uri="{D42A27DB-BD31-4B8C-83A1-F6EECF244321}">
                <p14:modId xmlns:p14="http://schemas.microsoft.com/office/powerpoint/2010/main" val="62194066"/>
              </p:ext>
            </p:extLst>
          </p:nvPr>
        </p:nvGraphicFramePr>
        <p:xfrm>
          <a:off x="251520" y="1268760"/>
          <a:ext cx="8712968" cy="496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8648541"/>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a:solidFill>
                  <a:schemeClr val="tx2"/>
                </a:solidFill>
              </a:rPr>
              <a:t>Analiz Aşaması</a:t>
            </a:r>
          </a:p>
        </p:txBody>
      </p:sp>
      <p:sp>
        <p:nvSpPr>
          <p:cNvPr id="9" name="Text Box 5"/>
          <p:cNvSpPr txBox="1">
            <a:spLocks noChangeArrowheads="1"/>
          </p:cNvSpPr>
          <p:nvPr/>
        </p:nvSpPr>
        <p:spPr bwMode="auto">
          <a:xfrm>
            <a:off x="315690" y="2141215"/>
            <a:ext cx="80645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81000" indent="-381000" eaLnBrk="0" hangingPunct="0">
              <a:defRPr sz="2400" i="1">
                <a:solidFill>
                  <a:schemeClr val="tx1"/>
                </a:solidFill>
                <a:latin typeface="Times New Roman" pitchFamily="18" charset="0"/>
                <a:cs typeface="Arial" pitchFamily="34" charset="0"/>
              </a:defRPr>
            </a:lvl1pPr>
            <a:lvl2pPr marL="742950" indent="-285750" eaLnBrk="0" hangingPunct="0">
              <a:defRPr sz="2400" i="1">
                <a:solidFill>
                  <a:schemeClr val="tx1"/>
                </a:solidFill>
                <a:latin typeface="Times New Roman" pitchFamily="18" charset="0"/>
                <a:cs typeface="Arial" pitchFamily="34" charset="0"/>
              </a:defRPr>
            </a:lvl2pPr>
            <a:lvl3pPr marL="1143000" indent="-228600" eaLnBrk="0" hangingPunct="0">
              <a:defRPr sz="2400" i="1">
                <a:solidFill>
                  <a:schemeClr val="tx1"/>
                </a:solidFill>
                <a:latin typeface="Times New Roman" pitchFamily="18" charset="0"/>
                <a:cs typeface="Arial" pitchFamily="34" charset="0"/>
              </a:defRPr>
            </a:lvl3pPr>
            <a:lvl4pPr marL="1600200" indent="-228600" eaLnBrk="0" hangingPunct="0">
              <a:defRPr sz="2400" i="1">
                <a:solidFill>
                  <a:schemeClr val="tx1"/>
                </a:solidFill>
                <a:latin typeface="Times New Roman" pitchFamily="18" charset="0"/>
                <a:cs typeface="Arial" pitchFamily="34" charset="0"/>
              </a:defRPr>
            </a:lvl4pPr>
            <a:lvl5pPr marL="2057400" indent="-228600" eaLnBrk="0" hangingPunct="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eaLnBrk="1" hangingPunct="1">
              <a:spcBef>
                <a:spcPct val="50000"/>
              </a:spcBef>
            </a:pPr>
            <a:r>
              <a:rPr kumimoji="1" lang="tr-TR" sz="2000" dirty="0">
                <a:solidFill>
                  <a:srgbClr val="000099"/>
                </a:solidFill>
                <a:latin typeface="Verdana" pitchFamily="34" charset="0"/>
              </a:rPr>
              <a:t>1.	Sorun Analizi</a:t>
            </a:r>
          </a:p>
          <a:p>
            <a:pPr eaLnBrk="1" hangingPunct="1">
              <a:spcBef>
                <a:spcPct val="50000"/>
              </a:spcBef>
            </a:pPr>
            <a:endParaRPr kumimoji="1" lang="tr-TR" sz="2000" dirty="0">
              <a:latin typeface="Verdana" pitchFamily="34" charset="0"/>
            </a:endParaRPr>
          </a:p>
          <a:p>
            <a:pPr eaLnBrk="1" hangingPunct="1">
              <a:spcBef>
                <a:spcPct val="50000"/>
              </a:spcBef>
            </a:pPr>
            <a:r>
              <a:rPr kumimoji="1" lang="tr-TR" sz="2000" dirty="0">
                <a:latin typeface="Verdana" pitchFamily="34" charset="0"/>
              </a:rPr>
              <a:t>		</a:t>
            </a:r>
            <a:r>
              <a:rPr kumimoji="1" lang="tr-TR" sz="2000" dirty="0">
                <a:solidFill>
                  <a:srgbClr val="000099"/>
                </a:solidFill>
                <a:latin typeface="Verdana" pitchFamily="34" charset="0"/>
              </a:rPr>
              <a:t>2. Paydaş Analizi</a:t>
            </a:r>
          </a:p>
          <a:p>
            <a:pPr eaLnBrk="1" hangingPunct="1">
              <a:spcBef>
                <a:spcPct val="50000"/>
              </a:spcBef>
            </a:pPr>
            <a:endParaRPr kumimoji="1" lang="tr-TR" sz="2000" dirty="0">
              <a:latin typeface="Verdana" pitchFamily="34" charset="0"/>
            </a:endParaRPr>
          </a:p>
          <a:p>
            <a:pPr eaLnBrk="1" hangingPunct="1">
              <a:spcBef>
                <a:spcPct val="50000"/>
              </a:spcBef>
            </a:pPr>
            <a:r>
              <a:rPr kumimoji="1" lang="tr-TR" sz="2000" dirty="0">
                <a:latin typeface="Verdana" pitchFamily="34" charset="0"/>
              </a:rPr>
              <a:t>				</a:t>
            </a:r>
            <a:r>
              <a:rPr kumimoji="1" lang="tr-TR" sz="2000" dirty="0">
                <a:solidFill>
                  <a:srgbClr val="000099"/>
                </a:solidFill>
                <a:latin typeface="Verdana" pitchFamily="34" charset="0"/>
              </a:rPr>
              <a:t>3. Hedef Analizi</a:t>
            </a:r>
          </a:p>
          <a:p>
            <a:pPr eaLnBrk="1" hangingPunct="1">
              <a:spcBef>
                <a:spcPct val="50000"/>
              </a:spcBef>
            </a:pPr>
            <a:endParaRPr kumimoji="1" lang="tr-TR" sz="2000" dirty="0">
              <a:latin typeface="Verdana" pitchFamily="34" charset="0"/>
            </a:endParaRPr>
          </a:p>
          <a:p>
            <a:pPr eaLnBrk="1" hangingPunct="1">
              <a:spcBef>
                <a:spcPct val="50000"/>
              </a:spcBef>
            </a:pPr>
            <a:r>
              <a:rPr kumimoji="1" lang="tr-TR" sz="2000" dirty="0">
                <a:latin typeface="Verdana" pitchFamily="34" charset="0"/>
              </a:rPr>
              <a:t>						</a:t>
            </a:r>
            <a:r>
              <a:rPr kumimoji="1" lang="tr-TR" sz="2000" dirty="0">
                <a:solidFill>
                  <a:srgbClr val="000099"/>
                </a:solidFill>
                <a:latin typeface="Verdana" pitchFamily="34" charset="0"/>
              </a:rPr>
              <a:t>4. Strateji Analizi</a:t>
            </a:r>
          </a:p>
          <a:p>
            <a:pPr eaLnBrk="1" hangingPunct="1">
              <a:spcBef>
                <a:spcPct val="50000"/>
              </a:spcBef>
            </a:pPr>
            <a:endParaRPr kumimoji="1" lang="tr-TR" sz="2000" dirty="0">
              <a:latin typeface="Verdana" pitchFamily="34" charset="0"/>
            </a:endParaRPr>
          </a:p>
        </p:txBody>
      </p:sp>
      <p:pic>
        <p:nvPicPr>
          <p:cNvPr id="10" name="Picture 7" descr="MCj024034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215" y="2909565"/>
            <a:ext cx="11985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MCj007862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153" y="1757040"/>
            <a:ext cx="5349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Cj019857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6003" y="3789040"/>
            <a:ext cx="11525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MCj028897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5728" y="4803453"/>
            <a:ext cx="21447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73476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genc\Desktop\ağa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3" y="1442645"/>
            <a:ext cx="1676853" cy="1479577"/>
          </a:xfrm>
          <a:prstGeom prst="rect">
            <a:avLst/>
          </a:prstGeom>
          <a:noFill/>
          <a:extLst>
            <a:ext uri="{909E8E84-426E-40DD-AFC4-6F175D3DCCD1}">
              <a14:hiddenFill xmlns:a14="http://schemas.microsoft.com/office/drawing/2010/main">
                <a:solidFill>
                  <a:srgbClr val="FFFFFF"/>
                </a:solidFill>
              </a14:hiddenFill>
            </a:ext>
          </a:extLst>
        </p:spPr>
      </p:pic>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78266"/>
            <a:ext cx="6264696" cy="1077218"/>
          </a:xfrm>
          <a:prstGeom prst="rect">
            <a:avLst/>
          </a:prstGeom>
          <a:noFill/>
        </p:spPr>
        <p:txBody>
          <a:bodyPr wrap="square" rtlCol="0">
            <a:spAutoFit/>
          </a:bodyPr>
          <a:lstStyle/>
          <a:p>
            <a:pPr algn="ctr"/>
            <a:r>
              <a:rPr lang="tr-TR" sz="3200" b="1" dirty="0" smtClean="0">
                <a:solidFill>
                  <a:schemeClr val="tx2"/>
                </a:solidFill>
              </a:rPr>
              <a:t>Sorun Ağacı</a:t>
            </a:r>
          </a:p>
          <a:p>
            <a:pPr algn="ctr"/>
            <a:r>
              <a:rPr lang="tr-TR" sz="3200" b="1" dirty="0" smtClean="0">
                <a:solidFill>
                  <a:schemeClr val="tx2"/>
                </a:solidFill>
              </a:rPr>
              <a:t>Neden Proje Yapıyorum?</a:t>
            </a:r>
            <a:endParaRPr lang="tr-TR" sz="3200" b="1" dirty="0">
              <a:solidFill>
                <a:schemeClr val="tx2"/>
              </a:solidFill>
            </a:endParaRPr>
          </a:p>
        </p:txBody>
      </p:sp>
      <p:sp>
        <p:nvSpPr>
          <p:cNvPr id="9" name="Metin kutusu 8"/>
          <p:cNvSpPr txBox="1"/>
          <p:nvPr/>
        </p:nvSpPr>
        <p:spPr>
          <a:xfrm>
            <a:off x="3617072" y="1106542"/>
            <a:ext cx="2743301" cy="646331"/>
          </a:xfrm>
          <a:prstGeom prst="rect">
            <a:avLst/>
          </a:prstGeom>
          <a:solidFill>
            <a:schemeClr val="tx2">
              <a:lumMod val="75000"/>
            </a:schemeClr>
          </a:solidFill>
          <a:ln w="19050">
            <a:solidFill>
              <a:schemeClr val="bg1"/>
            </a:solidFill>
          </a:ln>
        </p:spPr>
        <p:txBody>
          <a:bodyPr wrap="square" rtlCol="0">
            <a:spAutoFit/>
          </a:bodyPr>
          <a:lstStyle/>
          <a:p>
            <a:pPr algn="ctr"/>
            <a:r>
              <a:rPr lang="tr-TR" b="1" i="0" dirty="0" smtClean="0">
                <a:solidFill>
                  <a:schemeClr val="bg1">
                    <a:lumMod val="95000"/>
                  </a:schemeClr>
                </a:solidFill>
                <a:latin typeface="+mj-lt"/>
              </a:rPr>
              <a:t>Okullar AB’yi Yeterince Tanımıyor</a:t>
            </a:r>
            <a:endParaRPr lang="tr-TR" b="1" i="0" dirty="0">
              <a:solidFill>
                <a:schemeClr val="bg1">
                  <a:lumMod val="95000"/>
                </a:schemeClr>
              </a:solidFill>
              <a:latin typeface="+mj-lt"/>
            </a:endParaRPr>
          </a:p>
        </p:txBody>
      </p:sp>
      <p:sp>
        <p:nvSpPr>
          <p:cNvPr id="11" name="Metin kutusu 10"/>
          <p:cNvSpPr txBox="1"/>
          <p:nvPr/>
        </p:nvSpPr>
        <p:spPr>
          <a:xfrm>
            <a:off x="529218" y="3164489"/>
            <a:ext cx="1732510" cy="646331"/>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i="0" dirty="0" smtClean="0">
                <a:solidFill>
                  <a:schemeClr val="bg1">
                    <a:lumMod val="95000"/>
                  </a:schemeClr>
                </a:solidFill>
                <a:latin typeface="Arial" pitchFamily="34" charset="0"/>
              </a:rPr>
              <a:t>Öğretmenlerin AB Hakkında Bilgileri Yetersiz</a:t>
            </a:r>
            <a:endParaRPr lang="tr-TR" sz="1200" b="1" i="0" dirty="0">
              <a:solidFill>
                <a:schemeClr val="bg1">
                  <a:lumMod val="95000"/>
                </a:schemeClr>
              </a:solidFill>
              <a:latin typeface="Arial" pitchFamily="34" charset="0"/>
            </a:endParaRPr>
          </a:p>
        </p:txBody>
      </p:sp>
      <p:sp>
        <p:nvSpPr>
          <p:cNvPr id="12" name="Metin kutusu 11"/>
          <p:cNvSpPr txBox="1"/>
          <p:nvPr/>
        </p:nvSpPr>
        <p:spPr>
          <a:xfrm>
            <a:off x="2386658" y="2348414"/>
            <a:ext cx="2036580" cy="646331"/>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smtClean="0">
                <a:solidFill>
                  <a:schemeClr val="bg1">
                    <a:lumMod val="95000"/>
                  </a:schemeClr>
                </a:solidFill>
                <a:latin typeface="Arial" pitchFamily="34" charset="0"/>
              </a:rPr>
              <a:t>Öğrencilerin Avrupa Birliği Farkındalığını Artıracak İmkanlar Kısıtlı</a:t>
            </a:r>
            <a:endParaRPr lang="tr-TR" sz="1200" b="1" i="0" dirty="0">
              <a:solidFill>
                <a:schemeClr val="bg1">
                  <a:lumMod val="95000"/>
                </a:schemeClr>
              </a:solidFill>
              <a:latin typeface="Arial" pitchFamily="34" charset="0"/>
            </a:endParaRPr>
          </a:p>
        </p:txBody>
      </p:sp>
      <p:sp>
        <p:nvSpPr>
          <p:cNvPr id="13" name="Metin kutusu 12"/>
          <p:cNvSpPr txBox="1"/>
          <p:nvPr/>
        </p:nvSpPr>
        <p:spPr>
          <a:xfrm>
            <a:off x="6820035" y="2537703"/>
            <a:ext cx="1424373" cy="600164"/>
          </a:xfrm>
          <a:prstGeom prst="rect">
            <a:avLst/>
          </a:prstGeom>
          <a:solidFill>
            <a:schemeClr val="accent1">
              <a:lumMod val="75000"/>
            </a:schemeClr>
          </a:solidFill>
          <a:ln w="19050">
            <a:solidFill>
              <a:schemeClr val="bg1"/>
            </a:solidFill>
          </a:ln>
        </p:spPr>
        <p:txBody>
          <a:bodyPr wrap="square" rtlCol="0">
            <a:spAutoFit/>
          </a:bodyPr>
          <a:lstStyle/>
          <a:p>
            <a:pPr algn="ctr"/>
            <a:r>
              <a:rPr lang="tr-TR" sz="1100" b="1" i="0" dirty="0" smtClean="0">
                <a:solidFill>
                  <a:schemeClr val="bg1">
                    <a:lumMod val="95000"/>
                  </a:schemeClr>
                </a:solidFill>
                <a:latin typeface="Arial" pitchFamily="34" charset="0"/>
              </a:rPr>
              <a:t>Kamuoyunda AB’ye olan ilgi Yetersiz</a:t>
            </a:r>
            <a:endParaRPr lang="tr-TR" sz="1100" b="1" i="0" dirty="0">
              <a:solidFill>
                <a:schemeClr val="bg1">
                  <a:lumMod val="95000"/>
                </a:schemeClr>
              </a:solidFill>
              <a:latin typeface="Arial" pitchFamily="34" charset="0"/>
            </a:endParaRPr>
          </a:p>
        </p:txBody>
      </p:sp>
      <p:sp>
        <p:nvSpPr>
          <p:cNvPr id="16" name="Metin kutusu 15"/>
          <p:cNvSpPr txBox="1"/>
          <p:nvPr/>
        </p:nvSpPr>
        <p:spPr>
          <a:xfrm>
            <a:off x="-18783" y="4376242"/>
            <a:ext cx="1389694" cy="1015663"/>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Öğretmenlere yönelik bilgilendirme seminerleri düzenlenmiyor</a:t>
            </a:r>
            <a:endParaRPr lang="tr-TR" sz="1200" b="1" i="0" dirty="0">
              <a:latin typeface="Arial" pitchFamily="34" charset="0"/>
            </a:endParaRPr>
          </a:p>
        </p:txBody>
      </p:sp>
      <p:sp>
        <p:nvSpPr>
          <p:cNvPr id="17" name="Metin kutusu 16"/>
          <p:cNvSpPr txBox="1"/>
          <p:nvPr/>
        </p:nvSpPr>
        <p:spPr>
          <a:xfrm>
            <a:off x="1691754" y="4377281"/>
            <a:ext cx="144266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Öğretmenlerin yararlanabileceği dokümanlar yetersiz</a:t>
            </a:r>
            <a:endParaRPr lang="tr-TR" sz="1200" b="1" i="0" dirty="0">
              <a:latin typeface="Arial" pitchFamily="34" charset="0"/>
            </a:endParaRPr>
          </a:p>
        </p:txBody>
      </p:sp>
      <p:sp>
        <p:nvSpPr>
          <p:cNvPr id="25" name="Aşağı Ok 24"/>
          <p:cNvSpPr/>
          <p:nvPr/>
        </p:nvSpPr>
        <p:spPr>
          <a:xfrm flipV="1">
            <a:off x="8404211" y="2182434"/>
            <a:ext cx="702981" cy="3733598"/>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p:cNvSpPr txBox="1"/>
          <p:nvPr/>
        </p:nvSpPr>
        <p:spPr>
          <a:xfrm>
            <a:off x="8332989" y="5916032"/>
            <a:ext cx="883748" cy="400110"/>
          </a:xfrm>
          <a:prstGeom prst="rect">
            <a:avLst/>
          </a:prstGeom>
          <a:noFill/>
        </p:spPr>
        <p:txBody>
          <a:bodyPr wrap="square" rtlCol="0">
            <a:spAutoFit/>
          </a:bodyPr>
          <a:lstStyle/>
          <a:p>
            <a:pPr>
              <a:defRPr/>
            </a:pPr>
            <a:r>
              <a:rPr lang="tr-TR" sz="2000" b="1" dirty="0">
                <a:solidFill>
                  <a:schemeClr val="tx2"/>
                </a:solidFill>
              </a:rPr>
              <a:t>Neden</a:t>
            </a:r>
          </a:p>
        </p:txBody>
      </p:sp>
      <p:sp>
        <p:nvSpPr>
          <p:cNvPr id="35" name="Metin kutusu 34"/>
          <p:cNvSpPr txBox="1"/>
          <p:nvPr/>
        </p:nvSpPr>
        <p:spPr>
          <a:xfrm>
            <a:off x="-4136" y="2753147"/>
            <a:ext cx="1515453" cy="338554"/>
          </a:xfrm>
          <a:prstGeom prst="rect">
            <a:avLst/>
          </a:prstGeom>
          <a:noFill/>
        </p:spPr>
        <p:txBody>
          <a:bodyPr wrap="square" rtlCol="0">
            <a:spAutoFit/>
          </a:bodyPr>
          <a:lstStyle/>
          <a:p>
            <a:pPr>
              <a:defRPr/>
            </a:pPr>
            <a:r>
              <a:rPr lang="tr-TR" sz="1600" b="1" dirty="0" smtClean="0">
                <a:solidFill>
                  <a:schemeClr val="tx2"/>
                </a:solidFill>
              </a:rPr>
              <a:t>Sorun </a:t>
            </a:r>
            <a:r>
              <a:rPr lang="tr-TR" sz="1600" b="1" dirty="0">
                <a:solidFill>
                  <a:schemeClr val="tx2"/>
                </a:solidFill>
              </a:rPr>
              <a:t>Ağacı</a:t>
            </a:r>
          </a:p>
        </p:txBody>
      </p:sp>
      <p:sp>
        <p:nvSpPr>
          <p:cNvPr id="84" name="Metin kutusu 83"/>
          <p:cNvSpPr txBox="1"/>
          <p:nvPr/>
        </p:nvSpPr>
        <p:spPr>
          <a:xfrm>
            <a:off x="8148371" y="1691317"/>
            <a:ext cx="936398" cy="400110"/>
          </a:xfrm>
          <a:prstGeom prst="rect">
            <a:avLst/>
          </a:prstGeom>
          <a:noFill/>
        </p:spPr>
        <p:txBody>
          <a:bodyPr wrap="square" rtlCol="0">
            <a:spAutoFit/>
          </a:bodyPr>
          <a:lstStyle/>
          <a:p>
            <a:pPr>
              <a:defRPr/>
            </a:pPr>
            <a:r>
              <a:rPr lang="tr-TR" sz="2000" b="1" dirty="0" smtClean="0">
                <a:solidFill>
                  <a:schemeClr val="tx2"/>
                </a:solidFill>
              </a:rPr>
              <a:t>Sonuç</a:t>
            </a:r>
            <a:endParaRPr lang="tr-TR" sz="2000" b="1" dirty="0">
              <a:solidFill>
                <a:schemeClr val="tx2"/>
              </a:solidFill>
            </a:endParaRPr>
          </a:p>
        </p:txBody>
      </p:sp>
      <p:cxnSp>
        <p:nvCxnSpPr>
          <p:cNvPr id="85" name="Dirsek Bağlayıcısı 84"/>
          <p:cNvCxnSpPr>
            <a:stCxn id="9" idx="1"/>
            <a:endCxn id="11" idx="0"/>
          </p:cNvCxnSpPr>
          <p:nvPr/>
        </p:nvCxnSpPr>
        <p:spPr>
          <a:xfrm rot="10800000" flipV="1">
            <a:off x="1395474" y="1429707"/>
            <a:ext cx="2221599" cy="1734781"/>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Dirsek Bağlayıcısı 88"/>
          <p:cNvCxnSpPr>
            <a:stCxn id="9" idx="3"/>
            <a:endCxn id="13" idx="0"/>
          </p:cNvCxnSpPr>
          <p:nvPr/>
        </p:nvCxnSpPr>
        <p:spPr>
          <a:xfrm>
            <a:off x="6360373" y="1429708"/>
            <a:ext cx="1171849" cy="110799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Dirsek Bağlayıcısı 130"/>
          <p:cNvCxnSpPr>
            <a:stCxn id="9" idx="2"/>
            <a:endCxn id="132" idx="0"/>
          </p:cNvCxnSpPr>
          <p:nvPr/>
        </p:nvCxnSpPr>
        <p:spPr>
          <a:xfrm rot="16200000" flipH="1">
            <a:off x="4897094" y="1844501"/>
            <a:ext cx="1667428" cy="1484171"/>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2" name="Metin kutusu 131"/>
          <p:cNvSpPr txBox="1"/>
          <p:nvPr/>
        </p:nvSpPr>
        <p:spPr>
          <a:xfrm>
            <a:off x="5788557" y="3420301"/>
            <a:ext cx="1368674"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a:solidFill>
                  <a:schemeClr val="bg1">
                    <a:lumMod val="95000"/>
                  </a:schemeClr>
                </a:solidFill>
                <a:latin typeface="Arial" pitchFamily="34" charset="0"/>
              </a:rPr>
              <a:t>Öğrenciler AB’nin sunduğu fırsatlardan haberdar değil</a:t>
            </a:r>
          </a:p>
        </p:txBody>
      </p:sp>
      <p:sp>
        <p:nvSpPr>
          <p:cNvPr id="61" name="Metin kutusu 60"/>
          <p:cNvSpPr txBox="1"/>
          <p:nvPr/>
        </p:nvSpPr>
        <p:spPr>
          <a:xfrm>
            <a:off x="3970015" y="4819404"/>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Öğrencilerin proje hazırlama deneyimleri yok</a:t>
            </a:r>
            <a:endParaRPr lang="tr-TR" sz="1200" b="1" dirty="0">
              <a:latin typeface="Arial" pitchFamily="34" charset="0"/>
            </a:endParaRPr>
          </a:p>
        </p:txBody>
      </p:sp>
      <p:sp>
        <p:nvSpPr>
          <p:cNvPr id="62" name="Metin kutusu 61"/>
          <p:cNvSpPr txBox="1"/>
          <p:nvPr/>
        </p:nvSpPr>
        <p:spPr>
          <a:xfrm>
            <a:off x="2413089" y="3476825"/>
            <a:ext cx="1203984" cy="461665"/>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Okullarda AB kulüpleri yok</a:t>
            </a:r>
            <a:endParaRPr lang="tr-TR" sz="1200" b="1" i="0" dirty="0">
              <a:latin typeface="Arial" pitchFamily="34" charset="0"/>
            </a:endParaRPr>
          </a:p>
        </p:txBody>
      </p:sp>
      <p:sp>
        <p:nvSpPr>
          <p:cNvPr id="67" name="Metin kutusu 66"/>
          <p:cNvSpPr txBox="1"/>
          <p:nvPr/>
        </p:nvSpPr>
        <p:spPr>
          <a:xfrm>
            <a:off x="3778351" y="3512635"/>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a:latin typeface="Arial" pitchFamily="34" charset="0"/>
              </a:rPr>
              <a:t>Ders müfredatında AB ile ilgili bölüm yok</a:t>
            </a:r>
          </a:p>
        </p:txBody>
      </p:sp>
      <p:sp>
        <p:nvSpPr>
          <p:cNvPr id="79" name="Metin kutusu 78"/>
          <p:cNvSpPr txBox="1"/>
          <p:nvPr/>
        </p:nvSpPr>
        <p:spPr>
          <a:xfrm>
            <a:off x="704087" y="5638660"/>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Öğretmenlerin AB </a:t>
            </a:r>
            <a:r>
              <a:rPr lang="tr-TR" sz="1200" b="1" dirty="0" smtClean="0">
                <a:latin typeface="Arial" pitchFamily="34" charset="0"/>
              </a:rPr>
              <a:t>projesi </a:t>
            </a:r>
            <a:r>
              <a:rPr lang="tr-TR" sz="1200" b="1" dirty="0" smtClean="0">
                <a:latin typeface="Arial" pitchFamily="34" charset="0"/>
              </a:rPr>
              <a:t>hazırlama bilgileri yetersiz</a:t>
            </a:r>
            <a:endParaRPr lang="tr-TR" sz="1200" b="1" dirty="0">
              <a:latin typeface="Arial" pitchFamily="34" charset="0"/>
            </a:endParaRPr>
          </a:p>
        </p:txBody>
      </p:sp>
      <p:sp>
        <p:nvSpPr>
          <p:cNvPr id="96" name="Metin kutusu 95"/>
          <p:cNvSpPr txBox="1"/>
          <p:nvPr/>
        </p:nvSpPr>
        <p:spPr>
          <a:xfrm>
            <a:off x="7028938" y="4468574"/>
            <a:ext cx="159840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iyi uygulama örneklerinden haberdar değiller</a:t>
            </a:r>
            <a:endParaRPr lang="tr-TR" sz="1200" b="1" i="0" dirty="0">
              <a:latin typeface="Arial" pitchFamily="34" charset="0"/>
            </a:endParaRPr>
          </a:p>
        </p:txBody>
      </p:sp>
      <p:sp>
        <p:nvSpPr>
          <p:cNvPr id="105" name="Metin kutusu 104"/>
          <p:cNvSpPr txBox="1"/>
          <p:nvPr/>
        </p:nvSpPr>
        <p:spPr>
          <a:xfrm>
            <a:off x="5673690" y="5391905"/>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fon imkanlarından haberdar değil</a:t>
            </a:r>
            <a:endParaRPr lang="tr-TR" sz="1200" b="1" i="0" dirty="0">
              <a:latin typeface="Arial" pitchFamily="34" charset="0"/>
            </a:endParaRPr>
          </a:p>
        </p:txBody>
      </p:sp>
      <p:cxnSp>
        <p:nvCxnSpPr>
          <p:cNvPr id="167" name="Dirsek Bağlayıcısı 166"/>
          <p:cNvCxnSpPr>
            <a:stCxn id="9" idx="2"/>
            <a:endCxn id="12" idx="0"/>
          </p:cNvCxnSpPr>
          <p:nvPr/>
        </p:nvCxnSpPr>
        <p:spPr>
          <a:xfrm rot="5400000">
            <a:off x="3899066" y="1258756"/>
            <a:ext cx="595541" cy="158377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5" name="Düz Bağlayıcı 1034"/>
          <p:cNvCxnSpPr/>
          <p:nvPr/>
        </p:nvCxnSpPr>
        <p:spPr>
          <a:xfrm flipV="1">
            <a:off x="753590" y="3930079"/>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Düz Ok Bağlayıcısı 1038"/>
          <p:cNvCxnSpPr>
            <a:endCxn id="16" idx="0"/>
          </p:cNvCxnSpPr>
          <p:nvPr/>
        </p:nvCxnSpPr>
        <p:spPr>
          <a:xfrm flipH="1">
            <a:off x="676064" y="3945490"/>
            <a:ext cx="77526" cy="430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Düz Ok Bağlayıcısı 185"/>
          <p:cNvCxnSpPr>
            <a:endCxn id="79" idx="0"/>
          </p:cNvCxnSpPr>
          <p:nvPr/>
        </p:nvCxnSpPr>
        <p:spPr>
          <a:xfrm>
            <a:off x="1503291" y="3946901"/>
            <a:ext cx="1" cy="16917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Düz Ok Bağlayıcısı 190"/>
          <p:cNvCxnSpPr>
            <a:endCxn id="17" idx="0"/>
          </p:cNvCxnSpPr>
          <p:nvPr/>
        </p:nvCxnSpPr>
        <p:spPr>
          <a:xfrm>
            <a:off x="2051720" y="3945490"/>
            <a:ext cx="361369" cy="4317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Düz Bağlayıcı 128"/>
          <p:cNvCxnSpPr/>
          <p:nvPr/>
        </p:nvCxnSpPr>
        <p:spPr>
          <a:xfrm>
            <a:off x="1511317" y="3810820"/>
            <a:ext cx="0" cy="172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Düz Bağlayıcı 200"/>
          <p:cNvCxnSpPr>
            <a:stCxn id="12" idx="2"/>
          </p:cNvCxnSpPr>
          <p:nvPr/>
        </p:nvCxnSpPr>
        <p:spPr>
          <a:xfrm>
            <a:off x="3404948" y="2994745"/>
            <a:ext cx="0" cy="1697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Düz Bağlayıcı 206"/>
          <p:cNvCxnSpPr/>
          <p:nvPr/>
        </p:nvCxnSpPr>
        <p:spPr>
          <a:xfrm flipV="1">
            <a:off x="3119413" y="3163485"/>
            <a:ext cx="876523"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Düz Ok Bağlayıcısı 207"/>
          <p:cNvCxnSpPr>
            <a:endCxn id="62" idx="0"/>
          </p:cNvCxnSpPr>
          <p:nvPr/>
        </p:nvCxnSpPr>
        <p:spPr>
          <a:xfrm flipH="1">
            <a:off x="3015081" y="3183065"/>
            <a:ext cx="119342" cy="293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Düz Ok Bağlayıcısı 212"/>
          <p:cNvCxnSpPr>
            <a:endCxn id="67" idx="0"/>
          </p:cNvCxnSpPr>
          <p:nvPr/>
        </p:nvCxnSpPr>
        <p:spPr>
          <a:xfrm>
            <a:off x="3970015" y="3163485"/>
            <a:ext cx="607541" cy="349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Düz Bağlayıcı 225"/>
          <p:cNvCxnSpPr>
            <a:stCxn id="132" idx="2"/>
          </p:cNvCxnSpPr>
          <p:nvPr/>
        </p:nvCxnSpPr>
        <p:spPr>
          <a:xfrm>
            <a:off x="6472894" y="4251298"/>
            <a:ext cx="0" cy="137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Düz Bağlayıcı 229"/>
          <p:cNvCxnSpPr/>
          <p:nvPr/>
        </p:nvCxnSpPr>
        <p:spPr>
          <a:xfrm flipV="1">
            <a:off x="5730808" y="4392388"/>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Düz Ok Bağlayıcısı 231"/>
          <p:cNvCxnSpPr>
            <a:endCxn id="96" idx="0"/>
          </p:cNvCxnSpPr>
          <p:nvPr/>
        </p:nvCxnSpPr>
        <p:spPr>
          <a:xfrm>
            <a:off x="7028938" y="4401725"/>
            <a:ext cx="799205" cy="66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Düz Ok Bağlayıcısı 233"/>
          <p:cNvCxnSpPr>
            <a:endCxn id="61" idx="0"/>
          </p:cNvCxnSpPr>
          <p:nvPr/>
        </p:nvCxnSpPr>
        <p:spPr>
          <a:xfrm flipH="1">
            <a:off x="4769220" y="4403074"/>
            <a:ext cx="961588" cy="4163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Düz Ok Bağlayıcısı 235"/>
          <p:cNvCxnSpPr>
            <a:endCxn id="105" idx="0"/>
          </p:cNvCxnSpPr>
          <p:nvPr/>
        </p:nvCxnSpPr>
        <p:spPr>
          <a:xfrm flipH="1">
            <a:off x="6472895" y="4395806"/>
            <a:ext cx="719" cy="996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1599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92499" y="294634"/>
            <a:ext cx="6264696" cy="1077218"/>
          </a:xfrm>
          <a:prstGeom prst="rect">
            <a:avLst/>
          </a:prstGeom>
          <a:noFill/>
        </p:spPr>
        <p:txBody>
          <a:bodyPr wrap="square" rtlCol="0">
            <a:spAutoFit/>
          </a:bodyPr>
          <a:lstStyle/>
          <a:p>
            <a:pPr algn="ctr"/>
            <a:r>
              <a:rPr lang="tr-TR" sz="3200" b="1" dirty="0" smtClean="0">
                <a:solidFill>
                  <a:schemeClr val="tx2"/>
                </a:solidFill>
              </a:rPr>
              <a:t>Paydaş Analizi</a:t>
            </a:r>
          </a:p>
          <a:p>
            <a:pPr algn="ctr"/>
            <a:r>
              <a:rPr lang="tr-TR" sz="3200" b="1" dirty="0" smtClean="0">
                <a:solidFill>
                  <a:schemeClr val="tx2"/>
                </a:solidFill>
              </a:rPr>
              <a:t>Projem </a:t>
            </a:r>
            <a:r>
              <a:rPr lang="tr-TR" sz="3200" b="1" dirty="0">
                <a:solidFill>
                  <a:schemeClr val="tx2"/>
                </a:solidFill>
              </a:rPr>
              <a:t>Kimlerle İlgili?</a:t>
            </a:r>
          </a:p>
        </p:txBody>
      </p:sp>
      <p:sp>
        <p:nvSpPr>
          <p:cNvPr id="9" name="Rectangle 3"/>
          <p:cNvSpPr>
            <a:spLocks noChangeArrowheads="1"/>
          </p:cNvSpPr>
          <p:nvPr/>
        </p:nvSpPr>
        <p:spPr bwMode="auto">
          <a:xfrm>
            <a:off x="179387" y="1586998"/>
            <a:ext cx="8857109" cy="4902554"/>
          </a:xfrm>
          <a:prstGeom prst="rect">
            <a:avLst/>
          </a:prstGeom>
          <a:noFill/>
          <a:ln w="9525">
            <a:noFill/>
            <a:miter lim="800000"/>
            <a:headEnd/>
            <a:tailEnd/>
          </a:ln>
        </p:spPr>
        <p:txBody>
          <a:bodyPr/>
          <a:lstStyle/>
          <a:p>
            <a:pPr indent="-457200">
              <a:defRPr/>
            </a:pPr>
            <a:endParaRPr lang="tr-TR" sz="2000" b="1" dirty="0" smtClean="0">
              <a:solidFill>
                <a:schemeClr val="tx2"/>
              </a:solidFill>
              <a:latin typeface="+mj-lt"/>
            </a:endParaRPr>
          </a:p>
          <a:p>
            <a:pPr indent="-457200">
              <a:defRPr/>
            </a:pPr>
            <a:r>
              <a:rPr lang="tr-TR" sz="2000" b="1" dirty="0" smtClean="0">
                <a:solidFill>
                  <a:schemeClr val="tx2"/>
                </a:solidFill>
                <a:latin typeface="+mj-lt"/>
              </a:rPr>
              <a:t>2</a:t>
            </a:r>
            <a:r>
              <a:rPr lang="tr-TR" sz="2000" b="1" dirty="0">
                <a:solidFill>
                  <a:schemeClr val="tx2"/>
                </a:solidFill>
                <a:latin typeface="+mj-lt"/>
              </a:rPr>
              <a:t>. Paydaş </a:t>
            </a:r>
            <a:r>
              <a:rPr lang="tr-TR" sz="2000" b="1" dirty="0" smtClean="0">
                <a:solidFill>
                  <a:schemeClr val="tx2"/>
                </a:solidFill>
                <a:latin typeface="+mj-lt"/>
              </a:rPr>
              <a:t>Analizi</a:t>
            </a:r>
            <a:endParaRPr lang="tr-TR" sz="2000" dirty="0">
              <a:solidFill>
                <a:srgbClr val="C00000"/>
              </a:solidFill>
              <a:latin typeface="+mj-lt"/>
              <a:cs typeface="Arial" charset="0"/>
            </a:endParaRPr>
          </a:p>
          <a:p>
            <a:pPr marL="285750" indent="-285750" algn="just">
              <a:buFont typeface="Arial" pitchFamily="34" charset="0"/>
              <a:buChar char="•"/>
              <a:defRPr/>
            </a:pPr>
            <a:r>
              <a:rPr lang="tr-TR" sz="1700" i="0" dirty="0" smtClean="0">
                <a:solidFill>
                  <a:schemeClr val="tx2">
                    <a:lumMod val="50000"/>
                  </a:schemeClr>
                </a:solidFill>
                <a:latin typeface="+mj-lt"/>
                <a:cs typeface="Arial" charset="0"/>
              </a:rPr>
              <a:t>Projenin </a:t>
            </a:r>
            <a:r>
              <a:rPr lang="tr-TR" sz="1700" i="0" dirty="0">
                <a:solidFill>
                  <a:schemeClr val="tx2">
                    <a:lumMod val="50000"/>
                  </a:schemeClr>
                </a:solidFill>
                <a:latin typeface="+mj-lt"/>
                <a:cs typeface="Arial" charset="0"/>
              </a:rPr>
              <a:t>sonuçlarından </a:t>
            </a:r>
            <a:r>
              <a:rPr lang="tr-TR" sz="2000" b="1" i="0" dirty="0">
                <a:solidFill>
                  <a:schemeClr val="tx2"/>
                </a:solidFill>
                <a:latin typeface="+mj-lt"/>
                <a:cs typeface="Arial" charset="0"/>
              </a:rPr>
              <a:t>doğrudan</a:t>
            </a:r>
            <a:r>
              <a:rPr lang="tr-TR" sz="1700" i="0" dirty="0">
                <a:solidFill>
                  <a:schemeClr val="tx2">
                    <a:lumMod val="50000"/>
                  </a:schemeClr>
                </a:solidFill>
                <a:latin typeface="+mj-lt"/>
                <a:cs typeface="Arial" charset="0"/>
              </a:rPr>
              <a:t> ya da </a:t>
            </a:r>
            <a:r>
              <a:rPr lang="tr-TR" sz="2000" b="1" i="0" dirty="0">
                <a:solidFill>
                  <a:schemeClr val="tx2"/>
                </a:solidFill>
                <a:latin typeface="+mj-lt"/>
                <a:cs typeface="Arial" charset="0"/>
              </a:rPr>
              <a:t>dolaylı</a:t>
            </a:r>
            <a:r>
              <a:rPr lang="tr-TR" sz="1700" i="0" dirty="0">
                <a:solidFill>
                  <a:schemeClr val="tx2">
                    <a:lumMod val="50000"/>
                  </a:schemeClr>
                </a:solidFill>
                <a:latin typeface="+mj-lt"/>
                <a:cs typeface="Arial" charset="0"/>
              </a:rPr>
              <a:t> olarak, </a:t>
            </a:r>
            <a:r>
              <a:rPr lang="tr-TR" sz="2000" b="1" i="0" dirty="0">
                <a:solidFill>
                  <a:srgbClr val="00B050"/>
                </a:solidFill>
                <a:latin typeface="+mj-lt"/>
                <a:cs typeface="Arial" charset="0"/>
              </a:rPr>
              <a:t>olumlu</a:t>
            </a:r>
            <a:r>
              <a:rPr lang="tr-TR" sz="1700" i="0" dirty="0">
                <a:solidFill>
                  <a:schemeClr val="tx2">
                    <a:lumMod val="50000"/>
                  </a:schemeClr>
                </a:solidFill>
                <a:latin typeface="+mj-lt"/>
                <a:cs typeface="Arial" charset="0"/>
              </a:rPr>
              <a:t> ve </a:t>
            </a:r>
            <a:r>
              <a:rPr lang="tr-TR" sz="2000" b="1" i="0" dirty="0">
                <a:solidFill>
                  <a:srgbClr val="FF0000"/>
                </a:solidFill>
                <a:latin typeface="+mj-lt"/>
                <a:cs typeface="Arial" charset="0"/>
              </a:rPr>
              <a:t>olumsuz</a:t>
            </a:r>
            <a:r>
              <a:rPr lang="tr-TR" sz="1700" i="0" dirty="0">
                <a:solidFill>
                  <a:schemeClr val="tx2">
                    <a:lumMod val="50000"/>
                  </a:schemeClr>
                </a:solidFill>
                <a:latin typeface="+mj-lt"/>
                <a:cs typeface="Arial" charset="0"/>
              </a:rPr>
              <a:t> etkilenecek olan, </a:t>
            </a:r>
            <a:r>
              <a:rPr lang="tr-TR" sz="1700" b="1" i="0" u="sng" dirty="0">
                <a:solidFill>
                  <a:schemeClr val="tx2">
                    <a:lumMod val="50000"/>
                  </a:schemeClr>
                </a:solidFill>
                <a:latin typeface="+mj-lt"/>
                <a:cs typeface="Arial" charset="0"/>
              </a:rPr>
              <a:t>kişi</a:t>
            </a:r>
            <a:r>
              <a:rPr lang="tr-TR" sz="1700" i="0" dirty="0">
                <a:solidFill>
                  <a:schemeClr val="tx2">
                    <a:lumMod val="50000"/>
                  </a:schemeClr>
                </a:solidFill>
                <a:latin typeface="+mj-lt"/>
                <a:cs typeface="Arial" charset="0"/>
              </a:rPr>
              <a:t>, </a:t>
            </a:r>
            <a:r>
              <a:rPr lang="tr-TR" sz="1700" b="1" i="0" u="sng" dirty="0">
                <a:solidFill>
                  <a:schemeClr val="tx2">
                    <a:lumMod val="50000"/>
                  </a:schemeClr>
                </a:solidFill>
                <a:latin typeface="+mj-lt"/>
                <a:cs typeface="Arial" charset="0"/>
              </a:rPr>
              <a:t>grup</a:t>
            </a:r>
            <a:r>
              <a:rPr lang="tr-TR" sz="1700" i="0" dirty="0">
                <a:solidFill>
                  <a:schemeClr val="tx2">
                    <a:lumMod val="50000"/>
                  </a:schemeClr>
                </a:solidFill>
                <a:latin typeface="+mj-lt"/>
                <a:cs typeface="Arial" charset="0"/>
              </a:rPr>
              <a:t> ve </a:t>
            </a:r>
            <a:r>
              <a:rPr lang="tr-TR" sz="1700" b="1" i="0" u="sng" dirty="0">
                <a:solidFill>
                  <a:schemeClr val="tx2">
                    <a:lumMod val="50000"/>
                  </a:schemeClr>
                </a:solidFill>
                <a:latin typeface="+mj-lt"/>
                <a:cs typeface="Arial" charset="0"/>
              </a:rPr>
              <a:t>kuruluşların</a:t>
            </a:r>
            <a:r>
              <a:rPr lang="tr-TR" sz="1700" i="0" dirty="0">
                <a:solidFill>
                  <a:schemeClr val="tx2">
                    <a:lumMod val="50000"/>
                  </a:schemeClr>
                </a:solidFill>
                <a:latin typeface="+mj-lt"/>
                <a:cs typeface="Arial" charset="0"/>
              </a:rPr>
              <a:t> belirlenmesine yarar. </a:t>
            </a:r>
            <a:endParaRPr lang="tr-TR" sz="1700" i="0" dirty="0" smtClean="0">
              <a:solidFill>
                <a:schemeClr val="tx2">
                  <a:lumMod val="50000"/>
                </a:schemeClr>
              </a:solidFill>
              <a:latin typeface="+mj-lt"/>
              <a:cs typeface="Arial" charset="0"/>
            </a:endParaRPr>
          </a:p>
          <a:p>
            <a:pPr marL="285750" indent="-285750" algn="just">
              <a:buFont typeface="Arial" pitchFamily="34" charset="0"/>
              <a:buChar char="•"/>
              <a:defRPr/>
            </a:pPr>
            <a:endParaRPr lang="tr-TR" sz="1000" i="0" dirty="0" smtClean="0">
              <a:solidFill>
                <a:schemeClr val="tx2">
                  <a:lumMod val="50000"/>
                </a:schemeClr>
              </a:solidFill>
              <a:latin typeface="+mj-lt"/>
              <a:cs typeface="Arial" charset="0"/>
            </a:endParaRPr>
          </a:p>
          <a:p>
            <a:pPr marL="285750" indent="-285750" algn="just">
              <a:buFont typeface="Arial" pitchFamily="34" charset="0"/>
              <a:buChar char="•"/>
              <a:defRPr/>
            </a:pPr>
            <a:r>
              <a:rPr lang="tr-TR" sz="1700" i="0" dirty="0">
                <a:solidFill>
                  <a:schemeClr val="tx2">
                    <a:lumMod val="50000"/>
                  </a:schemeClr>
                </a:solidFill>
                <a:latin typeface="+mj-lt"/>
                <a:cs typeface="Arial" charset="0"/>
              </a:rPr>
              <a:t>F</a:t>
            </a:r>
            <a:r>
              <a:rPr lang="tr-TR" sz="1700" i="0" dirty="0" smtClean="0">
                <a:solidFill>
                  <a:schemeClr val="tx2">
                    <a:lumMod val="50000"/>
                  </a:schemeClr>
                </a:solidFill>
                <a:latin typeface="+mj-lt"/>
                <a:cs typeface="Arial" charset="0"/>
              </a:rPr>
              <a:t>arklı </a:t>
            </a:r>
            <a:r>
              <a:rPr lang="tr-TR" sz="1700" i="0" dirty="0">
                <a:solidFill>
                  <a:schemeClr val="tx2">
                    <a:lumMod val="50000"/>
                  </a:schemeClr>
                </a:solidFill>
                <a:latin typeface="+mj-lt"/>
                <a:cs typeface="Arial" charset="0"/>
              </a:rPr>
              <a:t>paydaşlar arasında oluşabilecek çatışmaları da öngörmemize yarar</a:t>
            </a:r>
            <a:r>
              <a:rPr lang="tr-TR" sz="1700" i="0" dirty="0" smtClean="0">
                <a:solidFill>
                  <a:schemeClr val="tx2">
                    <a:lumMod val="50000"/>
                  </a:schemeClr>
                </a:solidFill>
                <a:latin typeface="+mj-lt"/>
                <a:cs typeface="Arial" charset="0"/>
              </a:rPr>
              <a:t>.</a:t>
            </a:r>
          </a:p>
          <a:p>
            <a:pPr marL="285750" indent="-285750" algn="just">
              <a:buFont typeface="Arial" pitchFamily="34" charset="0"/>
              <a:buChar char="•"/>
              <a:defRPr/>
            </a:pPr>
            <a:endParaRPr lang="tr-TR" sz="1000" i="0" dirty="0" smtClean="0">
              <a:solidFill>
                <a:schemeClr val="tx2">
                  <a:lumMod val="50000"/>
                </a:schemeClr>
              </a:solidFill>
              <a:latin typeface="+mj-lt"/>
              <a:cs typeface="Arial" charset="0"/>
            </a:endParaRPr>
          </a:p>
          <a:p>
            <a:pPr marL="285750" indent="-285750" algn="just">
              <a:buFont typeface="Arial" pitchFamily="34" charset="0"/>
              <a:buChar char="•"/>
              <a:defRPr/>
            </a:pPr>
            <a:r>
              <a:rPr lang="tr-TR" sz="1700" i="0" dirty="0" smtClean="0">
                <a:solidFill>
                  <a:schemeClr val="tx2">
                    <a:lumMod val="50000"/>
                  </a:schemeClr>
                </a:solidFill>
                <a:latin typeface="+mj-lt"/>
                <a:cs typeface="Arial" charset="0"/>
              </a:rPr>
              <a:t>Ayrıca</a:t>
            </a:r>
            <a:r>
              <a:rPr lang="tr-TR" sz="1700" i="0" dirty="0">
                <a:solidFill>
                  <a:schemeClr val="tx2">
                    <a:lumMod val="50000"/>
                  </a:schemeClr>
                </a:solidFill>
                <a:latin typeface="+mj-lt"/>
                <a:cs typeface="Arial" charset="0"/>
              </a:rPr>
              <a:t>, </a:t>
            </a:r>
            <a:r>
              <a:rPr lang="tr-TR" sz="1700" i="0" dirty="0" smtClean="0">
                <a:solidFill>
                  <a:schemeClr val="tx2">
                    <a:lumMod val="50000"/>
                  </a:schemeClr>
                </a:solidFill>
                <a:latin typeface="+mj-lt"/>
                <a:cs typeface="Arial" charset="0"/>
              </a:rPr>
              <a:t>çözüme </a:t>
            </a:r>
            <a:r>
              <a:rPr lang="tr-TR" sz="1700" i="0" dirty="0">
                <a:solidFill>
                  <a:schemeClr val="tx2">
                    <a:lumMod val="50000"/>
                  </a:schemeClr>
                </a:solidFill>
                <a:latin typeface="+mj-lt"/>
                <a:cs typeface="Arial" charset="0"/>
              </a:rPr>
              <a:t>katkıda bulunabilecek olan paydaşları da belirlememize katkısı </a:t>
            </a:r>
            <a:r>
              <a:rPr lang="tr-TR" sz="1700" i="0" dirty="0" smtClean="0">
                <a:solidFill>
                  <a:schemeClr val="tx2">
                    <a:lumMod val="50000"/>
                  </a:schemeClr>
                </a:solidFill>
                <a:latin typeface="+mj-lt"/>
                <a:cs typeface="Arial" charset="0"/>
              </a:rPr>
              <a:t>olur.</a:t>
            </a:r>
          </a:p>
          <a:p>
            <a:pPr marL="285750" indent="-285750" algn="just">
              <a:buFont typeface="Arial" pitchFamily="34" charset="0"/>
              <a:buChar char="•"/>
              <a:defRPr/>
            </a:pPr>
            <a:endParaRPr lang="tr-TR" sz="1000" i="0" dirty="0" smtClean="0">
              <a:solidFill>
                <a:schemeClr val="tx2">
                  <a:lumMod val="50000"/>
                </a:schemeClr>
              </a:solidFill>
              <a:latin typeface="+mj-lt"/>
              <a:cs typeface="Arial" charset="0"/>
            </a:endParaRPr>
          </a:p>
          <a:p>
            <a:pPr marL="285750" indent="-285750" algn="just">
              <a:buFont typeface="Arial" pitchFamily="34" charset="0"/>
              <a:buChar char="•"/>
              <a:defRPr/>
            </a:pPr>
            <a:r>
              <a:rPr lang="tr-TR" sz="1700" i="0" dirty="0" smtClean="0">
                <a:solidFill>
                  <a:schemeClr val="tx2">
                    <a:lumMod val="50000"/>
                  </a:schemeClr>
                </a:solidFill>
                <a:latin typeface="+mj-lt"/>
                <a:cs typeface="Arial" charset="0"/>
              </a:rPr>
              <a:t>Paydaşların </a:t>
            </a:r>
            <a:r>
              <a:rPr lang="tr-TR" sz="1700" i="0" dirty="0">
                <a:solidFill>
                  <a:schemeClr val="tx2">
                    <a:lumMod val="50000"/>
                  </a:schemeClr>
                </a:solidFill>
                <a:latin typeface="+mj-lt"/>
                <a:cs typeface="Arial" charset="0"/>
              </a:rPr>
              <a:t>proje sürecinin farklı aşamalarına, farklı düzeylerde katılımlarını görmemize yardımcı olur</a:t>
            </a:r>
            <a:r>
              <a:rPr lang="tr-TR" sz="1700" i="0" dirty="0" smtClean="0">
                <a:solidFill>
                  <a:schemeClr val="tx2">
                    <a:lumMod val="50000"/>
                  </a:schemeClr>
                </a:solidFill>
                <a:latin typeface="+mj-lt"/>
                <a:cs typeface="Arial" charset="0"/>
              </a:rPr>
              <a:t>.</a:t>
            </a:r>
            <a:endParaRPr lang="tr-TR" sz="1700" i="0" dirty="0">
              <a:solidFill>
                <a:schemeClr val="tx2">
                  <a:lumMod val="50000"/>
                </a:schemeClr>
              </a:solidFill>
              <a:latin typeface="+mj-lt"/>
              <a:cs typeface="Arial" charset="0"/>
            </a:endParaRPr>
          </a:p>
        </p:txBody>
      </p:sp>
      <p:sp>
        <p:nvSpPr>
          <p:cNvPr id="10" name="Dikdörtgen Belirtme Çizgisi 9"/>
          <p:cNvSpPr/>
          <p:nvPr/>
        </p:nvSpPr>
        <p:spPr>
          <a:xfrm>
            <a:off x="2648141" y="4736924"/>
            <a:ext cx="4032448" cy="1751048"/>
          </a:xfrm>
          <a:prstGeom prst="wedgeRectCallou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2639616" y="4317844"/>
            <a:ext cx="4040973" cy="400110"/>
          </a:xfrm>
          <a:prstGeom prst="rect">
            <a:avLst/>
          </a:prstGeom>
          <a:solidFill>
            <a:schemeClr val="bg1">
              <a:lumMod val="50000"/>
            </a:schemeClr>
          </a:solidFill>
          <a:ln>
            <a:noFill/>
          </a:ln>
        </p:spPr>
        <p:txBody>
          <a:bodyPr wrap="square" rtlCol="0">
            <a:spAutoFit/>
          </a:bodyPr>
          <a:lstStyle/>
          <a:p>
            <a:pPr algn="r"/>
            <a:r>
              <a:rPr lang="tr-TR" sz="2000" i="0" dirty="0" smtClean="0">
                <a:solidFill>
                  <a:schemeClr val="bg1"/>
                </a:solidFill>
                <a:latin typeface="Arial" pitchFamily="34" charset="0"/>
              </a:rPr>
              <a:t>KILAVUZ SORU</a:t>
            </a:r>
            <a:endParaRPr lang="tr-TR" sz="2000" i="0" dirty="0">
              <a:solidFill>
                <a:schemeClr val="bg1"/>
              </a:solidFill>
              <a:latin typeface="Arial" pitchFamily="34" charset="0"/>
            </a:endParaRPr>
          </a:p>
        </p:txBody>
      </p:sp>
      <p:sp>
        <p:nvSpPr>
          <p:cNvPr id="12" name="Metin kutusu 11"/>
          <p:cNvSpPr txBox="1"/>
          <p:nvPr/>
        </p:nvSpPr>
        <p:spPr>
          <a:xfrm>
            <a:off x="2714541" y="4792089"/>
            <a:ext cx="4110064" cy="1477328"/>
          </a:xfrm>
          <a:prstGeom prst="rect">
            <a:avLst/>
          </a:prstGeom>
          <a:noFill/>
        </p:spPr>
        <p:txBody>
          <a:bodyPr wrap="square" rtlCol="0">
            <a:spAutoFit/>
          </a:bodyPr>
          <a:lstStyle/>
          <a:p>
            <a:pPr marL="285750" indent="-285750">
              <a:buFont typeface="Arial" pitchFamily="34" charset="0"/>
              <a:buChar char="•"/>
            </a:pPr>
            <a:r>
              <a:rPr lang="tr-TR" sz="1400" b="1" i="0" dirty="0" smtClean="0">
                <a:latin typeface="Arial" pitchFamily="34" charset="0"/>
              </a:rPr>
              <a:t>Bu sorun kimin sorunu?</a:t>
            </a:r>
          </a:p>
          <a:p>
            <a:pPr marL="285750" indent="-285750">
              <a:buFont typeface="Arial" pitchFamily="34" charset="0"/>
              <a:buChar char="•"/>
            </a:pPr>
            <a:endParaRPr lang="tr-TR" sz="1000" b="1" i="0" dirty="0" smtClean="0">
              <a:latin typeface="Arial" pitchFamily="34" charset="0"/>
            </a:endParaRPr>
          </a:p>
          <a:p>
            <a:pPr marL="285750" indent="-285750">
              <a:buFont typeface="Arial" pitchFamily="34" charset="0"/>
              <a:buChar char="•"/>
            </a:pPr>
            <a:r>
              <a:rPr lang="tr-TR" sz="1400" b="1" i="0" dirty="0" smtClean="0">
                <a:latin typeface="Arial" pitchFamily="34" charset="0"/>
              </a:rPr>
              <a:t>Bu sorunun çözümünden en çok (olumlu ya da olumsuz) kim etkilenecek?</a:t>
            </a:r>
          </a:p>
          <a:p>
            <a:pPr marL="285750" indent="-285750">
              <a:buFont typeface="Arial" pitchFamily="34" charset="0"/>
              <a:buChar char="•"/>
            </a:pPr>
            <a:endParaRPr lang="tr-TR" sz="1000" b="1" i="0" dirty="0" smtClean="0">
              <a:latin typeface="Arial" pitchFamily="34" charset="0"/>
            </a:endParaRPr>
          </a:p>
          <a:p>
            <a:pPr marL="285750" indent="-285750">
              <a:buFont typeface="Arial" pitchFamily="34" charset="0"/>
              <a:buChar char="•"/>
            </a:pPr>
            <a:r>
              <a:rPr lang="tr-TR" sz="1400" b="1" i="0" dirty="0" smtClean="0">
                <a:latin typeface="Arial" pitchFamily="34" charset="0"/>
              </a:rPr>
              <a:t>Bu çözüme en çok kim katkıda bulunabilir, kim karşı çıkabilir?</a:t>
            </a:r>
            <a:endParaRPr lang="tr-TR" sz="1400" b="1" i="0" dirty="0">
              <a:latin typeface="Arial" pitchFamily="34" charset="0"/>
            </a:endParaRPr>
          </a:p>
        </p:txBody>
      </p:sp>
    </p:spTree>
    <p:extLst>
      <p:ext uri="{BB962C8B-B14F-4D97-AF65-F5344CB8AC3E}">
        <p14:creationId xmlns:p14="http://schemas.microsoft.com/office/powerpoint/2010/main" val="40557461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853041" y="318384"/>
            <a:ext cx="6264696" cy="1077218"/>
          </a:xfrm>
          <a:prstGeom prst="rect">
            <a:avLst/>
          </a:prstGeom>
          <a:noFill/>
        </p:spPr>
        <p:txBody>
          <a:bodyPr wrap="square" rtlCol="0">
            <a:spAutoFit/>
          </a:bodyPr>
          <a:lstStyle/>
          <a:p>
            <a:pPr algn="ctr"/>
            <a:r>
              <a:rPr lang="tr-TR" sz="3200" b="1" dirty="0" smtClean="0">
                <a:solidFill>
                  <a:schemeClr val="tx2"/>
                </a:solidFill>
              </a:rPr>
              <a:t>Paydaş Analizi</a:t>
            </a:r>
          </a:p>
          <a:p>
            <a:pPr algn="ctr"/>
            <a:r>
              <a:rPr lang="tr-TR" sz="3200" b="1" dirty="0" smtClean="0">
                <a:solidFill>
                  <a:schemeClr val="tx2"/>
                </a:solidFill>
              </a:rPr>
              <a:t>Proje </a:t>
            </a:r>
            <a:r>
              <a:rPr lang="tr-TR" sz="3200" b="1" dirty="0">
                <a:solidFill>
                  <a:schemeClr val="tx2"/>
                </a:solidFill>
              </a:rPr>
              <a:t>Kurgusu Nasıl Yapılmalı?</a:t>
            </a:r>
          </a:p>
        </p:txBody>
      </p:sp>
      <p:sp>
        <p:nvSpPr>
          <p:cNvPr id="21" name="Dikdörtgen 20"/>
          <p:cNvSpPr/>
          <p:nvPr/>
        </p:nvSpPr>
        <p:spPr>
          <a:xfrm>
            <a:off x="4074248" y="1622272"/>
            <a:ext cx="5019549" cy="408421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i="0" dirty="0"/>
          </a:p>
        </p:txBody>
      </p:sp>
      <p:sp>
        <p:nvSpPr>
          <p:cNvPr id="22" name="Akış Çizelgesi: Bağlayıcı 21"/>
          <p:cNvSpPr/>
          <p:nvPr/>
        </p:nvSpPr>
        <p:spPr>
          <a:xfrm>
            <a:off x="4064321" y="1830938"/>
            <a:ext cx="3885465" cy="387555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kış Çizelgesi: Bağlayıcı 22"/>
          <p:cNvSpPr/>
          <p:nvPr/>
        </p:nvSpPr>
        <p:spPr>
          <a:xfrm>
            <a:off x="4386294" y="2453225"/>
            <a:ext cx="3144338" cy="3155566"/>
          </a:xfrm>
          <a:prstGeom prst="flowChartConnector">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kış Çizelgesi: Bağlayıcı 23"/>
          <p:cNvSpPr/>
          <p:nvPr/>
        </p:nvSpPr>
        <p:spPr>
          <a:xfrm>
            <a:off x="5012513" y="3739186"/>
            <a:ext cx="1959296" cy="1762086"/>
          </a:xfrm>
          <a:prstGeom prst="flowChartConnector">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5343717" y="1824578"/>
            <a:ext cx="1149795" cy="461665"/>
          </a:xfrm>
          <a:prstGeom prst="rect">
            <a:avLst/>
          </a:prstGeom>
          <a:noFill/>
        </p:spPr>
        <p:txBody>
          <a:bodyPr wrap="square" rtlCol="0">
            <a:spAutoFit/>
          </a:bodyPr>
          <a:lstStyle/>
          <a:p>
            <a:pPr algn="ctr"/>
            <a:r>
              <a:rPr lang="tr-TR" sz="1200" b="1" i="0" dirty="0" smtClean="0">
                <a:solidFill>
                  <a:schemeClr val="bg1"/>
                </a:solidFill>
                <a:latin typeface="Arial" pitchFamily="34" charset="0"/>
              </a:rPr>
              <a:t>Diğer paydaşlar</a:t>
            </a:r>
            <a:endParaRPr lang="tr-TR" sz="1200" b="1" i="0" dirty="0">
              <a:solidFill>
                <a:schemeClr val="bg1"/>
              </a:solidFill>
              <a:latin typeface="Arial" pitchFamily="34" charset="0"/>
            </a:endParaRPr>
          </a:p>
        </p:txBody>
      </p:sp>
      <p:sp>
        <p:nvSpPr>
          <p:cNvPr id="26" name="Metin kutusu 25"/>
          <p:cNvSpPr txBox="1"/>
          <p:nvPr/>
        </p:nvSpPr>
        <p:spPr>
          <a:xfrm>
            <a:off x="4979890" y="2525542"/>
            <a:ext cx="2029050" cy="1138773"/>
          </a:xfrm>
          <a:prstGeom prst="rect">
            <a:avLst/>
          </a:prstGeom>
          <a:noFill/>
        </p:spPr>
        <p:txBody>
          <a:bodyPr wrap="square" rtlCol="0">
            <a:spAutoFit/>
          </a:bodyPr>
          <a:lstStyle/>
          <a:p>
            <a:pPr algn="ctr"/>
            <a:r>
              <a:rPr lang="tr-TR" sz="1200" b="1" i="0" dirty="0" smtClean="0">
                <a:solidFill>
                  <a:schemeClr val="bg1"/>
                </a:solidFill>
                <a:latin typeface="Arial" pitchFamily="34" charset="0"/>
              </a:rPr>
              <a:t>Dolaylı olarak </a:t>
            </a:r>
          </a:p>
          <a:p>
            <a:pPr algn="ctr"/>
            <a:r>
              <a:rPr lang="tr-TR" sz="1200" b="1" i="0" dirty="0" smtClean="0">
                <a:solidFill>
                  <a:schemeClr val="bg1"/>
                </a:solidFill>
                <a:latin typeface="Arial" pitchFamily="34" charset="0"/>
              </a:rPr>
              <a:t>etkilenecek olanlar</a:t>
            </a:r>
          </a:p>
          <a:p>
            <a:pPr algn="ctr"/>
            <a:endParaRPr lang="tr-TR" sz="800" b="1" i="0" dirty="0">
              <a:solidFill>
                <a:schemeClr val="bg1"/>
              </a:solidFill>
              <a:latin typeface="Arial" pitchFamily="34" charset="0"/>
            </a:endParaRPr>
          </a:p>
          <a:p>
            <a:pPr algn="ctr"/>
            <a:r>
              <a:rPr lang="tr-TR" sz="1200" b="1" i="0" dirty="0" smtClean="0">
                <a:solidFill>
                  <a:schemeClr val="bg1"/>
                </a:solidFill>
                <a:latin typeface="Arial" pitchFamily="34" charset="0"/>
              </a:rPr>
              <a:t>(Fon veren kuruluşlar resmi kuruluşlar, diğer STK’lar…)</a:t>
            </a:r>
            <a:endParaRPr lang="tr-TR" sz="1200" b="1" i="0" dirty="0">
              <a:solidFill>
                <a:schemeClr val="bg1"/>
              </a:solidFill>
              <a:latin typeface="Arial" pitchFamily="34" charset="0"/>
            </a:endParaRPr>
          </a:p>
        </p:txBody>
      </p:sp>
      <p:sp>
        <p:nvSpPr>
          <p:cNvPr id="27" name="Metin kutusu 26"/>
          <p:cNvSpPr txBox="1"/>
          <p:nvPr/>
        </p:nvSpPr>
        <p:spPr>
          <a:xfrm>
            <a:off x="5298382" y="4044617"/>
            <a:ext cx="1447580" cy="1159445"/>
          </a:xfrm>
          <a:prstGeom prst="rect">
            <a:avLst/>
          </a:prstGeom>
          <a:noFill/>
        </p:spPr>
        <p:txBody>
          <a:bodyPr wrap="square" rtlCol="0">
            <a:spAutoFit/>
          </a:bodyPr>
          <a:lstStyle/>
          <a:p>
            <a:pPr algn="ctr"/>
            <a:r>
              <a:rPr lang="tr-TR" sz="1200" b="1" i="0" dirty="0" smtClean="0">
                <a:latin typeface="Arial" pitchFamily="34" charset="0"/>
              </a:rPr>
              <a:t>Doğrudan etkilenenler</a:t>
            </a:r>
          </a:p>
          <a:p>
            <a:pPr algn="ctr"/>
            <a:endParaRPr lang="tr-TR" sz="1000" b="1" i="0" dirty="0">
              <a:latin typeface="Arial" pitchFamily="34" charset="0"/>
            </a:endParaRPr>
          </a:p>
          <a:p>
            <a:pPr algn="ctr"/>
            <a:r>
              <a:rPr lang="tr-TR" sz="1200" b="1" i="0" dirty="0" smtClean="0">
                <a:latin typeface="Arial" pitchFamily="34" charset="0"/>
              </a:rPr>
              <a:t>(Hedef gruplar, doğrudan yararlanıcılar)</a:t>
            </a:r>
            <a:endParaRPr lang="tr-TR" sz="1200" b="1" i="0" dirty="0">
              <a:latin typeface="Arial" pitchFamily="34" charset="0"/>
            </a:endParaRPr>
          </a:p>
        </p:txBody>
      </p:sp>
      <p:sp>
        <p:nvSpPr>
          <p:cNvPr id="28" name="Yuvarlatılmış Dikdörtgen 27"/>
          <p:cNvSpPr/>
          <p:nvPr/>
        </p:nvSpPr>
        <p:spPr>
          <a:xfrm>
            <a:off x="8025695" y="2841619"/>
            <a:ext cx="1174023" cy="78390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8147662" y="2996557"/>
            <a:ext cx="994791" cy="461665"/>
          </a:xfrm>
          <a:prstGeom prst="rect">
            <a:avLst/>
          </a:prstGeom>
          <a:noFill/>
        </p:spPr>
        <p:txBody>
          <a:bodyPr wrap="square" rtlCol="0">
            <a:spAutoFit/>
          </a:bodyPr>
          <a:lstStyle/>
          <a:p>
            <a:pPr algn="ctr"/>
            <a:r>
              <a:rPr lang="tr-TR" sz="1200" b="1" i="0" dirty="0" smtClean="0">
                <a:latin typeface="Arial" pitchFamily="34" charset="0"/>
              </a:rPr>
              <a:t>İkincil paydaşlar</a:t>
            </a:r>
            <a:endParaRPr lang="tr-TR" sz="1200" b="1" i="0" dirty="0">
              <a:latin typeface="Arial" pitchFamily="34" charset="0"/>
            </a:endParaRPr>
          </a:p>
        </p:txBody>
      </p:sp>
      <p:sp>
        <p:nvSpPr>
          <p:cNvPr id="30" name="Yuvarlatılmış Dikdörtgen 29"/>
          <p:cNvSpPr/>
          <p:nvPr/>
        </p:nvSpPr>
        <p:spPr>
          <a:xfrm>
            <a:off x="8008013" y="4490225"/>
            <a:ext cx="1174023" cy="78390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p:cNvSpPr txBox="1"/>
          <p:nvPr/>
        </p:nvSpPr>
        <p:spPr>
          <a:xfrm>
            <a:off x="8159899" y="4653252"/>
            <a:ext cx="994791" cy="461665"/>
          </a:xfrm>
          <a:prstGeom prst="rect">
            <a:avLst/>
          </a:prstGeom>
          <a:noFill/>
        </p:spPr>
        <p:txBody>
          <a:bodyPr wrap="square" rtlCol="0">
            <a:spAutoFit/>
          </a:bodyPr>
          <a:lstStyle/>
          <a:p>
            <a:pPr algn="ctr"/>
            <a:r>
              <a:rPr lang="tr-TR" sz="1200" b="1" i="0" dirty="0" smtClean="0">
                <a:solidFill>
                  <a:srgbClr val="FF0000"/>
                </a:solidFill>
                <a:latin typeface="Arial" pitchFamily="34" charset="0"/>
              </a:rPr>
              <a:t>Birincil paydaşlar</a:t>
            </a:r>
            <a:endParaRPr lang="tr-TR" sz="1200" b="1" i="0" dirty="0">
              <a:solidFill>
                <a:srgbClr val="FF0000"/>
              </a:solidFill>
              <a:latin typeface="Arial" pitchFamily="34" charset="0"/>
            </a:endParaRPr>
          </a:p>
        </p:txBody>
      </p:sp>
      <p:cxnSp>
        <p:nvCxnSpPr>
          <p:cNvPr id="32" name="Düz Ok Bağlayıcısı 31"/>
          <p:cNvCxnSpPr>
            <a:stCxn id="28" idx="1"/>
          </p:cNvCxnSpPr>
          <p:nvPr/>
        </p:nvCxnSpPr>
        <p:spPr>
          <a:xfrm flipH="1" flipV="1">
            <a:off x="6882561" y="3056142"/>
            <a:ext cx="1143134" cy="1774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a:stCxn id="30" idx="1"/>
          </p:cNvCxnSpPr>
          <p:nvPr/>
        </p:nvCxnSpPr>
        <p:spPr>
          <a:xfrm flipH="1" flipV="1">
            <a:off x="6699467" y="4462584"/>
            <a:ext cx="1308546" cy="4195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
          <p:cNvSpPr>
            <a:spLocks noChangeArrowheads="1"/>
          </p:cNvSpPr>
          <p:nvPr/>
        </p:nvSpPr>
        <p:spPr bwMode="auto">
          <a:xfrm>
            <a:off x="-19050" y="1634770"/>
            <a:ext cx="4074021" cy="4444311"/>
          </a:xfrm>
          <a:prstGeom prst="rect">
            <a:avLst/>
          </a:prstGeom>
          <a:noFill/>
          <a:ln w="9525">
            <a:noFill/>
            <a:miter lim="800000"/>
            <a:headEnd/>
            <a:tailEnd/>
          </a:ln>
        </p:spPr>
        <p:txBody>
          <a:bodyPr/>
          <a:lstStyle/>
          <a:p>
            <a:pPr marL="457200" indent="-457200">
              <a:defRPr/>
            </a:pPr>
            <a:r>
              <a:rPr lang="tr-TR" sz="2000" b="1" i="0" u="sng" dirty="0">
                <a:solidFill>
                  <a:schemeClr val="accent2"/>
                </a:solidFill>
                <a:latin typeface="+mj-lt"/>
                <a:cs typeface="Arial" charset="0"/>
              </a:rPr>
              <a:t>2. Paydaş </a:t>
            </a:r>
            <a:r>
              <a:rPr lang="tr-TR" sz="2000" b="1" i="0" u="sng" dirty="0" smtClean="0">
                <a:solidFill>
                  <a:schemeClr val="accent2"/>
                </a:solidFill>
                <a:latin typeface="+mj-lt"/>
                <a:cs typeface="Arial" charset="0"/>
              </a:rPr>
              <a:t>Analizi</a:t>
            </a:r>
          </a:p>
          <a:p>
            <a:pPr marL="457200" indent="-457200">
              <a:defRPr/>
            </a:pPr>
            <a:endParaRPr lang="tr-TR" sz="1000" i="0" dirty="0">
              <a:solidFill>
                <a:schemeClr val="accent2"/>
              </a:solidFill>
              <a:latin typeface="+mj-lt"/>
              <a:cs typeface="Arial" charset="0"/>
            </a:endParaRPr>
          </a:p>
          <a:p>
            <a:pPr algn="ctr">
              <a:defRPr/>
            </a:pPr>
            <a:r>
              <a:rPr lang="tr-TR" sz="1800" b="1" i="0" u="sng" dirty="0" smtClean="0">
                <a:solidFill>
                  <a:schemeClr val="accent2"/>
                </a:solidFill>
                <a:latin typeface="+mj-lt"/>
                <a:cs typeface="Arial" charset="0"/>
              </a:rPr>
              <a:t>Temel </a:t>
            </a:r>
            <a:r>
              <a:rPr lang="tr-TR" sz="1800" b="1" i="0" u="sng" dirty="0">
                <a:solidFill>
                  <a:schemeClr val="accent2"/>
                </a:solidFill>
                <a:latin typeface="+mj-lt"/>
                <a:cs typeface="Arial" charset="0"/>
              </a:rPr>
              <a:t>Paydaşlar</a:t>
            </a:r>
          </a:p>
          <a:p>
            <a:pPr algn="ctr">
              <a:defRPr/>
            </a:pPr>
            <a:endParaRPr lang="tr-TR" sz="1000" u="sng" dirty="0">
              <a:solidFill>
                <a:srgbClr val="C00000"/>
              </a:solidFill>
              <a:latin typeface="+mj-lt"/>
              <a:cs typeface="Arial" charset="0"/>
            </a:endParaRPr>
          </a:p>
          <a:p>
            <a:pPr algn="just">
              <a:buFont typeface="Wingdings" pitchFamily="2" charset="2"/>
              <a:buChar char="Ø"/>
              <a:defRPr/>
            </a:pPr>
            <a:r>
              <a:rPr lang="tr-TR" sz="1800" i="0" dirty="0" smtClean="0">
                <a:solidFill>
                  <a:schemeClr val="tx2">
                    <a:lumMod val="50000"/>
                  </a:schemeClr>
                </a:solidFill>
                <a:latin typeface="+mj-lt"/>
                <a:cs typeface="Arial" charset="0"/>
              </a:rPr>
              <a:t>  Projeden </a:t>
            </a:r>
            <a:r>
              <a:rPr lang="tr-TR" sz="1800" i="0" dirty="0">
                <a:solidFill>
                  <a:schemeClr val="tx2">
                    <a:lumMod val="50000"/>
                  </a:schemeClr>
                </a:solidFill>
                <a:latin typeface="+mj-lt"/>
                <a:cs typeface="Arial" charset="0"/>
              </a:rPr>
              <a:t>kimler </a:t>
            </a:r>
            <a:r>
              <a:rPr lang="tr-TR" sz="1800" b="1" i="0" dirty="0" smtClean="0">
                <a:solidFill>
                  <a:schemeClr val="accent2"/>
                </a:solidFill>
                <a:latin typeface="+mj-lt"/>
                <a:cs typeface="Arial" charset="0"/>
              </a:rPr>
              <a:t>olumlu/olumsuz </a:t>
            </a:r>
            <a:r>
              <a:rPr lang="tr-TR" sz="1800" i="0" dirty="0">
                <a:solidFill>
                  <a:schemeClr val="tx2">
                    <a:lumMod val="50000"/>
                  </a:schemeClr>
                </a:solidFill>
                <a:latin typeface="+mj-lt"/>
                <a:cs typeface="Arial" charset="0"/>
              </a:rPr>
              <a:t>etkilenmektedir</a:t>
            </a:r>
            <a:r>
              <a:rPr lang="tr-TR" sz="1800" i="0" dirty="0" smtClean="0">
                <a:solidFill>
                  <a:schemeClr val="tx2">
                    <a:lumMod val="50000"/>
                  </a:schemeClr>
                </a:solidFill>
                <a:latin typeface="+mj-lt"/>
                <a:cs typeface="Arial" charset="0"/>
              </a:rPr>
              <a:t>?</a:t>
            </a:r>
          </a:p>
          <a:p>
            <a:pPr algn="just">
              <a:defRPr/>
            </a:pPr>
            <a:endParaRPr lang="tr-TR" sz="1000" i="0" dirty="0">
              <a:solidFill>
                <a:schemeClr val="tx2">
                  <a:lumMod val="50000"/>
                </a:schemeClr>
              </a:solidFill>
              <a:latin typeface="+mj-lt"/>
              <a:cs typeface="Arial" charset="0"/>
            </a:endParaRPr>
          </a:p>
          <a:p>
            <a:pPr marL="285750" indent="-285750" algn="just">
              <a:buFont typeface="Wingdings" pitchFamily="2" charset="2"/>
              <a:buChar char="Ø"/>
              <a:defRPr/>
            </a:pPr>
            <a:r>
              <a:rPr lang="tr-TR" sz="1800" i="0" dirty="0">
                <a:solidFill>
                  <a:schemeClr val="tx2">
                    <a:lumMod val="50000"/>
                  </a:schemeClr>
                </a:solidFill>
                <a:latin typeface="+mj-lt"/>
                <a:cs typeface="Arial" charset="0"/>
              </a:rPr>
              <a:t>Projeden kimler </a:t>
            </a:r>
            <a:r>
              <a:rPr lang="tr-TR" sz="1800" b="1" i="0" dirty="0" smtClean="0">
                <a:solidFill>
                  <a:schemeClr val="accent2"/>
                </a:solidFill>
                <a:latin typeface="+mj-lt"/>
                <a:cs typeface="Arial" charset="0"/>
              </a:rPr>
              <a:t>doğrudan/dolaylı</a:t>
            </a:r>
            <a:endParaRPr lang="tr-TR" sz="1800" b="1" i="0" dirty="0">
              <a:solidFill>
                <a:schemeClr val="accent2"/>
              </a:solidFill>
              <a:latin typeface="+mj-lt"/>
              <a:cs typeface="Arial" charset="0"/>
            </a:endParaRPr>
          </a:p>
          <a:p>
            <a:pPr algn="just">
              <a:defRPr/>
            </a:pPr>
            <a:r>
              <a:rPr lang="tr-TR" sz="1800" i="0" dirty="0">
                <a:solidFill>
                  <a:srgbClr val="000099"/>
                </a:solidFill>
                <a:latin typeface="+mj-lt"/>
                <a:cs typeface="Arial" charset="0"/>
              </a:rPr>
              <a:t> </a:t>
            </a:r>
            <a:r>
              <a:rPr lang="tr-TR" sz="1800" i="0" dirty="0">
                <a:solidFill>
                  <a:schemeClr val="tx2">
                    <a:lumMod val="50000"/>
                  </a:schemeClr>
                </a:solidFill>
                <a:latin typeface="+mj-lt"/>
                <a:cs typeface="Arial" charset="0"/>
              </a:rPr>
              <a:t>etkilenmektedir</a:t>
            </a:r>
            <a:r>
              <a:rPr lang="tr-TR" sz="1800" i="0" dirty="0" smtClean="0">
                <a:solidFill>
                  <a:schemeClr val="tx2">
                    <a:lumMod val="50000"/>
                  </a:schemeClr>
                </a:solidFill>
                <a:latin typeface="+mj-lt"/>
                <a:cs typeface="Arial" charset="0"/>
              </a:rPr>
              <a:t>?</a:t>
            </a:r>
          </a:p>
          <a:p>
            <a:pPr algn="just">
              <a:defRPr/>
            </a:pPr>
            <a:endParaRPr lang="tr-TR" sz="1000" i="0" dirty="0">
              <a:solidFill>
                <a:schemeClr val="tx2">
                  <a:lumMod val="50000"/>
                </a:schemeClr>
              </a:solidFill>
              <a:latin typeface="+mj-lt"/>
              <a:cs typeface="Arial" charset="0"/>
            </a:endParaRPr>
          </a:p>
          <a:p>
            <a:pPr marL="285750" indent="-285750" algn="just">
              <a:buFont typeface="Wingdings" pitchFamily="2" charset="2"/>
              <a:buChar char="Ø"/>
              <a:defRPr/>
            </a:pPr>
            <a:r>
              <a:rPr lang="tr-TR" sz="1800" i="0" dirty="0">
                <a:solidFill>
                  <a:schemeClr val="tx2">
                    <a:lumMod val="50000"/>
                  </a:schemeClr>
                </a:solidFill>
                <a:latin typeface="+mj-lt"/>
                <a:cs typeface="Arial" charset="0"/>
              </a:rPr>
              <a:t>Proje üzerinde etkisi olan, projeye   katkı sağlayabilecek </a:t>
            </a:r>
            <a:r>
              <a:rPr lang="tr-TR" sz="1800" i="0" dirty="0" smtClean="0">
                <a:solidFill>
                  <a:schemeClr val="tx2">
                    <a:lumMod val="50000"/>
                  </a:schemeClr>
                </a:solidFill>
                <a:latin typeface="+mj-lt"/>
                <a:cs typeface="Arial" charset="0"/>
              </a:rPr>
              <a:t>kimlerdir?</a:t>
            </a:r>
          </a:p>
          <a:p>
            <a:pPr marL="285750" indent="-285750" algn="just">
              <a:buFont typeface="Wingdings" pitchFamily="2" charset="2"/>
              <a:buChar char="Ø"/>
              <a:defRPr/>
            </a:pPr>
            <a:endParaRPr lang="tr-TR" sz="1000" i="0" dirty="0">
              <a:solidFill>
                <a:schemeClr val="tx2">
                  <a:lumMod val="50000"/>
                </a:schemeClr>
              </a:solidFill>
              <a:latin typeface="+mj-lt"/>
              <a:cs typeface="Arial" charset="0"/>
            </a:endParaRPr>
          </a:p>
          <a:p>
            <a:pPr marL="285750" indent="-285750" algn="just">
              <a:buFont typeface="Wingdings" pitchFamily="2" charset="2"/>
              <a:buChar char="Ø"/>
              <a:defRPr/>
            </a:pPr>
            <a:r>
              <a:rPr lang="tr-TR" sz="1800" b="1" i="0" dirty="0" smtClean="0">
                <a:solidFill>
                  <a:schemeClr val="accent2"/>
                </a:solidFill>
                <a:latin typeface="+mj-lt"/>
                <a:cs typeface="Arial" charset="0"/>
              </a:rPr>
              <a:t>Hedef </a:t>
            </a:r>
            <a:r>
              <a:rPr lang="tr-TR" sz="1800" b="1" i="0" dirty="0">
                <a:solidFill>
                  <a:schemeClr val="accent2"/>
                </a:solidFill>
                <a:latin typeface="+mj-lt"/>
                <a:cs typeface="Arial" charset="0"/>
              </a:rPr>
              <a:t>Kitle </a:t>
            </a:r>
            <a:r>
              <a:rPr lang="tr-TR" sz="1800" i="0" dirty="0" smtClean="0">
                <a:solidFill>
                  <a:schemeClr val="tx2">
                    <a:lumMod val="50000"/>
                  </a:schemeClr>
                </a:solidFill>
                <a:latin typeface="+mj-lt"/>
                <a:cs typeface="Arial" charset="0"/>
              </a:rPr>
              <a:t>kimlerden oluşmaktadır?</a:t>
            </a:r>
          </a:p>
          <a:p>
            <a:pPr marL="285750" indent="-285750" algn="just">
              <a:buFont typeface="Wingdings" pitchFamily="2" charset="2"/>
              <a:buChar char="Ø"/>
              <a:defRPr/>
            </a:pPr>
            <a:endParaRPr lang="tr-TR" sz="1000" i="0" dirty="0" smtClean="0">
              <a:solidFill>
                <a:schemeClr val="tx2">
                  <a:lumMod val="50000"/>
                </a:schemeClr>
              </a:solidFill>
              <a:latin typeface="+mj-lt"/>
              <a:cs typeface="Arial" charset="0"/>
            </a:endParaRPr>
          </a:p>
          <a:p>
            <a:pPr marL="285750" indent="-285750" algn="just">
              <a:buFont typeface="Wingdings" pitchFamily="2" charset="2"/>
              <a:buChar char="Ø"/>
              <a:defRPr/>
            </a:pPr>
            <a:r>
              <a:rPr lang="tr-TR" sz="1800" b="1" i="0" dirty="0" smtClean="0">
                <a:solidFill>
                  <a:schemeClr val="accent2"/>
                </a:solidFill>
                <a:latin typeface="+mj-lt"/>
                <a:cs typeface="Arial" charset="0"/>
              </a:rPr>
              <a:t>Nihai </a:t>
            </a:r>
            <a:r>
              <a:rPr lang="tr-TR" sz="1800" b="1" i="0" dirty="0">
                <a:solidFill>
                  <a:schemeClr val="accent2"/>
                </a:solidFill>
                <a:latin typeface="+mj-lt"/>
                <a:cs typeface="Arial" charset="0"/>
              </a:rPr>
              <a:t>Faydalanıcılar </a:t>
            </a:r>
            <a:r>
              <a:rPr lang="tr-TR" sz="1800" i="0" dirty="0">
                <a:solidFill>
                  <a:schemeClr val="tx2">
                    <a:lumMod val="50000"/>
                  </a:schemeClr>
                </a:solidFill>
                <a:latin typeface="+mj-lt"/>
                <a:cs typeface="Arial" charset="0"/>
              </a:rPr>
              <a:t>kimlerdir?</a:t>
            </a:r>
          </a:p>
          <a:p>
            <a:pPr marL="285750" indent="-285750" algn="just">
              <a:buFont typeface="Wingdings" pitchFamily="2" charset="2"/>
              <a:buChar char="Ø"/>
              <a:defRPr/>
            </a:pPr>
            <a:endParaRPr lang="tr-TR" sz="1000" i="0" dirty="0" smtClean="0">
              <a:solidFill>
                <a:srgbClr val="000099"/>
              </a:solidFill>
              <a:latin typeface="+mj-lt"/>
              <a:cs typeface="Arial" charset="0"/>
            </a:endParaRPr>
          </a:p>
          <a:p>
            <a:pPr marL="285750" indent="-285750" algn="just">
              <a:buFont typeface="Wingdings" pitchFamily="2" charset="2"/>
              <a:buChar char="Ø"/>
              <a:defRPr/>
            </a:pPr>
            <a:r>
              <a:rPr lang="tr-TR" sz="1800" i="0" dirty="0">
                <a:solidFill>
                  <a:schemeClr val="tx2">
                    <a:lumMod val="50000"/>
                  </a:schemeClr>
                </a:solidFill>
                <a:latin typeface="+mj-lt"/>
                <a:cs typeface="Arial" charset="0"/>
              </a:rPr>
              <a:t>Projede</a:t>
            </a:r>
            <a:r>
              <a:rPr lang="tr-TR" sz="1800" i="0" dirty="0" smtClean="0">
                <a:solidFill>
                  <a:srgbClr val="000099"/>
                </a:solidFill>
                <a:latin typeface="+mj-lt"/>
                <a:cs typeface="Arial" charset="0"/>
              </a:rPr>
              <a:t> </a:t>
            </a:r>
            <a:r>
              <a:rPr lang="tr-TR" sz="1800" b="1" i="0" dirty="0">
                <a:solidFill>
                  <a:schemeClr val="accent2"/>
                </a:solidFill>
                <a:latin typeface="+mj-lt"/>
                <a:cs typeface="Arial" charset="0"/>
              </a:rPr>
              <a:t>ortak/iştirakçi</a:t>
            </a:r>
            <a:r>
              <a:rPr lang="tr-TR" sz="1800" i="0" dirty="0">
                <a:solidFill>
                  <a:srgbClr val="000099"/>
                </a:solidFill>
                <a:latin typeface="+mj-lt"/>
                <a:cs typeface="Arial" charset="0"/>
              </a:rPr>
              <a:t> </a:t>
            </a:r>
            <a:r>
              <a:rPr lang="tr-TR" sz="1800" i="0" dirty="0">
                <a:solidFill>
                  <a:schemeClr val="tx2">
                    <a:lumMod val="50000"/>
                  </a:schemeClr>
                </a:solidFill>
                <a:latin typeface="+mj-lt"/>
                <a:cs typeface="Arial" charset="0"/>
              </a:rPr>
              <a:t>var mıdır?</a:t>
            </a:r>
          </a:p>
          <a:p>
            <a:pPr algn="just">
              <a:defRPr/>
            </a:pPr>
            <a:endParaRPr lang="tr-TR" sz="1800" i="0" dirty="0" smtClean="0">
              <a:solidFill>
                <a:srgbClr val="000099"/>
              </a:solidFill>
              <a:latin typeface="+mj-lt"/>
              <a:cs typeface="Arial" charset="0"/>
            </a:endParaRPr>
          </a:p>
          <a:p>
            <a:pPr algn="just">
              <a:defRPr/>
            </a:pPr>
            <a:endParaRPr lang="tr-TR" sz="1800" dirty="0">
              <a:latin typeface="+mj-lt"/>
              <a:cs typeface="Arial" charset="0"/>
            </a:endParaRPr>
          </a:p>
        </p:txBody>
      </p:sp>
      <p:sp>
        <p:nvSpPr>
          <p:cNvPr id="35" name="Dikdörtgen 34"/>
          <p:cNvSpPr/>
          <p:nvPr/>
        </p:nvSpPr>
        <p:spPr>
          <a:xfrm>
            <a:off x="-19324" y="6066514"/>
            <a:ext cx="9111209" cy="646331"/>
          </a:xfrm>
          <a:prstGeom prst="rect">
            <a:avLst/>
          </a:prstGeom>
        </p:spPr>
        <p:txBody>
          <a:bodyPr wrap="square">
            <a:spAutoFit/>
          </a:bodyPr>
          <a:lstStyle/>
          <a:p>
            <a:pPr algn="just">
              <a:buFont typeface="Wingdings" pitchFamily="2" charset="2"/>
              <a:buChar char="Ø"/>
              <a:defRPr/>
            </a:pPr>
            <a:r>
              <a:rPr lang="tr-TR" sz="1800" b="1" i="0" u="sng" dirty="0" smtClean="0">
                <a:solidFill>
                  <a:schemeClr val="accent2"/>
                </a:solidFill>
                <a:latin typeface="+mj-lt"/>
                <a:cs typeface="Arial" charset="0"/>
              </a:rPr>
              <a:t>Önemli </a:t>
            </a:r>
            <a:r>
              <a:rPr lang="tr-TR" sz="1800" b="1" i="0" u="sng" dirty="0">
                <a:solidFill>
                  <a:schemeClr val="accent2"/>
                </a:solidFill>
                <a:latin typeface="+mj-lt"/>
                <a:cs typeface="Arial" charset="0"/>
              </a:rPr>
              <a:t>Not</a:t>
            </a:r>
            <a:r>
              <a:rPr lang="tr-TR" sz="1800" b="1" i="0" dirty="0">
                <a:solidFill>
                  <a:schemeClr val="accent2"/>
                </a:solidFill>
                <a:latin typeface="+mj-lt"/>
                <a:cs typeface="Arial" charset="0"/>
              </a:rPr>
              <a:t>: </a:t>
            </a:r>
            <a:r>
              <a:rPr lang="tr-TR" sz="1800" i="0" dirty="0">
                <a:solidFill>
                  <a:schemeClr val="tx2">
                    <a:lumMod val="50000"/>
                  </a:schemeClr>
                </a:solidFill>
                <a:latin typeface="+mj-lt"/>
                <a:cs typeface="Arial" charset="0"/>
              </a:rPr>
              <a:t>Sağlıklı bir projelendirme sürecinde tüm paydaşların görüşlerinin – en azından problem analizine – projeye yansıtılması gerekir.</a:t>
            </a:r>
          </a:p>
        </p:txBody>
      </p:sp>
    </p:spTree>
    <p:extLst>
      <p:ext uri="{BB962C8B-B14F-4D97-AF65-F5344CB8AC3E}">
        <p14:creationId xmlns:p14="http://schemas.microsoft.com/office/powerpoint/2010/main" val="1831173908"/>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930956" y="78266"/>
            <a:ext cx="6264696" cy="1077218"/>
          </a:xfrm>
          <a:prstGeom prst="rect">
            <a:avLst/>
          </a:prstGeom>
          <a:noFill/>
        </p:spPr>
        <p:txBody>
          <a:bodyPr wrap="square" rtlCol="0">
            <a:spAutoFit/>
          </a:bodyPr>
          <a:lstStyle/>
          <a:p>
            <a:pPr algn="ctr"/>
            <a:r>
              <a:rPr lang="tr-TR" sz="3200" b="1" dirty="0" smtClean="0">
                <a:solidFill>
                  <a:schemeClr val="tx2"/>
                </a:solidFill>
              </a:rPr>
              <a:t>Hedef Analizi</a:t>
            </a:r>
          </a:p>
          <a:p>
            <a:pPr algn="ctr"/>
            <a:r>
              <a:rPr lang="tr-TR" sz="3200" b="1" dirty="0" smtClean="0">
                <a:solidFill>
                  <a:schemeClr val="tx2"/>
                </a:solidFill>
              </a:rPr>
              <a:t>Neye </a:t>
            </a:r>
            <a:r>
              <a:rPr lang="tr-TR" sz="3200" b="1" dirty="0">
                <a:solidFill>
                  <a:schemeClr val="tx2"/>
                </a:solidFill>
              </a:rPr>
              <a:t>Ulaşmak </a:t>
            </a:r>
            <a:r>
              <a:rPr lang="tr-TR" sz="3200" b="1" dirty="0" smtClean="0">
                <a:solidFill>
                  <a:schemeClr val="tx2"/>
                </a:solidFill>
              </a:rPr>
              <a:t>İstiyorum?</a:t>
            </a:r>
            <a:endParaRPr lang="tr-TR" sz="3200" b="1" dirty="0">
              <a:solidFill>
                <a:schemeClr val="tx2"/>
              </a:solidFill>
            </a:endParaRPr>
          </a:p>
        </p:txBody>
      </p:sp>
      <p:sp>
        <p:nvSpPr>
          <p:cNvPr id="9" name="Metin kutusu 8"/>
          <p:cNvSpPr txBox="1"/>
          <p:nvPr/>
        </p:nvSpPr>
        <p:spPr>
          <a:xfrm>
            <a:off x="3617072" y="1106542"/>
            <a:ext cx="2743301" cy="369332"/>
          </a:xfrm>
          <a:prstGeom prst="rect">
            <a:avLst/>
          </a:prstGeom>
          <a:solidFill>
            <a:schemeClr val="tx2">
              <a:lumMod val="75000"/>
            </a:schemeClr>
          </a:solidFill>
          <a:ln w="19050">
            <a:solidFill>
              <a:schemeClr val="bg1"/>
            </a:solidFill>
          </a:ln>
        </p:spPr>
        <p:txBody>
          <a:bodyPr wrap="square" rtlCol="0">
            <a:spAutoFit/>
          </a:bodyPr>
          <a:lstStyle/>
          <a:p>
            <a:pPr algn="ctr"/>
            <a:r>
              <a:rPr lang="tr-TR" b="1" i="0" dirty="0" smtClean="0">
                <a:solidFill>
                  <a:schemeClr val="bg1">
                    <a:lumMod val="95000"/>
                  </a:schemeClr>
                </a:solidFill>
                <a:latin typeface="+mj-lt"/>
              </a:rPr>
              <a:t>Okullar AB’yi Tanıyor</a:t>
            </a:r>
            <a:endParaRPr lang="tr-TR" b="1" i="0" dirty="0">
              <a:solidFill>
                <a:schemeClr val="bg1">
                  <a:lumMod val="95000"/>
                </a:schemeClr>
              </a:solidFill>
              <a:latin typeface="+mj-lt"/>
            </a:endParaRPr>
          </a:p>
        </p:txBody>
      </p:sp>
      <p:sp>
        <p:nvSpPr>
          <p:cNvPr id="11" name="Metin kutusu 10"/>
          <p:cNvSpPr txBox="1"/>
          <p:nvPr/>
        </p:nvSpPr>
        <p:spPr>
          <a:xfrm>
            <a:off x="569986" y="2599188"/>
            <a:ext cx="1732510" cy="646331"/>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i="0" dirty="0" smtClean="0">
                <a:solidFill>
                  <a:schemeClr val="bg1">
                    <a:lumMod val="95000"/>
                  </a:schemeClr>
                </a:solidFill>
                <a:latin typeface="Arial" pitchFamily="34" charset="0"/>
              </a:rPr>
              <a:t>Öğretmenlerin AB Hakkında Bilgileri Yeteli</a:t>
            </a:r>
            <a:endParaRPr lang="tr-TR" sz="1200" b="1" i="0" dirty="0">
              <a:solidFill>
                <a:schemeClr val="bg1">
                  <a:lumMod val="95000"/>
                </a:schemeClr>
              </a:solidFill>
              <a:latin typeface="Arial" pitchFamily="34" charset="0"/>
            </a:endParaRPr>
          </a:p>
        </p:txBody>
      </p:sp>
      <p:sp>
        <p:nvSpPr>
          <p:cNvPr id="12" name="Metin kutusu 11"/>
          <p:cNvSpPr txBox="1"/>
          <p:nvPr/>
        </p:nvSpPr>
        <p:spPr>
          <a:xfrm>
            <a:off x="2386658" y="2348414"/>
            <a:ext cx="2036580"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smtClean="0">
                <a:solidFill>
                  <a:schemeClr val="bg1">
                    <a:lumMod val="95000"/>
                  </a:schemeClr>
                </a:solidFill>
                <a:latin typeface="Arial" pitchFamily="34" charset="0"/>
              </a:rPr>
              <a:t>Öğrencilerin Avrupa Birliği Farkındalığını Artıracak İmkanlar Mevcut</a:t>
            </a:r>
            <a:endParaRPr lang="tr-TR" sz="1200" b="1" i="0" dirty="0">
              <a:solidFill>
                <a:schemeClr val="bg1">
                  <a:lumMod val="95000"/>
                </a:schemeClr>
              </a:solidFill>
              <a:latin typeface="Arial" pitchFamily="34" charset="0"/>
            </a:endParaRPr>
          </a:p>
        </p:txBody>
      </p:sp>
      <p:sp>
        <p:nvSpPr>
          <p:cNvPr id="13" name="Metin kutusu 12"/>
          <p:cNvSpPr txBox="1"/>
          <p:nvPr/>
        </p:nvSpPr>
        <p:spPr>
          <a:xfrm>
            <a:off x="6820035" y="2537703"/>
            <a:ext cx="1424373" cy="600164"/>
          </a:xfrm>
          <a:prstGeom prst="rect">
            <a:avLst/>
          </a:prstGeom>
          <a:solidFill>
            <a:schemeClr val="accent1">
              <a:lumMod val="75000"/>
            </a:schemeClr>
          </a:solidFill>
          <a:ln w="19050">
            <a:solidFill>
              <a:schemeClr val="bg1"/>
            </a:solidFill>
          </a:ln>
        </p:spPr>
        <p:txBody>
          <a:bodyPr wrap="square" rtlCol="0">
            <a:spAutoFit/>
          </a:bodyPr>
          <a:lstStyle/>
          <a:p>
            <a:pPr algn="ctr"/>
            <a:r>
              <a:rPr lang="tr-TR" sz="1100" b="1" i="0" dirty="0" smtClean="0">
                <a:solidFill>
                  <a:schemeClr val="bg1">
                    <a:lumMod val="95000"/>
                  </a:schemeClr>
                </a:solidFill>
                <a:latin typeface="Arial" pitchFamily="34" charset="0"/>
              </a:rPr>
              <a:t>Kamuoyunda AB’ye olan ilgi Yeterli</a:t>
            </a:r>
            <a:endParaRPr lang="tr-TR" sz="1100" b="1" i="0" dirty="0">
              <a:solidFill>
                <a:schemeClr val="bg1">
                  <a:lumMod val="95000"/>
                </a:schemeClr>
              </a:solidFill>
              <a:latin typeface="Arial" pitchFamily="34" charset="0"/>
            </a:endParaRPr>
          </a:p>
        </p:txBody>
      </p:sp>
      <p:sp>
        <p:nvSpPr>
          <p:cNvPr id="16" name="Metin kutusu 15"/>
          <p:cNvSpPr txBox="1"/>
          <p:nvPr/>
        </p:nvSpPr>
        <p:spPr>
          <a:xfrm>
            <a:off x="-18783" y="4376242"/>
            <a:ext cx="1389694" cy="1015663"/>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Öğretmenlere yönelik bilgilendirme seminerleri düzenleniyor</a:t>
            </a:r>
            <a:endParaRPr lang="tr-TR" sz="1200" b="1" i="0" dirty="0">
              <a:latin typeface="Arial" pitchFamily="34" charset="0"/>
            </a:endParaRPr>
          </a:p>
        </p:txBody>
      </p:sp>
      <p:sp>
        <p:nvSpPr>
          <p:cNvPr id="17" name="Metin kutusu 16"/>
          <p:cNvSpPr txBox="1"/>
          <p:nvPr/>
        </p:nvSpPr>
        <p:spPr>
          <a:xfrm>
            <a:off x="1691754" y="4377281"/>
            <a:ext cx="144266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Öğretmenlerin yararlanabileceği dokümanlar yeterli</a:t>
            </a:r>
            <a:endParaRPr lang="tr-TR" sz="1200" b="1" i="0" dirty="0">
              <a:latin typeface="Arial" pitchFamily="34" charset="0"/>
            </a:endParaRPr>
          </a:p>
        </p:txBody>
      </p:sp>
      <p:sp>
        <p:nvSpPr>
          <p:cNvPr id="25" name="Aşağı Ok 24"/>
          <p:cNvSpPr/>
          <p:nvPr/>
        </p:nvSpPr>
        <p:spPr>
          <a:xfrm flipV="1">
            <a:off x="8404211" y="2182434"/>
            <a:ext cx="702981" cy="3733598"/>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p:cNvSpPr txBox="1"/>
          <p:nvPr/>
        </p:nvSpPr>
        <p:spPr>
          <a:xfrm>
            <a:off x="8332989" y="5916032"/>
            <a:ext cx="883748" cy="400110"/>
          </a:xfrm>
          <a:prstGeom prst="rect">
            <a:avLst/>
          </a:prstGeom>
          <a:noFill/>
        </p:spPr>
        <p:txBody>
          <a:bodyPr wrap="square" rtlCol="0">
            <a:spAutoFit/>
          </a:bodyPr>
          <a:lstStyle/>
          <a:p>
            <a:pPr>
              <a:defRPr/>
            </a:pPr>
            <a:r>
              <a:rPr lang="tr-TR" sz="2000" b="1" dirty="0" smtClean="0">
                <a:solidFill>
                  <a:schemeClr val="tx2"/>
                </a:solidFill>
              </a:rPr>
              <a:t>Araç</a:t>
            </a:r>
            <a:endParaRPr lang="tr-TR" sz="2000" b="1" dirty="0">
              <a:solidFill>
                <a:schemeClr val="tx2"/>
              </a:solidFill>
            </a:endParaRPr>
          </a:p>
        </p:txBody>
      </p:sp>
      <p:sp>
        <p:nvSpPr>
          <p:cNvPr id="84" name="Metin kutusu 83"/>
          <p:cNvSpPr txBox="1"/>
          <p:nvPr/>
        </p:nvSpPr>
        <p:spPr>
          <a:xfrm>
            <a:off x="8148371" y="1691317"/>
            <a:ext cx="936398" cy="400110"/>
          </a:xfrm>
          <a:prstGeom prst="rect">
            <a:avLst/>
          </a:prstGeom>
          <a:noFill/>
        </p:spPr>
        <p:txBody>
          <a:bodyPr wrap="square" rtlCol="0">
            <a:spAutoFit/>
          </a:bodyPr>
          <a:lstStyle/>
          <a:p>
            <a:pPr>
              <a:defRPr/>
            </a:pPr>
            <a:r>
              <a:rPr lang="tr-TR" sz="2000" b="1" dirty="0" smtClean="0">
                <a:solidFill>
                  <a:schemeClr val="tx2"/>
                </a:solidFill>
              </a:rPr>
              <a:t>Etki</a:t>
            </a:r>
            <a:endParaRPr lang="tr-TR" sz="2000" b="1" dirty="0">
              <a:solidFill>
                <a:schemeClr val="tx2"/>
              </a:solidFill>
            </a:endParaRPr>
          </a:p>
        </p:txBody>
      </p:sp>
      <p:cxnSp>
        <p:nvCxnSpPr>
          <p:cNvPr id="85" name="Dirsek Bağlayıcısı 84"/>
          <p:cNvCxnSpPr>
            <a:stCxn id="9" idx="1"/>
            <a:endCxn id="11" idx="0"/>
          </p:cNvCxnSpPr>
          <p:nvPr/>
        </p:nvCxnSpPr>
        <p:spPr>
          <a:xfrm rot="10800000" flipV="1">
            <a:off x="1436242" y="1291208"/>
            <a:ext cx="2180831" cy="130798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Dirsek Bağlayıcısı 88"/>
          <p:cNvCxnSpPr>
            <a:stCxn id="9" idx="3"/>
            <a:endCxn id="13" idx="0"/>
          </p:cNvCxnSpPr>
          <p:nvPr/>
        </p:nvCxnSpPr>
        <p:spPr>
          <a:xfrm>
            <a:off x="6360373" y="1291208"/>
            <a:ext cx="1171849" cy="124649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Dirsek Bağlayıcısı 130"/>
          <p:cNvCxnSpPr>
            <a:stCxn id="9" idx="2"/>
            <a:endCxn id="132" idx="0"/>
          </p:cNvCxnSpPr>
          <p:nvPr/>
        </p:nvCxnSpPr>
        <p:spPr>
          <a:xfrm rot="16200000" flipH="1">
            <a:off x="4758595" y="1706001"/>
            <a:ext cx="1944427" cy="1484171"/>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2" name="Metin kutusu 131"/>
          <p:cNvSpPr txBox="1"/>
          <p:nvPr/>
        </p:nvSpPr>
        <p:spPr>
          <a:xfrm>
            <a:off x="5788557" y="3420301"/>
            <a:ext cx="1368674"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a:solidFill>
                  <a:schemeClr val="bg1">
                    <a:lumMod val="95000"/>
                  </a:schemeClr>
                </a:solidFill>
                <a:latin typeface="Arial" pitchFamily="34" charset="0"/>
              </a:rPr>
              <a:t>Öğrenciler AB’nin sunduğu fırsatlardan </a:t>
            </a:r>
            <a:r>
              <a:rPr lang="tr-TR" sz="1200" b="1" dirty="0" smtClean="0">
                <a:solidFill>
                  <a:schemeClr val="bg1">
                    <a:lumMod val="95000"/>
                  </a:schemeClr>
                </a:solidFill>
                <a:latin typeface="Arial" pitchFamily="34" charset="0"/>
              </a:rPr>
              <a:t>haberdar</a:t>
            </a:r>
            <a:endParaRPr lang="tr-TR" sz="1200" b="1" dirty="0">
              <a:solidFill>
                <a:schemeClr val="bg1">
                  <a:lumMod val="95000"/>
                </a:schemeClr>
              </a:solidFill>
              <a:latin typeface="Arial" pitchFamily="34" charset="0"/>
            </a:endParaRPr>
          </a:p>
        </p:txBody>
      </p:sp>
      <p:sp>
        <p:nvSpPr>
          <p:cNvPr id="61" name="Metin kutusu 60"/>
          <p:cNvSpPr txBox="1"/>
          <p:nvPr/>
        </p:nvSpPr>
        <p:spPr>
          <a:xfrm>
            <a:off x="3970015" y="4819404"/>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Öğrencilerin proje hazırlama deneyimleri var</a:t>
            </a:r>
            <a:endParaRPr lang="tr-TR" sz="1200" b="1" dirty="0">
              <a:latin typeface="Arial" pitchFamily="34" charset="0"/>
            </a:endParaRPr>
          </a:p>
        </p:txBody>
      </p:sp>
      <p:sp>
        <p:nvSpPr>
          <p:cNvPr id="62" name="Metin kutusu 61"/>
          <p:cNvSpPr txBox="1"/>
          <p:nvPr/>
        </p:nvSpPr>
        <p:spPr>
          <a:xfrm>
            <a:off x="2413089" y="3476825"/>
            <a:ext cx="1203984"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Okullarda AB kulüpleri kuruldu</a:t>
            </a:r>
            <a:endParaRPr lang="tr-TR" sz="1200" b="1" i="0" dirty="0">
              <a:latin typeface="Arial" pitchFamily="34" charset="0"/>
            </a:endParaRPr>
          </a:p>
        </p:txBody>
      </p:sp>
      <p:sp>
        <p:nvSpPr>
          <p:cNvPr id="67" name="Metin kutusu 66"/>
          <p:cNvSpPr txBox="1"/>
          <p:nvPr/>
        </p:nvSpPr>
        <p:spPr>
          <a:xfrm>
            <a:off x="3778351" y="3512635"/>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a:latin typeface="Arial" pitchFamily="34" charset="0"/>
              </a:rPr>
              <a:t>Ders müfredatında AB ile ilgili </a:t>
            </a:r>
            <a:r>
              <a:rPr lang="tr-TR" sz="1200" b="1" dirty="0" smtClean="0">
                <a:latin typeface="Arial" pitchFamily="34" charset="0"/>
              </a:rPr>
              <a:t>bölümler eklendi</a:t>
            </a:r>
            <a:endParaRPr lang="tr-TR" sz="1200" b="1" dirty="0">
              <a:latin typeface="Arial" pitchFamily="34" charset="0"/>
            </a:endParaRPr>
          </a:p>
        </p:txBody>
      </p:sp>
      <p:sp>
        <p:nvSpPr>
          <p:cNvPr id="79" name="Metin kutusu 78"/>
          <p:cNvSpPr txBox="1"/>
          <p:nvPr/>
        </p:nvSpPr>
        <p:spPr>
          <a:xfrm>
            <a:off x="704087" y="5638660"/>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Öğretmenlerin AB proje hazırlama bilgileri yeterli</a:t>
            </a:r>
            <a:endParaRPr lang="tr-TR" sz="1200" b="1" dirty="0">
              <a:latin typeface="Arial" pitchFamily="34" charset="0"/>
            </a:endParaRPr>
          </a:p>
        </p:txBody>
      </p:sp>
      <p:sp>
        <p:nvSpPr>
          <p:cNvPr id="96" name="Metin kutusu 95"/>
          <p:cNvSpPr txBox="1"/>
          <p:nvPr/>
        </p:nvSpPr>
        <p:spPr>
          <a:xfrm>
            <a:off x="7028938" y="4468574"/>
            <a:ext cx="159840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iyi uygulama örneklerinden haberdar</a:t>
            </a:r>
            <a:endParaRPr lang="tr-TR" sz="1200" b="1" i="0" dirty="0">
              <a:latin typeface="Arial" pitchFamily="34" charset="0"/>
            </a:endParaRPr>
          </a:p>
        </p:txBody>
      </p:sp>
      <p:sp>
        <p:nvSpPr>
          <p:cNvPr id="105" name="Metin kutusu 104"/>
          <p:cNvSpPr txBox="1"/>
          <p:nvPr/>
        </p:nvSpPr>
        <p:spPr>
          <a:xfrm>
            <a:off x="5673690" y="5391905"/>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fon imkanlarından haberdar</a:t>
            </a:r>
            <a:endParaRPr lang="tr-TR" sz="1200" b="1" i="0" dirty="0">
              <a:latin typeface="Arial" pitchFamily="34" charset="0"/>
            </a:endParaRPr>
          </a:p>
        </p:txBody>
      </p:sp>
      <p:cxnSp>
        <p:nvCxnSpPr>
          <p:cNvPr id="167" name="Dirsek Bağlayıcısı 166"/>
          <p:cNvCxnSpPr>
            <a:stCxn id="9" idx="2"/>
            <a:endCxn id="12" idx="0"/>
          </p:cNvCxnSpPr>
          <p:nvPr/>
        </p:nvCxnSpPr>
        <p:spPr>
          <a:xfrm rot="5400000">
            <a:off x="3760566" y="1120257"/>
            <a:ext cx="872540" cy="158377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5" name="Düz Bağlayıcı 1034"/>
          <p:cNvCxnSpPr/>
          <p:nvPr/>
        </p:nvCxnSpPr>
        <p:spPr>
          <a:xfrm flipV="1">
            <a:off x="753590" y="3930079"/>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Düz Ok Bağlayıcısı 1038"/>
          <p:cNvCxnSpPr>
            <a:endCxn id="16" idx="0"/>
          </p:cNvCxnSpPr>
          <p:nvPr/>
        </p:nvCxnSpPr>
        <p:spPr>
          <a:xfrm flipH="1">
            <a:off x="676064" y="3945490"/>
            <a:ext cx="77526" cy="430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Düz Ok Bağlayıcısı 185"/>
          <p:cNvCxnSpPr>
            <a:endCxn id="79" idx="0"/>
          </p:cNvCxnSpPr>
          <p:nvPr/>
        </p:nvCxnSpPr>
        <p:spPr>
          <a:xfrm>
            <a:off x="1503291" y="3946901"/>
            <a:ext cx="1" cy="16917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Düz Ok Bağlayıcısı 190"/>
          <p:cNvCxnSpPr>
            <a:endCxn id="17" idx="0"/>
          </p:cNvCxnSpPr>
          <p:nvPr/>
        </p:nvCxnSpPr>
        <p:spPr>
          <a:xfrm>
            <a:off x="2051720" y="3945490"/>
            <a:ext cx="361369" cy="4317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Düz Bağlayıcı 128"/>
          <p:cNvCxnSpPr>
            <a:stCxn id="11" idx="2"/>
          </p:cNvCxnSpPr>
          <p:nvPr/>
        </p:nvCxnSpPr>
        <p:spPr>
          <a:xfrm>
            <a:off x="1436241" y="3245519"/>
            <a:ext cx="0" cy="6845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Düz Bağlayıcı 200"/>
          <p:cNvCxnSpPr>
            <a:stCxn id="12" idx="2"/>
          </p:cNvCxnSpPr>
          <p:nvPr/>
        </p:nvCxnSpPr>
        <p:spPr>
          <a:xfrm flipV="1">
            <a:off x="3404948" y="3164489"/>
            <a:ext cx="0" cy="14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Düz Bağlayıcı 206"/>
          <p:cNvCxnSpPr/>
          <p:nvPr/>
        </p:nvCxnSpPr>
        <p:spPr>
          <a:xfrm flipV="1">
            <a:off x="3119413" y="3163485"/>
            <a:ext cx="876523"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Düz Ok Bağlayıcısı 207"/>
          <p:cNvCxnSpPr>
            <a:endCxn id="62" idx="0"/>
          </p:cNvCxnSpPr>
          <p:nvPr/>
        </p:nvCxnSpPr>
        <p:spPr>
          <a:xfrm flipH="1">
            <a:off x="3015081" y="3183065"/>
            <a:ext cx="119342" cy="293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Düz Ok Bağlayıcısı 212"/>
          <p:cNvCxnSpPr>
            <a:endCxn id="67" idx="0"/>
          </p:cNvCxnSpPr>
          <p:nvPr/>
        </p:nvCxnSpPr>
        <p:spPr>
          <a:xfrm>
            <a:off x="3970015" y="3163485"/>
            <a:ext cx="607541" cy="349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Düz Bağlayıcı 225"/>
          <p:cNvCxnSpPr>
            <a:stCxn id="132" idx="2"/>
          </p:cNvCxnSpPr>
          <p:nvPr/>
        </p:nvCxnSpPr>
        <p:spPr>
          <a:xfrm>
            <a:off x="6472894" y="4251298"/>
            <a:ext cx="0" cy="137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Düz Bağlayıcı 229"/>
          <p:cNvCxnSpPr/>
          <p:nvPr/>
        </p:nvCxnSpPr>
        <p:spPr>
          <a:xfrm flipV="1">
            <a:off x="5730808" y="4392388"/>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Düz Ok Bağlayıcısı 231"/>
          <p:cNvCxnSpPr>
            <a:endCxn id="96" idx="0"/>
          </p:cNvCxnSpPr>
          <p:nvPr/>
        </p:nvCxnSpPr>
        <p:spPr>
          <a:xfrm>
            <a:off x="7028938" y="4401725"/>
            <a:ext cx="799205" cy="66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Düz Ok Bağlayıcısı 233"/>
          <p:cNvCxnSpPr>
            <a:endCxn id="61" idx="0"/>
          </p:cNvCxnSpPr>
          <p:nvPr/>
        </p:nvCxnSpPr>
        <p:spPr>
          <a:xfrm flipH="1">
            <a:off x="4769220" y="4403074"/>
            <a:ext cx="961588" cy="4163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Düz Ok Bağlayıcısı 235"/>
          <p:cNvCxnSpPr>
            <a:endCxn id="105" idx="0"/>
          </p:cNvCxnSpPr>
          <p:nvPr/>
        </p:nvCxnSpPr>
        <p:spPr>
          <a:xfrm flipH="1">
            <a:off x="6472895" y="4395806"/>
            <a:ext cx="719" cy="996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119684"/>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smtClean="0">
                <a:solidFill>
                  <a:schemeClr val="tx2"/>
                </a:solidFill>
              </a:rPr>
              <a:t>Hedefler Hiyerarşisi</a:t>
            </a:r>
            <a:endParaRPr lang="tr-TR" sz="3200" b="1" dirty="0">
              <a:solidFill>
                <a:schemeClr val="tx2"/>
              </a:solidFill>
            </a:endParaRPr>
          </a:p>
        </p:txBody>
      </p:sp>
      <p:sp>
        <p:nvSpPr>
          <p:cNvPr id="72" name="Line 2"/>
          <p:cNvSpPr>
            <a:spLocks noChangeShapeType="1"/>
          </p:cNvSpPr>
          <p:nvPr/>
        </p:nvSpPr>
        <p:spPr bwMode="auto">
          <a:xfrm>
            <a:off x="2587255" y="3071143"/>
            <a:ext cx="0" cy="1011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73" name="AutoShape 3"/>
          <p:cNvSpPr>
            <a:spLocks noChangeArrowheads="1"/>
          </p:cNvSpPr>
          <p:nvPr/>
        </p:nvSpPr>
        <p:spPr bwMode="auto">
          <a:xfrm>
            <a:off x="2299918" y="1453578"/>
            <a:ext cx="2032306" cy="607637"/>
          </a:xfrm>
          <a:prstGeom prst="roundRect">
            <a:avLst>
              <a:gd name="adj" fmla="val 16667"/>
            </a:avLst>
          </a:prstGeom>
          <a:solidFill>
            <a:srgbClr val="CC99FF"/>
          </a:solidFill>
          <a:ln w="9525">
            <a:solidFill>
              <a:schemeClr val="tx1"/>
            </a:solidFill>
            <a:round/>
            <a:headEnd/>
            <a:tailEnd/>
          </a:ln>
        </p:spPr>
        <p:txBody>
          <a:bodyPr wrap="none" anchor="ctr"/>
          <a:lstStyle/>
          <a:p>
            <a:pPr algn="ctr"/>
            <a:r>
              <a:rPr lang="tr-TR" sz="2000" i="0" dirty="0">
                <a:latin typeface="Cambria" pitchFamily="18" charset="0"/>
              </a:rPr>
              <a:t>Ana Amaç</a:t>
            </a:r>
            <a:endParaRPr lang="en-GB" sz="2000" i="0" dirty="0">
              <a:latin typeface="Cambria" pitchFamily="18" charset="0"/>
            </a:endParaRPr>
          </a:p>
        </p:txBody>
      </p:sp>
      <p:sp>
        <p:nvSpPr>
          <p:cNvPr id="74" name="Line 4"/>
          <p:cNvSpPr>
            <a:spLocks noChangeShapeType="1"/>
          </p:cNvSpPr>
          <p:nvPr/>
        </p:nvSpPr>
        <p:spPr bwMode="auto">
          <a:xfrm>
            <a:off x="3379418" y="2059405"/>
            <a:ext cx="0" cy="1011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75" name="AutoShape 5"/>
          <p:cNvSpPr>
            <a:spLocks noChangeArrowheads="1"/>
          </p:cNvSpPr>
          <p:nvPr/>
        </p:nvSpPr>
        <p:spPr bwMode="auto">
          <a:xfrm>
            <a:off x="2299918" y="2205955"/>
            <a:ext cx="2032306" cy="607638"/>
          </a:xfrm>
          <a:prstGeom prst="roundRect">
            <a:avLst>
              <a:gd name="adj" fmla="val 16667"/>
            </a:avLst>
          </a:prstGeom>
          <a:solidFill>
            <a:srgbClr val="99CCFF"/>
          </a:solidFill>
          <a:ln w="9525">
            <a:solidFill>
              <a:schemeClr val="tx1"/>
            </a:solidFill>
            <a:round/>
            <a:headEnd/>
            <a:tailEnd/>
          </a:ln>
        </p:spPr>
        <p:txBody>
          <a:bodyPr wrap="none" anchor="ctr"/>
          <a:lstStyle/>
          <a:p>
            <a:pPr algn="ctr"/>
            <a:r>
              <a:rPr lang="tr-TR" sz="2000" i="0">
                <a:latin typeface="Cambria" pitchFamily="18" charset="0"/>
              </a:rPr>
              <a:t>Alt Amaç</a:t>
            </a:r>
            <a:endParaRPr lang="en-GB" sz="2000" i="0">
              <a:latin typeface="Cambria" pitchFamily="18" charset="0"/>
            </a:endParaRPr>
          </a:p>
        </p:txBody>
      </p:sp>
      <p:sp>
        <p:nvSpPr>
          <p:cNvPr id="76" name="AutoShape 6"/>
          <p:cNvSpPr>
            <a:spLocks noChangeArrowheads="1"/>
          </p:cNvSpPr>
          <p:nvPr/>
        </p:nvSpPr>
        <p:spPr bwMode="auto">
          <a:xfrm>
            <a:off x="3298039" y="3287043"/>
            <a:ext cx="1490258" cy="607637"/>
          </a:xfrm>
          <a:prstGeom prst="roundRect">
            <a:avLst>
              <a:gd name="adj" fmla="val 16667"/>
            </a:avLst>
          </a:prstGeom>
          <a:solidFill>
            <a:schemeClr val="accent3"/>
          </a:solidFill>
          <a:ln w="9525">
            <a:solidFill>
              <a:schemeClr val="tx1"/>
            </a:solidFill>
            <a:round/>
            <a:headEnd/>
            <a:tailEnd/>
          </a:ln>
        </p:spPr>
        <p:txBody>
          <a:bodyPr wrap="none" anchor="ctr"/>
          <a:lstStyle/>
          <a:p>
            <a:pPr algn="ctr"/>
            <a:r>
              <a:rPr lang="tr-TR" sz="2000" i="0" dirty="0">
                <a:latin typeface="Cambria" pitchFamily="18" charset="0"/>
              </a:rPr>
              <a:t>Alt Amaç</a:t>
            </a:r>
            <a:endParaRPr lang="en-GB" sz="2000" i="0" dirty="0">
              <a:latin typeface="Cambria" pitchFamily="18" charset="0"/>
            </a:endParaRPr>
          </a:p>
        </p:txBody>
      </p:sp>
      <p:sp>
        <p:nvSpPr>
          <p:cNvPr id="77" name="Line 7"/>
          <p:cNvSpPr>
            <a:spLocks noChangeShapeType="1"/>
          </p:cNvSpPr>
          <p:nvPr/>
        </p:nvSpPr>
        <p:spPr bwMode="auto">
          <a:xfrm>
            <a:off x="2587255" y="3071143"/>
            <a:ext cx="14215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78" name="Line 8"/>
          <p:cNvSpPr>
            <a:spLocks noChangeShapeType="1"/>
          </p:cNvSpPr>
          <p:nvPr/>
        </p:nvSpPr>
        <p:spPr bwMode="auto">
          <a:xfrm>
            <a:off x="4018764" y="3071142"/>
            <a:ext cx="0" cy="2020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79" name="AutoShape 9"/>
          <p:cNvSpPr>
            <a:spLocks noChangeArrowheads="1"/>
          </p:cNvSpPr>
          <p:nvPr/>
        </p:nvSpPr>
        <p:spPr bwMode="auto">
          <a:xfrm>
            <a:off x="1723655" y="3287043"/>
            <a:ext cx="1490258" cy="607637"/>
          </a:xfrm>
          <a:prstGeom prst="roundRect">
            <a:avLst>
              <a:gd name="adj" fmla="val 16667"/>
            </a:avLst>
          </a:prstGeom>
          <a:solidFill>
            <a:schemeClr val="accent3"/>
          </a:solidFill>
          <a:ln w="9525">
            <a:solidFill>
              <a:schemeClr val="tx1"/>
            </a:solidFill>
            <a:round/>
            <a:headEnd/>
            <a:tailEnd/>
          </a:ln>
        </p:spPr>
        <p:txBody>
          <a:bodyPr wrap="none" anchor="ctr"/>
          <a:lstStyle/>
          <a:p>
            <a:pPr algn="ctr"/>
            <a:r>
              <a:rPr lang="tr-TR" sz="2000" i="0" dirty="0">
                <a:latin typeface="Cambria" pitchFamily="18" charset="0"/>
              </a:rPr>
              <a:t>Alt Amaç</a:t>
            </a:r>
            <a:endParaRPr lang="en-GB" sz="2000" i="0" dirty="0">
              <a:latin typeface="Cambria" pitchFamily="18" charset="0"/>
            </a:endParaRPr>
          </a:p>
        </p:txBody>
      </p:sp>
      <p:sp>
        <p:nvSpPr>
          <p:cNvPr id="80" name="AutoShape 10"/>
          <p:cNvSpPr>
            <a:spLocks noChangeArrowheads="1"/>
          </p:cNvSpPr>
          <p:nvPr/>
        </p:nvSpPr>
        <p:spPr bwMode="auto">
          <a:xfrm>
            <a:off x="2504382" y="4277330"/>
            <a:ext cx="1490258" cy="607638"/>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anchor="ctr"/>
          <a:lstStyle/>
          <a:p>
            <a:pPr algn="ctr"/>
            <a:r>
              <a:rPr lang="tr-TR" sz="2000" i="0" dirty="0">
                <a:latin typeface="Cambria" pitchFamily="18" charset="0"/>
              </a:rPr>
              <a:t>Alt Amaç</a:t>
            </a:r>
            <a:endParaRPr lang="en-GB" sz="2000" i="0" dirty="0">
              <a:latin typeface="Cambria" pitchFamily="18" charset="0"/>
            </a:endParaRPr>
          </a:p>
        </p:txBody>
      </p:sp>
      <p:sp>
        <p:nvSpPr>
          <p:cNvPr id="81" name="Line 11"/>
          <p:cNvSpPr>
            <a:spLocks noChangeShapeType="1"/>
          </p:cNvSpPr>
          <p:nvPr/>
        </p:nvSpPr>
        <p:spPr bwMode="auto">
          <a:xfrm>
            <a:off x="1795093" y="4061430"/>
            <a:ext cx="14215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82" name="Line 12"/>
          <p:cNvSpPr>
            <a:spLocks noChangeShapeType="1"/>
          </p:cNvSpPr>
          <p:nvPr/>
        </p:nvSpPr>
        <p:spPr bwMode="auto">
          <a:xfrm>
            <a:off x="1796680" y="4061429"/>
            <a:ext cx="0" cy="2020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83" name="Line 13"/>
          <p:cNvSpPr>
            <a:spLocks noChangeShapeType="1"/>
          </p:cNvSpPr>
          <p:nvPr/>
        </p:nvSpPr>
        <p:spPr bwMode="auto">
          <a:xfrm>
            <a:off x="3225107" y="4061429"/>
            <a:ext cx="0" cy="2020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i="0">
              <a:latin typeface="Cambria" pitchFamily="18" charset="0"/>
            </a:endParaRPr>
          </a:p>
        </p:txBody>
      </p:sp>
      <p:sp>
        <p:nvSpPr>
          <p:cNvPr id="84" name="AutoShape 14"/>
          <p:cNvSpPr>
            <a:spLocks noChangeArrowheads="1"/>
          </p:cNvSpPr>
          <p:nvPr/>
        </p:nvSpPr>
        <p:spPr bwMode="auto">
          <a:xfrm>
            <a:off x="931493" y="4277330"/>
            <a:ext cx="1490258" cy="607638"/>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anchor="ctr"/>
          <a:lstStyle/>
          <a:p>
            <a:pPr algn="ctr"/>
            <a:r>
              <a:rPr lang="tr-TR" sz="2000" i="0">
                <a:latin typeface="Cambria" pitchFamily="18" charset="0"/>
              </a:rPr>
              <a:t>Alt Amaç</a:t>
            </a:r>
            <a:endParaRPr lang="en-GB" sz="2000" i="0">
              <a:latin typeface="Cambria" pitchFamily="18" charset="0"/>
            </a:endParaRPr>
          </a:p>
        </p:txBody>
      </p:sp>
      <p:sp>
        <p:nvSpPr>
          <p:cNvPr id="85" name="AutoShape 15"/>
          <p:cNvSpPr>
            <a:spLocks noChangeArrowheads="1"/>
          </p:cNvSpPr>
          <p:nvPr/>
        </p:nvSpPr>
        <p:spPr bwMode="auto">
          <a:xfrm rot="10800000">
            <a:off x="5004048" y="1319870"/>
            <a:ext cx="2100996" cy="7413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99FF"/>
          </a:solidFill>
          <a:ln w="9525">
            <a:solidFill>
              <a:schemeClr val="tx1"/>
            </a:solidFill>
            <a:miter lim="800000"/>
            <a:headEnd/>
            <a:tailEnd/>
          </a:ln>
        </p:spPr>
        <p:txBody>
          <a:bodyPr rot="10800000" wrap="none" anchor="ctr"/>
          <a:lstStyle/>
          <a:p>
            <a:pPr algn="ctr"/>
            <a:r>
              <a:rPr lang="tr-TR" sz="2000" i="0" dirty="0">
                <a:latin typeface="Cambria" pitchFamily="18" charset="0"/>
              </a:rPr>
              <a:t>Genel Hedef</a:t>
            </a:r>
            <a:endParaRPr lang="en-GB" sz="2000" i="0" dirty="0">
              <a:latin typeface="Cambria" pitchFamily="18" charset="0"/>
            </a:endParaRPr>
          </a:p>
        </p:txBody>
      </p:sp>
      <p:sp>
        <p:nvSpPr>
          <p:cNvPr id="86" name="AutoShape 16"/>
          <p:cNvSpPr>
            <a:spLocks noChangeArrowheads="1"/>
          </p:cNvSpPr>
          <p:nvPr/>
        </p:nvSpPr>
        <p:spPr bwMode="auto">
          <a:xfrm rot="10800000">
            <a:off x="5004048" y="2183470"/>
            <a:ext cx="2100996" cy="7413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solidFill>
          <a:ln w="9525">
            <a:solidFill>
              <a:schemeClr val="tx1"/>
            </a:solidFill>
            <a:miter lim="800000"/>
            <a:headEnd/>
            <a:tailEnd/>
          </a:ln>
        </p:spPr>
        <p:txBody>
          <a:bodyPr rot="10800000" wrap="none" anchor="ctr"/>
          <a:lstStyle/>
          <a:p>
            <a:pPr algn="ctr"/>
            <a:r>
              <a:rPr lang="tr-TR" sz="2000" i="0" dirty="0">
                <a:latin typeface="Cambria" pitchFamily="18" charset="0"/>
              </a:rPr>
              <a:t>Proje amacı</a:t>
            </a:r>
            <a:endParaRPr lang="en-GB" sz="2000" i="0" dirty="0">
              <a:latin typeface="Cambria" pitchFamily="18" charset="0"/>
            </a:endParaRPr>
          </a:p>
        </p:txBody>
      </p:sp>
      <p:sp>
        <p:nvSpPr>
          <p:cNvPr id="87" name="AutoShape 17"/>
          <p:cNvSpPr>
            <a:spLocks noChangeArrowheads="1"/>
          </p:cNvSpPr>
          <p:nvPr/>
        </p:nvSpPr>
        <p:spPr bwMode="auto">
          <a:xfrm rot="10800000">
            <a:off x="5004048" y="3048658"/>
            <a:ext cx="2100996" cy="10771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solidFill>
          <a:ln w="9525">
            <a:solidFill>
              <a:schemeClr val="tx1"/>
            </a:solidFill>
            <a:miter lim="800000"/>
            <a:headEnd/>
            <a:tailEnd/>
          </a:ln>
        </p:spPr>
        <p:txBody>
          <a:bodyPr rot="10800000" wrap="none" anchor="ctr"/>
          <a:lstStyle/>
          <a:p>
            <a:pPr algn="ctr"/>
            <a:r>
              <a:rPr lang="tr-TR" sz="2000" i="0" dirty="0">
                <a:latin typeface="Cambria" pitchFamily="18" charset="0"/>
              </a:rPr>
              <a:t>Beklenen </a:t>
            </a:r>
          </a:p>
          <a:p>
            <a:pPr algn="ctr"/>
            <a:r>
              <a:rPr lang="tr-TR" sz="2000" i="0" dirty="0">
                <a:latin typeface="Cambria" pitchFamily="18" charset="0"/>
              </a:rPr>
              <a:t>sonuçlar</a:t>
            </a:r>
            <a:endParaRPr lang="en-GB" sz="2000" i="0" dirty="0">
              <a:latin typeface="Cambria" pitchFamily="18" charset="0"/>
            </a:endParaRPr>
          </a:p>
        </p:txBody>
      </p:sp>
      <p:sp>
        <p:nvSpPr>
          <p:cNvPr id="88" name="AutoShape 18"/>
          <p:cNvSpPr>
            <a:spLocks noChangeArrowheads="1"/>
          </p:cNvSpPr>
          <p:nvPr/>
        </p:nvSpPr>
        <p:spPr bwMode="auto">
          <a:xfrm rot="10800000">
            <a:off x="5004048" y="4253254"/>
            <a:ext cx="2100996" cy="74134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60000"/>
              <a:lumOff val="40000"/>
            </a:schemeClr>
          </a:solidFill>
          <a:ln w="9525">
            <a:solidFill>
              <a:schemeClr val="tx1"/>
            </a:solidFill>
            <a:miter lim="800000"/>
            <a:headEnd/>
            <a:tailEnd/>
          </a:ln>
        </p:spPr>
        <p:txBody>
          <a:bodyPr rot="10800000" wrap="none" anchor="ctr"/>
          <a:lstStyle/>
          <a:p>
            <a:pPr algn="ctr"/>
            <a:r>
              <a:rPr lang="tr-TR" sz="2000" i="0">
                <a:latin typeface="Cambria" pitchFamily="18" charset="0"/>
              </a:rPr>
              <a:t>Faaliyetler</a:t>
            </a:r>
            <a:endParaRPr lang="en-GB" sz="2000" i="0">
              <a:latin typeface="Cambria" pitchFamily="18" charset="0"/>
            </a:endParaRPr>
          </a:p>
        </p:txBody>
      </p:sp>
      <p:sp>
        <p:nvSpPr>
          <p:cNvPr id="89" name="Dikdörtgen 88"/>
          <p:cNvSpPr/>
          <p:nvPr/>
        </p:nvSpPr>
        <p:spPr>
          <a:xfrm>
            <a:off x="951287" y="4997639"/>
            <a:ext cx="8352928" cy="1138773"/>
          </a:xfrm>
          <a:prstGeom prst="rect">
            <a:avLst/>
          </a:prstGeom>
        </p:spPr>
        <p:txBody>
          <a:bodyPr wrap="square">
            <a:spAutoFit/>
          </a:bodyPr>
          <a:lstStyle/>
          <a:p>
            <a:pPr algn="ctr"/>
            <a:r>
              <a:rPr lang="tr-TR" sz="1800" i="0" dirty="0" smtClean="0">
                <a:latin typeface="Cambria" pitchFamily="18" charset="0"/>
              </a:rPr>
              <a:t>Hedeflerin </a:t>
            </a:r>
            <a:r>
              <a:rPr lang="tr-TR" sz="1800" i="0" dirty="0">
                <a:latin typeface="Cambria" pitchFamily="18" charset="0"/>
              </a:rPr>
              <a:t>hiyerarşisindeki her düzeyi olabildiğince  </a:t>
            </a:r>
            <a:r>
              <a:rPr lang="tr-TR" sz="2000" b="1" i="0" dirty="0" smtClean="0">
                <a:solidFill>
                  <a:schemeClr val="accent2"/>
                </a:solidFill>
                <a:latin typeface="Cambria" pitchFamily="18" charset="0"/>
              </a:rPr>
              <a:t>SMART</a:t>
            </a:r>
            <a:r>
              <a:rPr lang="tr-TR" sz="2000" i="0" dirty="0" smtClean="0">
                <a:latin typeface="Cambria" pitchFamily="18" charset="0"/>
              </a:rPr>
              <a:t> </a:t>
            </a:r>
            <a:r>
              <a:rPr lang="tr-TR" sz="1800" i="0" dirty="0">
                <a:latin typeface="Cambria" pitchFamily="18" charset="0"/>
              </a:rPr>
              <a:t>hale getirmek yararlıdır</a:t>
            </a:r>
            <a:r>
              <a:rPr lang="tr-TR" sz="1800" i="0" dirty="0" smtClean="0">
                <a:latin typeface="Cambria" pitchFamily="18" charset="0"/>
              </a:rPr>
              <a:t>.</a:t>
            </a:r>
          </a:p>
          <a:p>
            <a:endParaRPr lang="tr-TR" sz="800" i="0" dirty="0">
              <a:latin typeface="Cambria" pitchFamily="18" charset="0"/>
            </a:endParaRPr>
          </a:p>
          <a:p>
            <a:r>
              <a:rPr lang="tr-TR" sz="1800" i="0" dirty="0">
                <a:latin typeface="Cambria" pitchFamily="18" charset="0"/>
              </a:rPr>
              <a:t>(</a:t>
            </a:r>
            <a:r>
              <a:rPr lang="tr-TR" sz="2200" b="1" i="0" dirty="0">
                <a:solidFill>
                  <a:schemeClr val="accent2"/>
                </a:solidFill>
                <a:latin typeface="Cambria" pitchFamily="18" charset="0"/>
              </a:rPr>
              <a:t>SMART: </a:t>
            </a:r>
            <a:r>
              <a:rPr lang="tr-TR" sz="1700" b="1" i="0" dirty="0" smtClean="0">
                <a:latin typeface="Cambria" pitchFamily="18" charset="0"/>
              </a:rPr>
              <a:t>Belirli</a:t>
            </a:r>
            <a:r>
              <a:rPr lang="tr-TR" sz="1700" i="0" dirty="0" smtClean="0">
                <a:latin typeface="Cambria" pitchFamily="18" charset="0"/>
              </a:rPr>
              <a:t>, </a:t>
            </a:r>
            <a:r>
              <a:rPr lang="tr-TR" sz="1700" b="1" i="0" dirty="0">
                <a:latin typeface="Cambria" pitchFamily="18" charset="0"/>
              </a:rPr>
              <a:t>Ölçülebilir</a:t>
            </a:r>
            <a:r>
              <a:rPr lang="tr-TR" sz="1700" i="0" dirty="0">
                <a:latin typeface="Cambria" pitchFamily="18" charset="0"/>
              </a:rPr>
              <a:t>, </a:t>
            </a:r>
            <a:r>
              <a:rPr lang="tr-TR" sz="1700" b="1" i="0" dirty="0">
                <a:latin typeface="Cambria" pitchFamily="18" charset="0"/>
              </a:rPr>
              <a:t>Ulaşılabilir</a:t>
            </a:r>
            <a:r>
              <a:rPr lang="tr-TR" sz="1700" i="0" dirty="0">
                <a:latin typeface="Cambria" pitchFamily="18" charset="0"/>
              </a:rPr>
              <a:t>, </a:t>
            </a:r>
            <a:r>
              <a:rPr lang="tr-TR" sz="1700" b="1" i="0" dirty="0" smtClean="0">
                <a:latin typeface="Cambria" pitchFamily="18" charset="0"/>
              </a:rPr>
              <a:t>Amacına </a:t>
            </a:r>
            <a:r>
              <a:rPr lang="tr-TR" sz="1700" b="1" i="0" dirty="0">
                <a:latin typeface="Cambria" pitchFamily="18" charset="0"/>
              </a:rPr>
              <a:t>uygun </a:t>
            </a:r>
            <a:r>
              <a:rPr lang="tr-TR" sz="1700" i="0" dirty="0">
                <a:latin typeface="Cambria" pitchFamily="18" charset="0"/>
              </a:rPr>
              <a:t>ve </a:t>
            </a:r>
            <a:r>
              <a:rPr lang="tr-TR" sz="1700" b="1" i="0" dirty="0">
                <a:latin typeface="Cambria" pitchFamily="18" charset="0"/>
              </a:rPr>
              <a:t>Zamanı belirlenmiş</a:t>
            </a:r>
            <a:r>
              <a:rPr lang="tr-TR" sz="2200" i="0" dirty="0">
                <a:latin typeface="Cambria" pitchFamily="18" charset="0"/>
              </a:rPr>
              <a:t>)</a:t>
            </a:r>
          </a:p>
        </p:txBody>
      </p:sp>
      <p:pic>
        <p:nvPicPr>
          <p:cNvPr id="90" name="Picture 2" descr="C:\Users\ugenc\Desktop\WEB SİTESİ\ün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58" y="5373216"/>
            <a:ext cx="66675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13367"/>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smtClean="0">
                <a:solidFill>
                  <a:schemeClr val="tx2"/>
                </a:solidFill>
              </a:rPr>
              <a:t>Hedefime Nasıl Ulaşacağım</a:t>
            </a:r>
            <a:endParaRPr lang="tr-TR" sz="3200" b="1" dirty="0">
              <a:solidFill>
                <a:schemeClr val="tx2"/>
              </a:solidFill>
            </a:endParaRPr>
          </a:p>
        </p:txBody>
      </p:sp>
      <p:sp>
        <p:nvSpPr>
          <p:cNvPr id="9" name="Rectangle 3"/>
          <p:cNvSpPr>
            <a:spLocks noChangeArrowheads="1"/>
          </p:cNvSpPr>
          <p:nvPr/>
        </p:nvSpPr>
        <p:spPr bwMode="auto">
          <a:xfrm>
            <a:off x="179388" y="1341438"/>
            <a:ext cx="8858250" cy="2015554"/>
          </a:xfrm>
          <a:prstGeom prst="rect">
            <a:avLst/>
          </a:prstGeom>
          <a:noFill/>
          <a:ln>
            <a:noFill/>
          </a:ln>
          <a:extLst/>
        </p:spPr>
        <p:txBody>
          <a:bodyPr/>
          <a:lstStyle/>
          <a:p>
            <a:pPr marL="457200" indent="-457200" algn="just">
              <a:defRPr/>
            </a:pPr>
            <a:r>
              <a:rPr lang="tr-TR" sz="2000" b="1" i="0" u="sng" dirty="0">
                <a:solidFill>
                  <a:schemeClr val="accent2"/>
                </a:solidFill>
                <a:latin typeface="+mj-lt"/>
                <a:cs typeface="Arial" charset="0"/>
              </a:rPr>
              <a:t>4. Strateji Analizi</a:t>
            </a:r>
          </a:p>
          <a:p>
            <a:pPr marL="457200" indent="-457200" algn="just">
              <a:defRPr/>
            </a:pPr>
            <a:endParaRPr lang="tr-TR" sz="1000" dirty="0">
              <a:solidFill>
                <a:srgbClr val="C00000"/>
              </a:solidFill>
              <a:latin typeface="+mj-lt"/>
              <a:cs typeface="Arial" charset="0"/>
            </a:endParaRPr>
          </a:p>
          <a:p>
            <a:pPr marL="457200" indent="-457200" algn="just">
              <a:buFont typeface="Arial" pitchFamily="34" charset="0"/>
              <a:buChar char="•"/>
              <a:defRPr/>
            </a:pPr>
            <a:r>
              <a:rPr lang="tr-TR" sz="1700" i="0" dirty="0" smtClean="0">
                <a:solidFill>
                  <a:schemeClr val="tx2">
                    <a:lumMod val="50000"/>
                  </a:schemeClr>
                </a:solidFill>
                <a:latin typeface="+mj-lt"/>
                <a:cs typeface="Arial" charset="0"/>
              </a:rPr>
              <a:t>Strateji </a:t>
            </a:r>
            <a:r>
              <a:rPr lang="tr-TR" sz="1700" i="0" dirty="0">
                <a:solidFill>
                  <a:schemeClr val="tx2">
                    <a:lumMod val="50000"/>
                  </a:schemeClr>
                </a:solidFill>
                <a:latin typeface="+mj-lt"/>
                <a:cs typeface="Arial" charset="0"/>
              </a:rPr>
              <a:t>analizi, arzu edilen </a:t>
            </a:r>
            <a:r>
              <a:rPr lang="tr-TR" sz="1700" i="0" dirty="0" smtClean="0">
                <a:solidFill>
                  <a:schemeClr val="tx2">
                    <a:lumMod val="50000"/>
                  </a:schemeClr>
                </a:solidFill>
                <a:latin typeface="+mj-lt"/>
                <a:cs typeface="Arial" charset="0"/>
              </a:rPr>
              <a:t>hedeflere </a:t>
            </a:r>
            <a:r>
              <a:rPr lang="tr-TR" sz="1700" i="0" dirty="0">
                <a:solidFill>
                  <a:schemeClr val="tx2">
                    <a:lumMod val="50000"/>
                  </a:schemeClr>
                </a:solidFill>
                <a:latin typeface="+mj-lt"/>
                <a:cs typeface="Arial" charset="0"/>
              </a:rPr>
              <a:t>ulaşmak için kullanılacak yöntemi tanımlamaktır</a:t>
            </a:r>
            <a:r>
              <a:rPr lang="tr-TR" sz="1700" i="0" dirty="0" smtClean="0">
                <a:solidFill>
                  <a:schemeClr val="tx2">
                    <a:lumMod val="50000"/>
                  </a:schemeClr>
                </a:solidFill>
                <a:latin typeface="+mj-lt"/>
                <a:cs typeface="Arial" charset="0"/>
              </a:rPr>
              <a:t>.</a:t>
            </a:r>
          </a:p>
          <a:p>
            <a:pPr marL="457200" indent="-457200" algn="just">
              <a:buFont typeface="Arial" pitchFamily="34" charset="0"/>
              <a:buChar char="•"/>
              <a:defRPr/>
            </a:pPr>
            <a:endParaRPr lang="tr-TR" sz="800" i="0" dirty="0">
              <a:solidFill>
                <a:schemeClr val="tx2">
                  <a:lumMod val="50000"/>
                </a:schemeClr>
              </a:solidFill>
              <a:latin typeface="+mj-lt"/>
              <a:cs typeface="Arial" charset="0"/>
            </a:endParaRPr>
          </a:p>
          <a:p>
            <a:pPr marL="457200" indent="-457200" algn="just">
              <a:buFont typeface="Arial" pitchFamily="34" charset="0"/>
              <a:buChar char="•"/>
              <a:defRPr/>
            </a:pPr>
            <a:r>
              <a:rPr lang="tr-TR" sz="1700" i="0" dirty="0">
                <a:solidFill>
                  <a:schemeClr val="tx2">
                    <a:lumMod val="50000"/>
                  </a:schemeClr>
                </a:solidFill>
                <a:latin typeface="+mj-lt"/>
                <a:cs typeface="Arial" charset="0"/>
              </a:rPr>
              <a:t>Strateji analizi, hangi </a:t>
            </a:r>
            <a:r>
              <a:rPr lang="tr-TR" sz="1700" i="0" dirty="0" smtClean="0">
                <a:solidFill>
                  <a:schemeClr val="tx2">
                    <a:lumMod val="50000"/>
                  </a:schemeClr>
                </a:solidFill>
                <a:latin typeface="+mj-lt"/>
                <a:cs typeface="Arial" charset="0"/>
              </a:rPr>
              <a:t>hedeflerin </a:t>
            </a:r>
            <a:r>
              <a:rPr lang="tr-TR" sz="1700" i="0" dirty="0">
                <a:solidFill>
                  <a:schemeClr val="tx2">
                    <a:lumMod val="50000"/>
                  </a:schemeClr>
                </a:solidFill>
                <a:latin typeface="+mj-lt"/>
                <a:cs typeface="Arial" charset="0"/>
              </a:rPr>
              <a:t>proje içinde kullanılacağına ve hangi </a:t>
            </a:r>
            <a:r>
              <a:rPr lang="tr-TR" sz="1700" i="0" dirty="0" smtClean="0">
                <a:solidFill>
                  <a:schemeClr val="tx2">
                    <a:lumMod val="50000"/>
                  </a:schemeClr>
                </a:solidFill>
                <a:latin typeface="+mj-lt"/>
                <a:cs typeface="Arial" charset="0"/>
              </a:rPr>
              <a:t>hedeflerin dışarıda kalacağına </a:t>
            </a:r>
            <a:r>
              <a:rPr lang="tr-TR" sz="1700" i="0" dirty="0">
                <a:solidFill>
                  <a:schemeClr val="tx2">
                    <a:lumMod val="50000"/>
                  </a:schemeClr>
                </a:solidFill>
                <a:latin typeface="+mj-lt"/>
                <a:cs typeface="Arial" charset="0"/>
              </a:rPr>
              <a:t>karar verme sürecidir</a:t>
            </a:r>
            <a:r>
              <a:rPr lang="tr-TR" sz="1700" i="0" dirty="0" smtClean="0">
                <a:solidFill>
                  <a:schemeClr val="tx2">
                    <a:lumMod val="50000"/>
                  </a:schemeClr>
                </a:solidFill>
                <a:latin typeface="+mj-lt"/>
                <a:cs typeface="Arial" charset="0"/>
              </a:rPr>
              <a:t>.,</a:t>
            </a:r>
          </a:p>
          <a:p>
            <a:pPr marL="457200" indent="-457200" algn="just">
              <a:buFont typeface="Arial" pitchFamily="34" charset="0"/>
              <a:buChar char="•"/>
              <a:defRPr/>
            </a:pPr>
            <a:endParaRPr lang="tr-TR" sz="800" i="0" dirty="0" smtClean="0">
              <a:solidFill>
                <a:schemeClr val="tx2">
                  <a:lumMod val="50000"/>
                </a:schemeClr>
              </a:solidFill>
              <a:latin typeface="+mj-lt"/>
              <a:cs typeface="Arial" charset="0"/>
            </a:endParaRPr>
          </a:p>
          <a:p>
            <a:pPr marL="457200" indent="-457200" algn="just">
              <a:buFont typeface="Arial" pitchFamily="34" charset="0"/>
              <a:buChar char="•"/>
              <a:defRPr/>
            </a:pPr>
            <a:r>
              <a:rPr lang="tr-TR" sz="1700" i="0" dirty="0" smtClean="0">
                <a:solidFill>
                  <a:schemeClr val="tx2">
                    <a:lumMod val="50000"/>
                  </a:schemeClr>
                </a:solidFill>
                <a:latin typeface="+mj-lt"/>
                <a:cs typeface="Arial" charset="0"/>
              </a:rPr>
              <a:t>Bu </a:t>
            </a:r>
            <a:r>
              <a:rPr lang="tr-TR" sz="1700" i="0" dirty="0">
                <a:solidFill>
                  <a:schemeClr val="tx2">
                    <a:lumMod val="50000"/>
                  </a:schemeClr>
                </a:solidFill>
                <a:latin typeface="+mj-lt"/>
                <a:cs typeface="Arial" charset="0"/>
              </a:rPr>
              <a:t>süreçte aynı zamanda projenin genel </a:t>
            </a:r>
            <a:r>
              <a:rPr lang="tr-TR" sz="1700" i="0" dirty="0" smtClean="0">
                <a:solidFill>
                  <a:schemeClr val="tx2">
                    <a:lumMod val="50000"/>
                  </a:schemeClr>
                </a:solidFill>
                <a:latin typeface="+mj-lt"/>
                <a:cs typeface="Arial" charset="0"/>
              </a:rPr>
              <a:t>hedefleri ve Proje </a:t>
            </a:r>
            <a:r>
              <a:rPr lang="tr-TR" sz="1700" i="0" dirty="0">
                <a:solidFill>
                  <a:schemeClr val="tx2">
                    <a:lumMod val="50000"/>
                  </a:schemeClr>
                </a:solidFill>
                <a:latin typeface="+mj-lt"/>
                <a:cs typeface="Arial" charset="0"/>
              </a:rPr>
              <a:t>amacı da tanımlanır</a:t>
            </a:r>
            <a:r>
              <a:rPr lang="tr-TR" sz="1700" i="0" dirty="0" smtClean="0">
                <a:solidFill>
                  <a:schemeClr val="tx2">
                    <a:lumMod val="50000"/>
                  </a:schemeClr>
                </a:solidFill>
                <a:latin typeface="+mj-lt"/>
                <a:cs typeface="Arial" charset="0"/>
              </a:rPr>
              <a:t>. Temel </a:t>
            </a:r>
            <a:r>
              <a:rPr lang="tr-TR" sz="1700" i="0" dirty="0">
                <a:solidFill>
                  <a:schemeClr val="tx2">
                    <a:lumMod val="50000"/>
                  </a:schemeClr>
                </a:solidFill>
                <a:latin typeface="+mj-lt"/>
                <a:cs typeface="Arial" charset="0"/>
              </a:rPr>
              <a:t>kriterlere örnek:</a:t>
            </a: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594" y="3140967"/>
            <a:ext cx="7255838" cy="3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49660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78266"/>
            <a:ext cx="6264696" cy="1077218"/>
          </a:xfrm>
          <a:prstGeom prst="rect">
            <a:avLst/>
          </a:prstGeom>
          <a:noFill/>
        </p:spPr>
        <p:txBody>
          <a:bodyPr wrap="square" rtlCol="0">
            <a:spAutoFit/>
          </a:bodyPr>
          <a:lstStyle/>
          <a:p>
            <a:pPr algn="ctr"/>
            <a:r>
              <a:rPr lang="tr-TR" sz="3200" b="1" dirty="0" smtClean="0">
                <a:solidFill>
                  <a:schemeClr val="tx2"/>
                </a:solidFill>
              </a:rPr>
              <a:t>Strateji Analizi</a:t>
            </a:r>
          </a:p>
          <a:p>
            <a:pPr algn="ctr"/>
            <a:r>
              <a:rPr lang="tr-TR" sz="3200" b="1" dirty="0" smtClean="0">
                <a:solidFill>
                  <a:schemeClr val="tx2"/>
                </a:solidFill>
              </a:rPr>
              <a:t>Neye </a:t>
            </a:r>
            <a:r>
              <a:rPr lang="tr-TR" sz="3200" b="1" dirty="0">
                <a:solidFill>
                  <a:schemeClr val="tx2"/>
                </a:solidFill>
              </a:rPr>
              <a:t>Ulaşmak </a:t>
            </a:r>
            <a:r>
              <a:rPr lang="tr-TR" sz="3200" b="1" dirty="0" smtClean="0">
                <a:solidFill>
                  <a:schemeClr val="tx2"/>
                </a:solidFill>
              </a:rPr>
              <a:t>İstiyorum?</a:t>
            </a:r>
            <a:endParaRPr lang="tr-TR" sz="3200" b="1" dirty="0">
              <a:solidFill>
                <a:schemeClr val="tx2"/>
              </a:solidFill>
            </a:endParaRPr>
          </a:p>
        </p:txBody>
      </p:sp>
      <p:sp>
        <p:nvSpPr>
          <p:cNvPr id="9" name="Metin kutusu 8"/>
          <p:cNvSpPr txBox="1"/>
          <p:nvPr/>
        </p:nvSpPr>
        <p:spPr>
          <a:xfrm>
            <a:off x="3617072" y="1106542"/>
            <a:ext cx="2743301" cy="369332"/>
          </a:xfrm>
          <a:prstGeom prst="rect">
            <a:avLst/>
          </a:prstGeom>
          <a:solidFill>
            <a:schemeClr val="tx2">
              <a:lumMod val="75000"/>
            </a:schemeClr>
          </a:solidFill>
          <a:ln w="19050">
            <a:solidFill>
              <a:schemeClr val="bg1"/>
            </a:solidFill>
          </a:ln>
        </p:spPr>
        <p:txBody>
          <a:bodyPr wrap="square" rtlCol="0">
            <a:spAutoFit/>
          </a:bodyPr>
          <a:lstStyle/>
          <a:p>
            <a:pPr algn="ctr"/>
            <a:r>
              <a:rPr lang="tr-TR" b="1" i="0" dirty="0" smtClean="0">
                <a:solidFill>
                  <a:schemeClr val="bg1">
                    <a:lumMod val="95000"/>
                  </a:schemeClr>
                </a:solidFill>
                <a:latin typeface="+mj-lt"/>
              </a:rPr>
              <a:t>Okullar AB’yi Tanıyor</a:t>
            </a:r>
            <a:endParaRPr lang="tr-TR" b="1" i="0" dirty="0">
              <a:solidFill>
                <a:schemeClr val="bg1">
                  <a:lumMod val="95000"/>
                </a:schemeClr>
              </a:solidFill>
              <a:latin typeface="+mj-lt"/>
            </a:endParaRPr>
          </a:p>
        </p:txBody>
      </p:sp>
      <p:sp>
        <p:nvSpPr>
          <p:cNvPr id="11" name="Metin kutusu 10"/>
          <p:cNvSpPr txBox="1"/>
          <p:nvPr/>
        </p:nvSpPr>
        <p:spPr>
          <a:xfrm>
            <a:off x="569986" y="2599188"/>
            <a:ext cx="1732510" cy="646331"/>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i="0" dirty="0" smtClean="0">
                <a:solidFill>
                  <a:schemeClr val="bg1">
                    <a:lumMod val="95000"/>
                  </a:schemeClr>
                </a:solidFill>
                <a:latin typeface="Arial" pitchFamily="34" charset="0"/>
              </a:rPr>
              <a:t>Öğretmenlerin AB Hakkında Bilgileri Yeteli</a:t>
            </a:r>
            <a:endParaRPr lang="tr-TR" sz="1200" b="1" i="0" dirty="0">
              <a:solidFill>
                <a:schemeClr val="bg1">
                  <a:lumMod val="95000"/>
                </a:schemeClr>
              </a:solidFill>
              <a:latin typeface="Arial" pitchFamily="34" charset="0"/>
            </a:endParaRPr>
          </a:p>
        </p:txBody>
      </p:sp>
      <p:sp>
        <p:nvSpPr>
          <p:cNvPr id="12" name="Metin kutusu 11"/>
          <p:cNvSpPr txBox="1"/>
          <p:nvPr/>
        </p:nvSpPr>
        <p:spPr>
          <a:xfrm>
            <a:off x="2386658" y="2348414"/>
            <a:ext cx="2036580"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smtClean="0">
                <a:solidFill>
                  <a:schemeClr val="bg1">
                    <a:lumMod val="95000"/>
                  </a:schemeClr>
                </a:solidFill>
                <a:latin typeface="Arial" pitchFamily="34" charset="0"/>
              </a:rPr>
              <a:t>Öğrencilerin Avrupa Birliği Farkındalığını Artıracak İmkanlar Mevcut</a:t>
            </a:r>
            <a:endParaRPr lang="tr-TR" sz="1200" b="1" i="0" dirty="0">
              <a:solidFill>
                <a:schemeClr val="bg1">
                  <a:lumMod val="95000"/>
                </a:schemeClr>
              </a:solidFill>
              <a:latin typeface="Arial" pitchFamily="34" charset="0"/>
            </a:endParaRPr>
          </a:p>
        </p:txBody>
      </p:sp>
      <p:sp>
        <p:nvSpPr>
          <p:cNvPr id="13" name="Metin kutusu 12"/>
          <p:cNvSpPr txBox="1"/>
          <p:nvPr/>
        </p:nvSpPr>
        <p:spPr>
          <a:xfrm>
            <a:off x="6820035" y="2537703"/>
            <a:ext cx="1424373" cy="600164"/>
          </a:xfrm>
          <a:prstGeom prst="rect">
            <a:avLst/>
          </a:prstGeom>
          <a:solidFill>
            <a:schemeClr val="accent1">
              <a:lumMod val="75000"/>
            </a:schemeClr>
          </a:solidFill>
          <a:ln w="19050">
            <a:solidFill>
              <a:schemeClr val="bg1"/>
            </a:solidFill>
          </a:ln>
        </p:spPr>
        <p:txBody>
          <a:bodyPr wrap="square" rtlCol="0">
            <a:spAutoFit/>
          </a:bodyPr>
          <a:lstStyle/>
          <a:p>
            <a:pPr algn="ctr"/>
            <a:r>
              <a:rPr lang="tr-TR" sz="1100" b="1" i="0" dirty="0" smtClean="0">
                <a:solidFill>
                  <a:schemeClr val="bg1">
                    <a:lumMod val="95000"/>
                  </a:schemeClr>
                </a:solidFill>
                <a:latin typeface="Arial" pitchFamily="34" charset="0"/>
              </a:rPr>
              <a:t>Kamuoyunda AB’ye olan ilgi Yeterli</a:t>
            </a:r>
            <a:endParaRPr lang="tr-TR" sz="1100" b="1" i="0" dirty="0">
              <a:solidFill>
                <a:schemeClr val="bg1">
                  <a:lumMod val="95000"/>
                </a:schemeClr>
              </a:solidFill>
              <a:latin typeface="Arial" pitchFamily="34" charset="0"/>
            </a:endParaRPr>
          </a:p>
        </p:txBody>
      </p:sp>
      <p:sp>
        <p:nvSpPr>
          <p:cNvPr id="16" name="Metin kutusu 15"/>
          <p:cNvSpPr txBox="1"/>
          <p:nvPr/>
        </p:nvSpPr>
        <p:spPr>
          <a:xfrm>
            <a:off x="-18783" y="4376242"/>
            <a:ext cx="1389694" cy="1015663"/>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Öğretmenlere yönelik bilgilendirme seminerleri düzenleniyor</a:t>
            </a:r>
            <a:endParaRPr lang="tr-TR" sz="1200" b="1" i="0" dirty="0">
              <a:latin typeface="Arial" pitchFamily="34" charset="0"/>
            </a:endParaRPr>
          </a:p>
        </p:txBody>
      </p:sp>
      <p:sp>
        <p:nvSpPr>
          <p:cNvPr id="17" name="Metin kutusu 16"/>
          <p:cNvSpPr txBox="1"/>
          <p:nvPr/>
        </p:nvSpPr>
        <p:spPr>
          <a:xfrm>
            <a:off x="1691754" y="4377281"/>
            <a:ext cx="144266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Öğretmenlerin yararlanabileceği dokümanlar yeterli</a:t>
            </a:r>
            <a:endParaRPr lang="tr-TR" sz="1200" b="1" i="0" dirty="0">
              <a:latin typeface="Arial" pitchFamily="34" charset="0"/>
            </a:endParaRPr>
          </a:p>
        </p:txBody>
      </p:sp>
      <p:sp>
        <p:nvSpPr>
          <p:cNvPr id="25" name="Aşağı Ok 24"/>
          <p:cNvSpPr/>
          <p:nvPr/>
        </p:nvSpPr>
        <p:spPr>
          <a:xfrm flipV="1">
            <a:off x="8404211" y="2182434"/>
            <a:ext cx="702981" cy="3733598"/>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p:cNvSpPr txBox="1"/>
          <p:nvPr/>
        </p:nvSpPr>
        <p:spPr>
          <a:xfrm>
            <a:off x="8332989" y="5916032"/>
            <a:ext cx="883748" cy="400110"/>
          </a:xfrm>
          <a:prstGeom prst="rect">
            <a:avLst/>
          </a:prstGeom>
          <a:noFill/>
        </p:spPr>
        <p:txBody>
          <a:bodyPr wrap="square" rtlCol="0">
            <a:spAutoFit/>
          </a:bodyPr>
          <a:lstStyle/>
          <a:p>
            <a:pPr>
              <a:defRPr/>
            </a:pPr>
            <a:r>
              <a:rPr lang="tr-TR" sz="2000" b="1" dirty="0" smtClean="0">
                <a:solidFill>
                  <a:schemeClr val="tx2"/>
                </a:solidFill>
              </a:rPr>
              <a:t>Araç</a:t>
            </a:r>
            <a:endParaRPr lang="tr-TR" sz="2000" b="1" dirty="0">
              <a:solidFill>
                <a:schemeClr val="tx2"/>
              </a:solidFill>
            </a:endParaRPr>
          </a:p>
        </p:txBody>
      </p:sp>
      <p:sp>
        <p:nvSpPr>
          <p:cNvPr id="84" name="Metin kutusu 83"/>
          <p:cNvSpPr txBox="1"/>
          <p:nvPr/>
        </p:nvSpPr>
        <p:spPr>
          <a:xfrm>
            <a:off x="8148371" y="1691317"/>
            <a:ext cx="936398" cy="400110"/>
          </a:xfrm>
          <a:prstGeom prst="rect">
            <a:avLst/>
          </a:prstGeom>
          <a:noFill/>
        </p:spPr>
        <p:txBody>
          <a:bodyPr wrap="square" rtlCol="0">
            <a:spAutoFit/>
          </a:bodyPr>
          <a:lstStyle/>
          <a:p>
            <a:pPr>
              <a:defRPr/>
            </a:pPr>
            <a:r>
              <a:rPr lang="tr-TR" sz="2000" b="1" dirty="0" smtClean="0">
                <a:solidFill>
                  <a:schemeClr val="tx2"/>
                </a:solidFill>
              </a:rPr>
              <a:t>Etki</a:t>
            </a:r>
            <a:endParaRPr lang="tr-TR" sz="2000" b="1" dirty="0">
              <a:solidFill>
                <a:schemeClr val="tx2"/>
              </a:solidFill>
            </a:endParaRPr>
          </a:p>
        </p:txBody>
      </p:sp>
      <p:cxnSp>
        <p:nvCxnSpPr>
          <p:cNvPr id="85" name="Dirsek Bağlayıcısı 84"/>
          <p:cNvCxnSpPr>
            <a:stCxn id="9" idx="1"/>
            <a:endCxn id="11" idx="0"/>
          </p:cNvCxnSpPr>
          <p:nvPr/>
        </p:nvCxnSpPr>
        <p:spPr>
          <a:xfrm rot="10800000" flipV="1">
            <a:off x="1436242" y="1291208"/>
            <a:ext cx="2180831" cy="130798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Dirsek Bağlayıcısı 88"/>
          <p:cNvCxnSpPr>
            <a:stCxn id="9" idx="3"/>
            <a:endCxn id="13" idx="0"/>
          </p:cNvCxnSpPr>
          <p:nvPr/>
        </p:nvCxnSpPr>
        <p:spPr>
          <a:xfrm>
            <a:off x="6360373" y="1291208"/>
            <a:ext cx="1171849" cy="124649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Dirsek Bağlayıcısı 130"/>
          <p:cNvCxnSpPr>
            <a:stCxn id="9" idx="2"/>
            <a:endCxn id="132" idx="0"/>
          </p:cNvCxnSpPr>
          <p:nvPr/>
        </p:nvCxnSpPr>
        <p:spPr>
          <a:xfrm rot="16200000" flipH="1">
            <a:off x="4758595" y="1706001"/>
            <a:ext cx="1944427" cy="1484171"/>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2" name="Metin kutusu 131"/>
          <p:cNvSpPr txBox="1"/>
          <p:nvPr/>
        </p:nvSpPr>
        <p:spPr>
          <a:xfrm>
            <a:off x="5788557" y="3420301"/>
            <a:ext cx="1368674"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a:solidFill>
                  <a:schemeClr val="bg1">
                    <a:lumMod val="95000"/>
                  </a:schemeClr>
                </a:solidFill>
                <a:latin typeface="Arial" pitchFamily="34" charset="0"/>
              </a:rPr>
              <a:t>Öğrenciler AB’nin sunduğu fırsatlardan </a:t>
            </a:r>
            <a:r>
              <a:rPr lang="tr-TR" sz="1200" b="1" dirty="0" smtClean="0">
                <a:solidFill>
                  <a:schemeClr val="bg1">
                    <a:lumMod val="95000"/>
                  </a:schemeClr>
                </a:solidFill>
                <a:latin typeface="Arial" pitchFamily="34" charset="0"/>
              </a:rPr>
              <a:t>haberdar</a:t>
            </a:r>
            <a:endParaRPr lang="tr-TR" sz="1200" b="1" dirty="0">
              <a:solidFill>
                <a:schemeClr val="bg1">
                  <a:lumMod val="95000"/>
                </a:schemeClr>
              </a:solidFill>
              <a:latin typeface="Arial" pitchFamily="34" charset="0"/>
            </a:endParaRPr>
          </a:p>
        </p:txBody>
      </p:sp>
      <p:sp>
        <p:nvSpPr>
          <p:cNvPr id="61" name="Metin kutusu 60"/>
          <p:cNvSpPr txBox="1"/>
          <p:nvPr/>
        </p:nvSpPr>
        <p:spPr>
          <a:xfrm>
            <a:off x="3970015" y="4819404"/>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Öğrencilerin proje hazırlama deneyimleri var</a:t>
            </a:r>
            <a:endParaRPr lang="tr-TR" sz="1200" b="1" dirty="0">
              <a:latin typeface="Arial" pitchFamily="34" charset="0"/>
            </a:endParaRPr>
          </a:p>
        </p:txBody>
      </p:sp>
      <p:sp>
        <p:nvSpPr>
          <p:cNvPr id="62" name="Metin kutusu 61"/>
          <p:cNvSpPr txBox="1"/>
          <p:nvPr/>
        </p:nvSpPr>
        <p:spPr>
          <a:xfrm>
            <a:off x="2413089" y="3476825"/>
            <a:ext cx="1203984"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Okullarda AB kulüpleri kuruldu</a:t>
            </a:r>
            <a:endParaRPr lang="tr-TR" sz="1200" b="1" i="0" dirty="0">
              <a:latin typeface="Arial" pitchFamily="34" charset="0"/>
            </a:endParaRPr>
          </a:p>
        </p:txBody>
      </p:sp>
      <p:sp>
        <p:nvSpPr>
          <p:cNvPr id="67" name="Metin kutusu 66"/>
          <p:cNvSpPr txBox="1"/>
          <p:nvPr/>
        </p:nvSpPr>
        <p:spPr>
          <a:xfrm>
            <a:off x="3778351" y="3512635"/>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a:latin typeface="Arial" pitchFamily="34" charset="0"/>
              </a:rPr>
              <a:t>Ders müfredatında AB ile ilgili </a:t>
            </a:r>
            <a:r>
              <a:rPr lang="tr-TR" sz="1200" b="1" dirty="0" smtClean="0">
                <a:latin typeface="Arial" pitchFamily="34" charset="0"/>
              </a:rPr>
              <a:t>bölümler eklendi</a:t>
            </a:r>
            <a:endParaRPr lang="tr-TR" sz="1200" b="1" dirty="0">
              <a:latin typeface="Arial" pitchFamily="34" charset="0"/>
            </a:endParaRPr>
          </a:p>
        </p:txBody>
      </p:sp>
      <p:sp>
        <p:nvSpPr>
          <p:cNvPr id="79" name="Metin kutusu 78"/>
          <p:cNvSpPr txBox="1"/>
          <p:nvPr/>
        </p:nvSpPr>
        <p:spPr>
          <a:xfrm>
            <a:off x="704087" y="5638660"/>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Öğretmenlerin AB proje hazırlama bilgileri yeterli</a:t>
            </a:r>
            <a:endParaRPr lang="tr-TR" sz="1200" b="1" dirty="0">
              <a:latin typeface="Arial" pitchFamily="34" charset="0"/>
            </a:endParaRPr>
          </a:p>
        </p:txBody>
      </p:sp>
      <p:sp>
        <p:nvSpPr>
          <p:cNvPr id="96" name="Metin kutusu 95"/>
          <p:cNvSpPr txBox="1"/>
          <p:nvPr/>
        </p:nvSpPr>
        <p:spPr>
          <a:xfrm>
            <a:off x="7028938" y="4468574"/>
            <a:ext cx="159840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iyi uygulama örneklerinden haberdar</a:t>
            </a:r>
            <a:endParaRPr lang="tr-TR" sz="1200" b="1" i="0" dirty="0">
              <a:latin typeface="Arial" pitchFamily="34" charset="0"/>
            </a:endParaRPr>
          </a:p>
        </p:txBody>
      </p:sp>
      <p:sp>
        <p:nvSpPr>
          <p:cNvPr id="105" name="Metin kutusu 104"/>
          <p:cNvSpPr txBox="1"/>
          <p:nvPr/>
        </p:nvSpPr>
        <p:spPr>
          <a:xfrm>
            <a:off x="5673690" y="5391905"/>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fon imkanlarından haberdar</a:t>
            </a:r>
            <a:endParaRPr lang="tr-TR" sz="1200" b="1" i="0" dirty="0">
              <a:latin typeface="Arial" pitchFamily="34" charset="0"/>
            </a:endParaRPr>
          </a:p>
        </p:txBody>
      </p:sp>
      <p:cxnSp>
        <p:nvCxnSpPr>
          <p:cNvPr id="167" name="Dirsek Bağlayıcısı 166"/>
          <p:cNvCxnSpPr>
            <a:stCxn id="9" idx="2"/>
            <a:endCxn id="12" idx="0"/>
          </p:cNvCxnSpPr>
          <p:nvPr/>
        </p:nvCxnSpPr>
        <p:spPr>
          <a:xfrm rot="5400000">
            <a:off x="3760566" y="1120257"/>
            <a:ext cx="872540" cy="158377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5" name="Düz Bağlayıcı 1034"/>
          <p:cNvCxnSpPr/>
          <p:nvPr/>
        </p:nvCxnSpPr>
        <p:spPr>
          <a:xfrm flipV="1">
            <a:off x="753590" y="3930079"/>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Düz Ok Bağlayıcısı 1038"/>
          <p:cNvCxnSpPr>
            <a:endCxn id="16" idx="0"/>
          </p:cNvCxnSpPr>
          <p:nvPr/>
        </p:nvCxnSpPr>
        <p:spPr>
          <a:xfrm flipH="1">
            <a:off x="676064" y="3945490"/>
            <a:ext cx="77526" cy="430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Düz Ok Bağlayıcısı 185"/>
          <p:cNvCxnSpPr>
            <a:endCxn id="79" idx="0"/>
          </p:cNvCxnSpPr>
          <p:nvPr/>
        </p:nvCxnSpPr>
        <p:spPr>
          <a:xfrm>
            <a:off x="1503291" y="3946901"/>
            <a:ext cx="1" cy="16917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Düz Ok Bağlayıcısı 190"/>
          <p:cNvCxnSpPr>
            <a:endCxn id="17" idx="0"/>
          </p:cNvCxnSpPr>
          <p:nvPr/>
        </p:nvCxnSpPr>
        <p:spPr>
          <a:xfrm>
            <a:off x="2051720" y="3945490"/>
            <a:ext cx="361369" cy="4317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Düz Bağlayıcı 128"/>
          <p:cNvCxnSpPr>
            <a:stCxn id="11" idx="2"/>
          </p:cNvCxnSpPr>
          <p:nvPr/>
        </p:nvCxnSpPr>
        <p:spPr>
          <a:xfrm>
            <a:off x="1436241" y="3245519"/>
            <a:ext cx="0" cy="6845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Düz Bağlayıcı 200"/>
          <p:cNvCxnSpPr>
            <a:stCxn id="12" idx="2"/>
          </p:cNvCxnSpPr>
          <p:nvPr/>
        </p:nvCxnSpPr>
        <p:spPr>
          <a:xfrm flipV="1">
            <a:off x="3404948" y="3164489"/>
            <a:ext cx="0" cy="14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Düz Bağlayıcı 206"/>
          <p:cNvCxnSpPr/>
          <p:nvPr/>
        </p:nvCxnSpPr>
        <p:spPr>
          <a:xfrm flipV="1">
            <a:off x="3119413" y="3163485"/>
            <a:ext cx="876523"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Düz Ok Bağlayıcısı 207"/>
          <p:cNvCxnSpPr>
            <a:endCxn id="62" idx="0"/>
          </p:cNvCxnSpPr>
          <p:nvPr/>
        </p:nvCxnSpPr>
        <p:spPr>
          <a:xfrm flipH="1">
            <a:off x="3015081" y="3183065"/>
            <a:ext cx="119342" cy="293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Düz Ok Bağlayıcısı 212"/>
          <p:cNvCxnSpPr>
            <a:endCxn id="67" idx="0"/>
          </p:cNvCxnSpPr>
          <p:nvPr/>
        </p:nvCxnSpPr>
        <p:spPr>
          <a:xfrm>
            <a:off x="3970015" y="3163485"/>
            <a:ext cx="607541" cy="349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Düz Bağlayıcı 225"/>
          <p:cNvCxnSpPr>
            <a:stCxn id="132" idx="2"/>
          </p:cNvCxnSpPr>
          <p:nvPr/>
        </p:nvCxnSpPr>
        <p:spPr>
          <a:xfrm>
            <a:off x="6472894" y="4251298"/>
            <a:ext cx="0" cy="137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Düz Bağlayıcı 229"/>
          <p:cNvCxnSpPr/>
          <p:nvPr/>
        </p:nvCxnSpPr>
        <p:spPr>
          <a:xfrm flipV="1">
            <a:off x="5730808" y="4392388"/>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Düz Ok Bağlayıcısı 231"/>
          <p:cNvCxnSpPr>
            <a:endCxn id="96" idx="0"/>
          </p:cNvCxnSpPr>
          <p:nvPr/>
        </p:nvCxnSpPr>
        <p:spPr>
          <a:xfrm>
            <a:off x="7028938" y="4401725"/>
            <a:ext cx="799205" cy="66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Düz Ok Bağlayıcısı 233"/>
          <p:cNvCxnSpPr>
            <a:endCxn id="61" idx="0"/>
          </p:cNvCxnSpPr>
          <p:nvPr/>
        </p:nvCxnSpPr>
        <p:spPr>
          <a:xfrm flipH="1">
            <a:off x="4769220" y="4403074"/>
            <a:ext cx="961588" cy="4163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Düz Ok Bağlayıcısı 235"/>
          <p:cNvCxnSpPr>
            <a:endCxn id="105" idx="0"/>
          </p:cNvCxnSpPr>
          <p:nvPr/>
        </p:nvCxnSpPr>
        <p:spPr>
          <a:xfrm flipH="1">
            <a:off x="6472895" y="4395806"/>
            <a:ext cx="719" cy="996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a:off x="7028938" y="2348414"/>
            <a:ext cx="927438" cy="83465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flipV="1">
            <a:off x="7028938" y="2348416"/>
            <a:ext cx="927438" cy="8318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Düz Bağlayıcı 52"/>
          <p:cNvCxnSpPr/>
          <p:nvPr/>
        </p:nvCxnSpPr>
        <p:spPr>
          <a:xfrm>
            <a:off x="4166854" y="3429000"/>
            <a:ext cx="927438" cy="83465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flipV="1">
            <a:off x="4166854" y="3429002"/>
            <a:ext cx="927438" cy="8318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494545"/>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78266"/>
            <a:ext cx="6264696" cy="1077218"/>
          </a:xfrm>
          <a:prstGeom prst="rect">
            <a:avLst/>
          </a:prstGeom>
          <a:noFill/>
        </p:spPr>
        <p:txBody>
          <a:bodyPr wrap="square" rtlCol="0">
            <a:spAutoFit/>
          </a:bodyPr>
          <a:lstStyle/>
          <a:p>
            <a:pPr algn="ctr"/>
            <a:r>
              <a:rPr lang="tr-TR" sz="3200" b="1" dirty="0" smtClean="0">
                <a:solidFill>
                  <a:schemeClr val="tx2"/>
                </a:solidFill>
              </a:rPr>
              <a:t>Strateji Analizi</a:t>
            </a:r>
          </a:p>
          <a:p>
            <a:pPr algn="ctr"/>
            <a:r>
              <a:rPr lang="tr-TR" sz="3200" b="1" dirty="0" smtClean="0">
                <a:solidFill>
                  <a:schemeClr val="tx2"/>
                </a:solidFill>
              </a:rPr>
              <a:t>Neye </a:t>
            </a:r>
            <a:r>
              <a:rPr lang="tr-TR" sz="3200" b="1" dirty="0">
                <a:solidFill>
                  <a:schemeClr val="tx2"/>
                </a:solidFill>
              </a:rPr>
              <a:t>Ulaşmak </a:t>
            </a:r>
            <a:r>
              <a:rPr lang="tr-TR" sz="3200" b="1" dirty="0" smtClean="0">
                <a:solidFill>
                  <a:schemeClr val="tx2"/>
                </a:solidFill>
              </a:rPr>
              <a:t>İstiyorum?</a:t>
            </a:r>
            <a:endParaRPr lang="tr-TR" sz="3200" b="1" dirty="0">
              <a:solidFill>
                <a:schemeClr val="tx2"/>
              </a:solidFill>
            </a:endParaRPr>
          </a:p>
        </p:txBody>
      </p:sp>
      <p:sp>
        <p:nvSpPr>
          <p:cNvPr id="9" name="Metin kutusu 8"/>
          <p:cNvSpPr txBox="1"/>
          <p:nvPr/>
        </p:nvSpPr>
        <p:spPr>
          <a:xfrm>
            <a:off x="3617072" y="1106542"/>
            <a:ext cx="2743301" cy="369332"/>
          </a:xfrm>
          <a:prstGeom prst="rect">
            <a:avLst/>
          </a:prstGeom>
          <a:solidFill>
            <a:schemeClr val="tx2">
              <a:lumMod val="75000"/>
            </a:schemeClr>
          </a:solidFill>
          <a:ln w="19050">
            <a:solidFill>
              <a:schemeClr val="bg1"/>
            </a:solidFill>
          </a:ln>
        </p:spPr>
        <p:txBody>
          <a:bodyPr wrap="square" rtlCol="0">
            <a:spAutoFit/>
          </a:bodyPr>
          <a:lstStyle/>
          <a:p>
            <a:pPr algn="ctr"/>
            <a:r>
              <a:rPr lang="tr-TR" b="1" i="0" dirty="0" smtClean="0">
                <a:solidFill>
                  <a:schemeClr val="bg1">
                    <a:lumMod val="95000"/>
                  </a:schemeClr>
                </a:solidFill>
                <a:latin typeface="+mj-lt"/>
              </a:rPr>
              <a:t>Okullar AB’yi Tanıyor</a:t>
            </a:r>
            <a:endParaRPr lang="tr-TR" b="1" i="0" dirty="0">
              <a:solidFill>
                <a:schemeClr val="bg1">
                  <a:lumMod val="95000"/>
                </a:schemeClr>
              </a:solidFill>
              <a:latin typeface="+mj-lt"/>
            </a:endParaRPr>
          </a:p>
        </p:txBody>
      </p:sp>
      <p:sp>
        <p:nvSpPr>
          <p:cNvPr id="11" name="Metin kutusu 10"/>
          <p:cNvSpPr txBox="1"/>
          <p:nvPr/>
        </p:nvSpPr>
        <p:spPr>
          <a:xfrm>
            <a:off x="569986" y="2599188"/>
            <a:ext cx="1732510" cy="646331"/>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i="0" dirty="0" smtClean="0">
                <a:solidFill>
                  <a:schemeClr val="bg1">
                    <a:lumMod val="95000"/>
                  </a:schemeClr>
                </a:solidFill>
                <a:latin typeface="Arial" pitchFamily="34" charset="0"/>
              </a:rPr>
              <a:t>Öğretmenlerin AB Hakkında Bilgileri Yeteli</a:t>
            </a:r>
            <a:endParaRPr lang="tr-TR" sz="1200" b="1" i="0" dirty="0">
              <a:solidFill>
                <a:schemeClr val="bg1">
                  <a:lumMod val="95000"/>
                </a:schemeClr>
              </a:solidFill>
              <a:latin typeface="Arial" pitchFamily="34" charset="0"/>
            </a:endParaRPr>
          </a:p>
        </p:txBody>
      </p:sp>
      <p:sp>
        <p:nvSpPr>
          <p:cNvPr id="12" name="Metin kutusu 11"/>
          <p:cNvSpPr txBox="1"/>
          <p:nvPr/>
        </p:nvSpPr>
        <p:spPr>
          <a:xfrm>
            <a:off x="2815158" y="2348414"/>
            <a:ext cx="2036580"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smtClean="0">
                <a:solidFill>
                  <a:schemeClr val="bg1">
                    <a:lumMod val="95000"/>
                  </a:schemeClr>
                </a:solidFill>
                <a:latin typeface="Arial" pitchFamily="34" charset="0"/>
              </a:rPr>
              <a:t>Öğrencilerin Avrupa Birliği Farkındalığını Artıracak İmkanlar Mevcut</a:t>
            </a:r>
            <a:endParaRPr lang="tr-TR" sz="1200" b="1" i="0" dirty="0">
              <a:solidFill>
                <a:schemeClr val="bg1">
                  <a:lumMod val="95000"/>
                </a:schemeClr>
              </a:solidFill>
              <a:latin typeface="Arial" pitchFamily="34" charset="0"/>
            </a:endParaRPr>
          </a:p>
        </p:txBody>
      </p:sp>
      <p:sp>
        <p:nvSpPr>
          <p:cNvPr id="16" name="Metin kutusu 15"/>
          <p:cNvSpPr txBox="1"/>
          <p:nvPr/>
        </p:nvSpPr>
        <p:spPr>
          <a:xfrm>
            <a:off x="-18783" y="4376242"/>
            <a:ext cx="1389694" cy="1015663"/>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Öğretmenlere yönelik bilgilendirme seminerleri düzenleniyor</a:t>
            </a:r>
            <a:endParaRPr lang="tr-TR" sz="1200" b="1" i="0" dirty="0">
              <a:latin typeface="Arial" pitchFamily="34" charset="0"/>
            </a:endParaRPr>
          </a:p>
        </p:txBody>
      </p:sp>
      <p:sp>
        <p:nvSpPr>
          <p:cNvPr id="17" name="Metin kutusu 16"/>
          <p:cNvSpPr txBox="1"/>
          <p:nvPr/>
        </p:nvSpPr>
        <p:spPr>
          <a:xfrm>
            <a:off x="1691754" y="4377281"/>
            <a:ext cx="144266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i="0" dirty="0" smtClean="0">
                <a:latin typeface="Arial" pitchFamily="34" charset="0"/>
              </a:rPr>
              <a:t>Öğretmenlerin yararlanabileceği dokümanlar yeterli</a:t>
            </a:r>
            <a:endParaRPr lang="tr-TR" sz="1200" b="1" i="0" dirty="0">
              <a:latin typeface="Arial" pitchFamily="34" charset="0"/>
            </a:endParaRPr>
          </a:p>
        </p:txBody>
      </p:sp>
      <p:sp>
        <p:nvSpPr>
          <p:cNvPr id="25" name="Aşağı Ok 24"/>
          <p:cNvSpPr/>
          <p:nvPr/>
        </p:nvSpPr>
        <p:spPr>
          <a:xfrm flipV="1">
            <a:off x="8404211" y="2182434"/>
            <a:ext cx="702981" cy="3733598"/>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Metin kutusu 25"/>
          <p:cNvSpPr txBox="1"/>
          <p:nvPr/>
        </p:nvSpPr>
        <p:spPr>
          <a:xfrm>
            <a:off x="8332989" y="5916032"/>
            <a:ext cx="883748" cy="400110"/>
          </a:xfrm>
          <a:prstGeom prst="rect">
            <a:avLst/>
          </a:prstGeom>
          <a:noFill/>
        </p:spPr>
        <p:txBody>
          <a:bodyPr wrap="square" rtlCol="0">
            <a:spAutoFit/>
          </a:bodyPr>
          <a:lstStyle/>
          <a:p>
            <a:pPr>
              <a:defRPr/>
            </a:pPr>
            <a:r>
              <a:rPr lang="tr-TR" sz="2000" b="1" dirty="0" smtClean="0">
                <a:solidFill>
                  <a:schemeClr val="tx2"/>
                </a:solidFill>
              </a:rPr>
              <a:t>Araç</a:t>
            </a:r>
            <a:endParaRPr lang="tr-TR" sz="2000" b="1" dirty="0">
              <a:solidFill>
                <a:schemeClr val="tx2"/>
              </a:solidFill>
            </a:endParaRPr>
          </a:p>
        </p:txBody>
      </p:sp>
      <p:sp>
        <p:nvSpPr>
          <p:cNvPr id="84" name="Metin kutusu 83"/>
          <p:cNvSpPr txBox="1"/>
          <p:nvPr/>
        </p:nvSpPr>
        <p:spPr>
          <a:xfrm>
            <a:off x="8148371" y="1691317"/>
            <a:ext cx="936398" cy="400110"/>
          </a:xfrm>
          <a:prstGeom prst="rect">
            <a:avLst/>
          </a:prstGeom>
          <a:noFill/>
        </p:spPr>
        <p:txBody>
          <a:bodyPr wrap="square" rtlCol="0">
            <a:spAutoFit/>
          </a:bodyPr>
          <a:lstStyle/>
          <a:p>
            <a:pPr>
              <a:defRPr/>
            </a:pPr>
            <a:r>
              <a:rPr lang="tr-TR" sz="2000" b="1" dirty="0" smtClean="0">
                <a:solidFill>
                  <a:schemeClr val="tx2"/>
                </a:solidFill>
              </a:rPr>
              <a:t>Etki</a:t>
            </a:r>
            <a:endParaRPr lang="tr-TR" sz="2000" b="1" dirty="0">
              <a:solidFill>
                <a:schemeClr val="tx2"/>
              </a:solidFill>
            </a:endParaRPr>
          </a:p>
        </p:txBody>
      </p:sp>
      <p:cxnSp>
        <p:nvCxnSpPr>
          <p:cNvPr id="85" name="Dirsek Bağlayıcısı 84"/>
          <p:cNvCxnSpPr>
            <a:stCxn id="9" idx="1"/>
            <a:endCxn id="11" idx="0"/>
          </p:cNvCxnSpPr>
          <p:nvPr/>
        </p:nvCxnSpPr>
        <p:spPr>
          <a:xfrm rot="10800000" flipV="1">
            <a:off x="1436242" y="1291208"/>
            <a:ext cx="2180831" cy="130798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Dirsek Bağlayıcısı 130"/>
          <p:cNvCxnSpPr>
            <a:endCxn id="132" idx="0"/>
          </p:cNvCxnSpPr>
          <p:nvPr/>
        </p:nvCxnSpPr>
        <p:spPr>
          <a:xfrm rot="16200000" flipH="1">
            <a:off x="5467881" y="1489246"/>
            <a:ext cx="1290216" cy="12292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2" name="Metin kutusu 131"/>
          <p:cNvSpPr txBox="1"/>
          <p:nvPr/>
        </p:nvSpPr>
        <p:spPr>
          <a:xfrm>
            <a:off x="6043288" y="2748990"/>
            <a:ext cx="1368674" cy="830997"/>
          </a:xfrm>
          <a:prstGeom prst="rect">
            <a:avLst/>
          </a:prstGeom>
          <a:solidFill>
            <a:schemeClr val="accent1">
              <a:lumMod val="75000"/>
            </a:schemeClr>
          </a:solidFill>
          <a:ln w="19050">
            <a:solidFill>
              <a:schemeClr val="bg1"/>
            </a:solidFill>
          </a:ln>
        </p:spPr>
        <p:txBody>
          <a:bodyPr wrap="square" rtlCol="0">
            <a:spAutoFit/>
          </a:bodyPr>
          <a:lstStyle/>
          <a:p>
            <a:pPr algn="ctr"/>
            <a:r>
              <a:rPr lang="tr-TR" sz="1200" b="1" dirty="0">
                <a:solidFill>
                  <a:schemeClr val="bg1">
                    <a:lumMod val="95000"/>
                  </a:schemeClr>
                </a:solidFill>
                <a:latin typeface="Arial" pitchFamily="34" charset="0"/>
              </a:rPr>
              <a:t>Öğrenciler AB’nin sunduğu fırsatlardan </a:t>
            </a:r>
            <a:r>
              <a:rPr lang="tr-TR" sz="1200" b="1" dirty="0" smtClean="0">
                <a:solidFill>
                  <a:schemeClr val="bg1">
                    <a:lumMod val="95000"/>
                  </a:schemeClr>
                </a:solidFill>
                <a:latin typeface="Arial" pitchFamily="34" charset="0"/>
              </a:rPr>
              <a:t>haberdar</a:t>
            </a:r>
            <a:endParaRPr lang="tr-TR" sz="1200" b="1" dirty="0">
              <a:solidFill>
                <a:schemeClr val="bg1">
                  <a:lumMod val="95000"/>
                </a:schemeClr>
              </a:solidFill>
              <a:latin typeface="Arial" pitchFamily="34" charset="0"/>
            </a:endParaRPr>
          </a:p>
        </p:txBody>
      </p:sp>
      <p:sp>
        <p:nvSpPr>
          <p:cNvPr id="61" name="Metin kutusu 60"/>
          <p:cNvSpPr txBox="1"/>
          <p:nvPr/>
        </p:nvSpPr>
        <p:spPr>
          <a:xfrm>
            <a:off x="4213176" y="4244232"/>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Öğrencilerin proje hazırlama deneyimleri var</a:t>
            </a:r>
            <a:endParaRPr lang="tr-TR" sz="1200" b="1" dirty="0">
              <a:latin typeface="Arial" pitchFamily="34" charset="0"/>
            </a:endParaRPr>
          </a:p>
        </p:txBody>
      </p:sp>
      <p:sp>
        <p:nvSpPr>
          <p:cNvPr id="62" name="Metin kutusu 61"/>
          <p:cNvSpPr txBox="1"/>
          <p:nvPr/>
        </p:nvSpPr>
        <p:spPr>
          <a:xfrm>
            <a:off x="3231456" y="3626992"/>
            <a:ext cx="1203984"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Okullarda AB kulüpleri kuruldu</a:t>
            </a:r>
            <a:endParaRPr lang="tr-TR" sz="1200" b="1" i="0" dirty="0">
              <a:latin typeface="Arial" pitchFamily="34" charset="0"/>
            </a:endParaRPr>
          </a:p>
        </p:txBody>
      </p:sp>
      <p:sp>
        <p:nvSpPr>
          <p:cNvPr id="79" name="Metin kutusu 78"/>
          <p:cNvSpPr txBox="1"/>
          <p:nvPr/>
        </p:nvSpPr>
        <p:spPr>
          <a:xfrm>
            <a:off x="704087" y="5638660"/>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Öğretmenlerin AB proje hazırlama bilgileri yeterli</a:t>
            </a:r>
            <a:endParaRPr lang="tr-TR" sz="1200" b="1" dirty="0">
              <a:latin typeface="Arial" pitchFamily="34" charset="0"/>
            </a:endParaRPr>
          </a:p>
        </p:txBody>
      </p:sp>
      <p:sp>
        <p:nvSpPr>
          <p:cNvPr id="96" name="Metin kutusu 95"/>
          <p:cNvSpPr txBox="1"/>
          <p:nvPr/>
        </p:nvSpPr>
        <p:spPr>
          <a:xfrm>
            <a:off x="7272099" y="3893402"/>
            <a:ext cx="1598409" cy="830997"/>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iyi uygulama örneklerinden haberdar</a:t>
            </a:r>
            <a:endParaRPr lang="tr-TR" sz="1200" b="1" i="0" dirty="0">
              <a:latin typeface="Arial" pitchFamily="34" charset="0"/>
            </a:endParaRPr>
          </a:p>
        </p:txBody>
      </p:sp>
      <p:sp>
        <p:nvSpPr>
          <p:cNvPr id="105" name="Metin kutusu 104"/>
          <p:cNvSpPr txBox="1"/>
          <p:nvPr/>
        </p:nvSpPr>
        <p:spPr>
          <a:xfrm>
            <a:off x="5916851" y="4816733"/>
            <a:ext cx="1598409" cy="646331"/>
          </a:xfrm>
          <a:prstGeom prst="rect">
            <a:avLst/>
          </a:prstGeom>
          <a:solidFill>
            <a:schemeClr val="accent1">
              <a:lumMod val="20000"/>
              <a:lumOff val="80000"/>
            </a:schemeClr>
          </a:solidFill>
          <a:ln w="19050">
            <a:solidFill>
              <a:schemeClr val="bg1"/>
            </a:solidFill>
          </a:ln>
        </p:spPr>
        <p:txBody>
          <a:bodyPr wrap="square" rtlCol="0">
            <a:spAutoFit/>
          </a:bodyPr>
          <a:lstStyle/>
          <a:p>
            <a:pPr algn="ctr"/>
            <a:r>
              <a:rPr lang="tr-TR" sz="1200" b="1" dirty="0" smtClean="0">
                <a:latin typeface="Arial" pitchFamily="34" charset="0"/>
              </a:rPr>
              <a:t>Öğrenciler fon imkanlarından haberdar</a:t>
            </a:r>
            <a:endParaRPr lang="tr-TR" sz="1200" b="1" i="0" dirty="0">
              <a:latin typeface="Arial" pitchFamily="34" charset="0"/>
            </a:endParaRPr>
          </a:p>
        </p:txBody>
      </p:sp>
      <p:cxnSp>
        <p:nvCxnSpPr>
          <p:cNvPr id="167" name="Dirsek Bağlayıcısı 166"/>
          <p:cNvCxnSpPr>
            <a:stCxn id="9" idx="2"/>
            <a:endCxn id="12" idx="0"/>
          </p:cNvCxnSpPr>
          <p:nvPr/>
        </p:nvCxnSpPr>
        <p:spPr>
          <a:xfrm rot="5400000">
            <a:off x="3974816" y="1334507"/>
            <a:ext cx="872540" cy="115527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5" name="Düz Bağlayıcı 1034"/>
          <p:cNvCxnSpPr/>
          <p:nvPr/>
        </p:nvCxnSpPr>
        <p:spPr>
          <a:xfrm flipV="1">
            <a:off x="753590" y="3930079"/>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Düz Ok Bağlayıcısı 1038"/>
          <p:cNvCxnSpPr>
            <a:endCxn id="16" idx="0"/>
          </p:cNvCxnSpPr>
          <p:nvPr/>
        </p:nvCxnSpPr>
        <p:spPr>
          <a:xfrm flipH="1">
            <a:off x="676064" y="3945490"/>
            <a:ext cx="77526" cy="430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Düz Ok Bağlayıcısı 185"/>
          <p:cNvCxnSpPr>
            <a:endCxn id="79" idx="0"/>
          </p:cNvCxnSpPr>
          <p:nvPr/>
        </p:nvCxnSpPr>
        <p:spPr>
          <a:xfrm>
            <a:off x="1503291" y="3946901"/>
            <a:ext cx="1" cy="16917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Düz Ok Bağlayıcısı 190"/>
          <p:cNvCxnSpPr>
            <a:endCxn id="17" idx="0"/>
          </p:cNvCxnSpPr>
          <p:nvPr/>
        </p:nvCxnSpPr>
        <p:spPr>
          <a:xfrm>
            <a:off x="2051720" y="3945490"/>
            <a:ext cx="361369" cy="4317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Düz Bağlayıcı 128"/>
          <p:cNvCxnSpPr>
            <a:stCxn id="11" idx="2"/>
          </p:cNvCxnSpPr>
          <p:nvPr/>
        </p:nvCxnSpPr>
        <p:spPr>
          <a:xfrm>
            <a:off x="1436241" y="3245519"/>
            <a:ext cx="0" cy="6845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Düz Bağlayıcı 200"/>
          <p:cNvCxnSpPr>
            <a:stCxn id="12" idx="2"/>
          </p:cNvCxnSpPr>
          <p:nvPr/>
        </p:nvCxnSpPr>
        <p:spPr>
          <a:xfrm flipV="1">
            <a:off x="3833448" y="3164489"/>
            <a:ext cx="0" cy="14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Düz Ok Bağlayıcısı 207"/>
          <p:cNvCxnSpPr>
            <a:stCxn id="12" idx="2"/>
            <a:endCxn id="62" idx="0"/>
          </p:cNvCxnSpPr>
          <p:nvPr/>
        </p:nvCxnSpPr>
        <p:spPr>
          <a:xfrm>
            <a:off x="3833448" y="3179411"/>
            <a:ext cx="0" cy="4475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Düz Bağlayıcı 225"/>
          <p:cNvCxnSpPr>
            <a:stCxn id="132" idx="2"/>
          </p:cNvCxnSpPr>
          <p:nvPr/>
        </p:nvCxnSpPr>
        <p:spPr>
          <a:xfrm flipH="1">
            <a:off x="6716055" y="3579987"/>
            <a:ext cx="11570" cy="2372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Düz Bağlayıcı 229"/>
          <p:cNvCxnSpPr/>
          <p:nvPr/>
        </p:nvCxnSpPr>
        <p:spPr>
          <a:xfrm flipV="1">
            <a:off x="5973969" y="3817216"/>
            <a:ext cx="1298130" cy="168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Düz Ok Bağlayıcısı 231"/>
          <p:cNvCxnSpPr>
            <a:endCxn id="96" idx="0"/>
          </p:cNvCxnSpPr>
          <p:nvPr/>
        </p:nvCxnSpPr>
        <p:spPr>
          <a:xfrm>
            <a:off x="7272099" y="3826553"/>
            <a:ext cx="799205" cy="66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Düz Ok Bağlayıcısı 233"/>
          <p:cNvCxnSpPr>
            <a:endCxn id="61" idx="0"/>
          </p:cNvCxnSpPr>
          <p:nvPr/>
        </p:nvCxnSpPr>
        <p:spPr>
          <a:xfrm flipH="1">
            <a:off x="5012381" y="3827902"/>
            <a:ext cx="961588" cy="4163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Düz Ok Bağlayıcısı 235"/>
          <p:cNvCxnSpPr>
            <a:endCxn id="105" idx="0"/>
          </p:cNvCxnSpPr>
          <p:nvPr/>
        </p:nvCxnSpPr>
        <p:spPr>
          <a:xfrm flipH="1">
            <a:off x="6716056" y="3820634"/>
            <a:ext cx="719" cy="996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02825"/>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4" name="Dikdörtgen 6"/>
          <p:cNvSpPr>
            <a:spLocks noChangeArrowheads="1"/>
          </p:cNvSpPr>
          <p:nvPr/>
        </p:nvSpPr>
        <p:spPr bwMode="auto">
          <a:xfrm>
            <a:off x="2483768" y="28653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tr-TR" sz="2000" i="0" dirty="0">
              <a:solidFill>
                <a:srgbClr val="000099"/>
              </a:solidFill>
              <a:latin typeface="Calibri" pitchFamily="34" charset="0"/>
            </a:endParaRPr>
          </a:p>
          <a:p>
            <a:pPr algn="ctr"/>
            <a:r>
              <a:rPr lang="tr-TR" sz="4000" b="1" dirty="0">
                <a:solidFill>
                  <a:schemeClr val="tx2"/>
                </a:solidFill>
              </a:rPr>
              <a:t>Workshop</a:t>
            </a:r>
          </a:p>
        </p:txBody>
      </p:sp>
      <p:pic>
        <p:nvPicPr>
          <p:cNvPr id="1026" name="Picture 2" descr="C:\Users\ugenc\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21" y="2564904"/>
            <a:ext cx="2955176" cy="1966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3" name="Dikdörtgen 22"/>
          <p:cNvSpPr/>
          <p:nvPr/>
        </p:nvSpPr>
        <p:spPr>
          <a:xfrm>
            <a:off x="3491880" y="2204864"/>
            <a:ext cx="5328592" cy="2982355"/>
          </a:xfrm>
          <a:prstGeom prst="rect">
            <a:avLst/>
          </a:prstGeom>
          <a:solidFill>
            <a:schemeClr val="bg1">
              <a:lumMod val="95000"/>
            </a:schemeClr>
          </a:solidFill>
        </p:spPr>
        <p:txBody>
          <a:bodyPr wrap="square">
            <a:spAutoFit/>
          </a:bodyPr>
          <a:lstStyle/>
          <a:p>
            <a:pPr>
              <a:lnSpc>
                <a:spcPct val="150000"/>
              </a:lnSpc>
              <a:defRPr/>
            </a:pPr>
            <a:r>
              <a:rPr lang="tr-TR" sz="2800" b="1" i="0" u="sng" dirty="0" smtClean="0">
                <a:solidFill>
                  <a:srgbClr val="000099"/>
                </a:solidFill>
                <a:latin typeface="+mn-lt"/>
              </a:rPr>
              <a:t>Grup Çalışması:</a:t>
            </a:r>
          </a:p>
          <a:p>
            <a:pPr>
              <a:lnSpc>
                <a:spcPct val="150000"/>
              </a:lnSpc>
              <a:defRPr/>
            </a:pPr>
            <a:endParaRPr lang="tr-TR" sz="1400" dirty="0">
              <a:solidFill>
                <a:srgbClr val="000099"/>
              </a:solidFill>
            </a:endParaRPr>
          </a:p>
          <a:p>
            <a:pPr>
              <a:lnSpc>
                <a:spcPct val="150000"/>
              </a:lnSpc>
              <a:defRPr/>
            </a:pPr>
            <a:r>
              <a:rPr lang="tr-TR" sz="2400" i="0" dirty="0" smtClean="0">
                <a:solidFill>
                  <a:srgbClr val="000099"/>
                </a:solidFill>
                <a:latin typeface="+mn-lt"/>
              </a:rPr>
              <a:t>Strateji analizinden yola çıkarak gruplar halinde projenin detaylı planlamasını yapınız.</a:t>
            </a:r>
            <a:endParaRPr lang="tr-TR" sz="2400" i="0" dirty="0">
              <a:solidFill>
                <a:srgbClr val="000099"/>
              </a:solidFill>
              <a:latin typeface="+mn-lt"/>
            </a:endParaRPr>
          </a:p>
          <a:p>
            <a:pPr algn="just" eaLnBrk="0" hangingPunct="0">
              <a:spcBef>
                <a:spcPct val="20000"/>
              </a:spcBef>
              <a:defRPr/>
            </a:pPr>
            <a:endParaRPr lang="tr-TR" sz="1400" i="0" dirty="0">
              <a:solidFill>
                <a:srgbClr val="000099"/>
              </a:solidFill>
              <a:latin typeface="Cambria" pitchFamily="18" charset="0"/>
              <a:cs typeface="+mn-cs"/>
            </a:endParaRPr>
          </a:p>
        </p:txBody>
      </p:sp>
    </p:spTree>
    <p:extLst>
      <p:ext uri="{BB962C8B-B14F-4D97-AF65-F5344CB8AC3E}">
        <p14:creationId xmlns:p14="http://schemas.microsoft.com/office/powerpoint/2010/main" val="396407578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11760" y="266002"/>
            <a:ext cx="4896544" cy="1200329"/>
          </a:xfrm>
          <a:prstGeom prst="rect">
            <a:avLst/>
          </a:prstGeom>
          <a:noFill/>
        </p:spPr>
        <p:txBody>
          <a:bodyPr wrap="square" rtlCol="0">
            <a:spAutoFit/>
          </a:bodyPr>
          <a:lstStyle/>
          <a:p>
            <a:pPr algn="ctr"/>
            <a:r>
              <a:rPr lang="tr-TR" sz="3600" b="1" dirty="0">
                <a:solidFill>
                  <a:schemeClr val="tx2"/>
                </a:solidFill>
              </a:rPr>
              <a:t>Avrupa </a:t>
            </a:r>
            <a:r>
              <a:rPr lang="tr-TR" sz="3600" b="1" dirty="0" smtClean="0">
                <a:solidFill>
                  <a:schemeClr val="tx2"/>
                </a:solidFill>
              </a:rPr>
              <a:t>Birliği’nden</a:t>
            </a:r>
          </a:p>
          <a:p>
            <a:pPr algn="ctr"/>
            <a:r>
              <a:rPr lang="tr-TR" sz="3600" b="1" dirty="0" smtClean="0">
                <a:solidFill>
                  <a:schemeClr val="tx2"/>
                </a:solidFill>
              </a:rPr>
              <a:t> </a:t>
            </a:r>
            <a:r>
              <a:rPr lang="tr-TR" sz="3600" b="1" dirty="0">
                <a:solidFill>
                  <a:schemeClr val="tx2"/>
                </a:solidFill>
              </a:rPr>
              <a:t>Sağlanan Yardımlar</a:t>
            </a:r>
          </a:p>
        </p:txBody>
      </p:sp>
      <p:sp>
        <p:nvSpPr>
          <p:cNvPr id="11" name="Rectangle 2"/>
          <p:cNvSpPr txBox="1">
            <a:spLocks noChangeArrowheads="1"/>
          </p:cNvSpPr>
          <p:nvPr/>
        </p:nvSpPr>
        <p:spPr bwMode="auto">
          <a:xfrm>
            <a:off x="163824" y="1988840"/>
            <a:ext cx="7148512" cy="2376487"/>
          </a:xfrm>
          <a:prstGeom prst="rect">
            <a:avLst/>
          </a:prstGeom>
          <a:noFill/>
          <a:ln w="9525">
            <a:noFill/>
            <a:miter lim="800000"/>
            <a:headEnd/>
            <a:tailEnd/>
          </a:ln>
        </p:spPr>
        <p:txBody>
          <a:bodyPr lIns="0" tIns="0" rIns="0" bIns="0"/>
          <a:lstStyle/>
          <a:p>
            <a:pPr marL="609588" indent="-609588">
              <a:spcAft>
                <a:spcPct val="30000"/>
              </a:spcAft>
              <a:buFontTx/>
              <a:buAutoNum type="romanUcPeriod"/>
              <a:defRPr/>
            </a:pPr>
            <a:r>
              <a:rPr lang="tr-TR" sz="2400" i="0" dirty="0">
                <a:solidFill>
                  <a:srgbClr val="2D2DB9">
                    <a:lumMod val="75000"/>
                  </a:srgbClr>
                </a:solidFill>
                <a:latin typeface="Calibri" pitchFamily="34" charset="0"/>
                <a:cs typeface="+mn-cs"/>
              </a:rPr>
              <a:t>Mali Protokoller Dönemi (1963-1980) </a:t>
            </a:r>
          </a:p>
          <a:p>
            <a:pPr marL="609588" indent="-609588" algn="just">
              <a:spcAft>
                <a:spcPct val="30000"/>
              </a:spcAft>
              <a:buFontTx/>
              <a:buAutoNum type="romanUcPeriod"/>
              <a:defRPr/>
            </a:pPr>
            <a:r>
              <a:rPr lang="tr-TR" sz="2400" i="0" dirty="0">
                <a:solidFill>
                  <a:srgbClr val="2D2DB9">
                    <a:lumMod val="75000"/>
                  </a:srgbClr>
                </a:solidFill>
                <a:latin typeface="Calibri" pitchFamily="34" charset="0"/>
                <a:cs typeface="+mn-cs"/>
              </a:rPr>
              <a:t>MEDA Programı (1996-2001)</a:t>
            </a:r>
          </a:p>
          <a:p>
            <a:pPr marL="609588" indent="-609588">
              <a:spcAft>
                <a:spcPct val="30000"/>
              </a:spcAft>
              <a:buFontTx/>
              <a:buAutoNum type="romanUcPeriod"/>
              <a:defRPr/>
            </a:pPr>
            <a:r>
              <a:rPr lang="tr-TR" sz="2400" b="1" i="0" dirty="0">
                <a:solidFill>
                  <a:srgbClr val="2D2DB9">
                    <a:lumMod val="75000"/>
                  </a:srgbClr>
                </a:solidFill>
                <a:latin typeface="Calibri" pitchFamily="34" charset="0"/>
                <a:cs typeface="+mn-cs"/>
              </a:rPr>
              <a:t>Katılım Öncesi Mali Yardım (2002-2006): Aday Ülke</a:t>
            </a:r>
          </a:p>
          <a:p>
            <a:pPr marL="609588" indent="-609588">
              <a:spcAft>
                <a:spcPct val="30000"/>
              </a:spcAft>
              <a:buFontTx/>
              <a:buAutoNum type="romanUcPeriod"/>
              <a:defRPr/>
            </a:pPr>
            <a:r>
              <a:rPr lang="tr-TR" sz="2400" b="1" i="0" dirty="0">
                <a:solidFill>
                  <a:srgbClr val="2D2DB9">
                    <a:lumMod val="75000"/>
                  </a:srgbClr>
                </a:solidFill>
                <a:latin typeface="Calibri" pitchFamily="34" charset="0"/>
                <a:cs typeface="+mn-cs"/>
              </a:rPr>
              <a:t>IPA (2007-2013) : Aday Ülke</a:t>
            </a:r>
          </a:p>
          <a:p>
            <a:pPr marL="609588" indent="-609588">
              <a:spcAft>
                <a:spcPct val="30000"/>
              </a:spcAft>
              <a:buFontTx/>
              <a:buAutoNum type="romanUcPeriod"/>
              <a:defRPr/>
            </a:pPr>
            <a:r>
              <a:rPr lang="tr-TR" sz="2400" b="1" i="0" dirty="0">
                <a:solidFill>
                  <a:srgbClr val="2D2DB9">
                    <a:lumMod val="75000"/>
                  </a:srgbClr>
                </a:solidFill>
                <a:latin typeface="Calibri" pitchFamily="34" charset="0"/>
                <a:cs typeface="+mn-cs"/>
              </a:rPr>
              <a:t>IPA-II (2014-2020) : Aday Ülke</a:t>
            </a:r>
          </a:p>
        </p:txBody>
      </p:sp>
      <p:pic>
        <p:nvPicPr>
          <p:cNvPr id="12"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5293" y="2636838"/>
            <a:ext cx="3924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265252"/>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4" name="Dikdörtgen 6"/>
          <p:cNvSpPr>
            <a:spLocks noChangeArrowheads="1"/>
          </p:cNvSpPr>
          <p:nvPr/>
        </p:nvSpPr>
        <p:spPr bwMode="auto">
          <a:xfrm>
            <a:off x="2483768" y="28653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tr-TR" sz="2000" i="0" dirty="0">
              <a:solidFill>
                <a:srgbClr val="000099"/>
              </a:solidFill>
              <a:latin typeface="Calibri" pitchFamily="34" charset="0"/>
            </a:endParaRPr>
          </a:p>
          <a:p>
            <a:pPr algn="ctr"/>
            <a:r>
              <a:rPr lang="tr-TR" sz="4000" b="1" dirty="0">
                <a:solidFill>
                  <a:schemeClr val="tx2"/>
                </a:solidFill>
              </a:rPr>
              <a:t>Workshop</a:t>
            </a:r>
          </a:p>
        </p:txBody>
      </p:sp>
      <p:graphicFrame>
        <p:nvGraphicFramePr>
          <p:cNvPr id="3" name="Tablo 2"/>
          <p:cNvGraphicFramePr>
            <a:graphicFrameLocks noGrp="1"/>
          </p:cNvGraphicFramePr>
          <p:nvPr>
            <p:extLst>
              <p:ext uri="{D42A27DB-BD31-4B8C-83A1-F6EECF244321}">
                <p14:modId xmlns:p14="http://schemas.microsoft.com/office/powerpoint/2010/main" val="497968415"/>
              </p:ext>
            </p:extLst>
          </p:nvPr>
        </p:nvGraphicFramePr>
        <p:xfrm>
          <a:off x="323528" y="1700808"/>
          <a:ext cx="8280922" cy="4896546"/>
        </p:xfrm>
        <a:graphic>
          <a:graphicData uri="http://schemas.openxmlformats.org/drawingml/2006/table">
            <a:tbl>
              <a:tblPr firstRow="1" bandRow="1">
                <a:tableStyleId>{3B4B98B0-60AC-42C2-AFA5-B58CD77FA1E5}</a:tableStyleId>
              </a:tblPr>
              <a:tblGrid>
                <a:gridCol w="8280922"/>
              </a:tblGrid>
              <a:tr h="663388">
                <a:tc>
                  <a:txBody>
                    <a:bodyPr/>
                    <a:lstStyle/>
                    <a:p>
                      <a:pPr algn="l"/>
                      <a:r>
                        <a:rPr lang="tr-TR" b="1" dirty="0" smtClean="0"/>
                        <a:t>Projenin Amacı:</a:t>
                      </a:r>
                      <a:endParaRPr lang="tr-TR" b="1" dirty="0"/>
                    </a:p>
                  </a:txBody>
                  <a:tcPr anchor="ctr"/>
                </a:tc>
              </a:tr>
              <a:tr h="663388">
                <a:tc>
                  <a:txBody>
                    <a:bodyPr/>
                    <a:lstStyle/>
                    <a:p>
                      <a:pPr algn="l"/>
                      <a:r>
                        <a:rPr lang="tr-TR" b="1" dirty="0" smtClean="0"/>
                        <a:t>Projenin Sonuçları:</a:t>
                      </a:r>
                      <a:endParaRPr lang="tr-TR" b="1" dirty="0"/>
                    </a:p>
                  </a:txBody>
                  <a:tcPr anchor="ctr"/>
                </a:tc>
              </a:tr>
              <a:tr h="663388">
                <a:tc>
                  <a:txBody>
                    <a:bodyPr/>
                    <a:lstStyle/>
                    <a:p>
                      <a:pPr algn="l"/>
                      <a:r>
                        <a:rPr lang="tr-TR" b="1" dirty="0" smtClean="0"/>
                        <a:t>Proje Faaliyetleri:</a:t>
                      </a:r>
                    </a:p>
                  </a:txBody>
                  <a:tcPr anchor="ctr"/>
                </a:tc>
              </a:tr>
              <a:tr h="663388">
                <a:tc>
                  <a:txBody>
                    <a:bodyPr/>
                    <a:lstStyle/>
                    <a:p>
                      <a:pPr algn="l"/>
                      <a:r>
                        <a:rPr lang="tr-TR" b="1" dirty="0" smtClean="0"/>
                        <a:t>Riskler/Varsayımlar:</a:t>
                      </a:r>
                      <a:endParaRPr lang="tr-TR" b="1" dirty="0"/>
                    </a:p>
                  </a:txBody>
                  <a:tcPr anchor="ctr"/>
                </a:tc>
              </a:tr>
              <a:tr h="589678">
                <a:tc>
                  <a:txBody>
                    <a:bodyPr/>
                    <a:lstStyle/>
                    <a:p>
                      <a:pPr algn="l"/>
                      <a:r>
                        <a:rPr lang="tr-TR" b="1" dirty="0" smtClean="0"/>
                        <a:t>Paydaşlar:</a:t>
                      </a:r>
                      <a:endParaRPr lang="tr-TR" b="1" dirty="0"/>
                    </a:p>
                  </a:txBody>
                  <a:tcPr anchor="ctr"/>
                </a:tc>
              </a:tr>
              <a:tr h="589678">
                <a:tc>
                  <a:txBody>
                    <a:bodyPr/>
                    <a:lstStyle/>
                    <a:p>
                      <a:pPr algn="l"/>
                      <a:r>
                        <a:rPr lang="tr-TR" b="1" dirty="0" smtClean="0"/>
                        <a:t>İletişim Planı (Yaygınlaştırma):</a:t>
                      </a:r>
                      <a:endParaRPr lang="tr-TR" b="1" dirty="0"/>
                    </a:p>
                  </a:txBody>
                  <a:tcPr anchor="ctr"/>
                </a:tc>
              </a:tr>
              <a:tr h="589678">
                <a:tc>
                  <a:txBody>
                    <a:bodyPr/>
                    <a:lstStyle/>
                    <a:p>
                      <a:pPr algn="l"/>
                      <a:r>
                        <a:rPr lang="tr-TR" b="1" dirty="0" smtClean="0"/>
                        <a:t>Öğrenme Çıktıları:</a:t>
                      </a:r>
                      <a:endParaRPr lang="tr-TR" b="1" dirty="0"/>
                    </a:p>
                  </a:txBody>
                  <a:tcPr anchor="ctr"/>
                </a:tc>
              </a:tr>
              <a:tr h="473960">
                <a:tc>
                  <a:txBody>
                    <a:bodyPr/>
                    <a:lstStyle/>
                    <a:p>
                      <a:pPr algn="l"/>
                      <a:r>
                        <a:rPr lang="tr-TR" b="1" dirty="0" smtClean="0"/>
                        <a:t>Beklenen Etkiler:</a:t>
                      </a:r>
                      <a:endParaRPr lang="tr-TR" b="1" dirty="0"/>
                    </a:p>
                  </a:txBody>
                  <a:tcPr anchor="ctr"/>
                </a:tc>
              </a:tr>
            </a:tbl>
          </a:graphicData>
        </a:graphic>
      </p:graphicFrame>
    </p:spTree>
    <p:extLst>
      <p:ext uri="{BB962C8B-B14F-4D97-AF65-F5344CB8AC3E}">
        <p14:creationId xmlns:p14="http://schemas.microsoft.com/office/powerpoint/2010/main" val="4143769758"/>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4" name="Dikdörtgen 6"/>
          <p:cNvSpPr>
            <a:spLocks noChangeArrowheads="1"/>
          </p:cNvSpPr>
          <p:nvPr/>
        </p:nvSpPr>
        <p:spPr bwMode="auto">
          <a:xfrm>
            <a:off x="2191115" y="1653942"/>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4000" b="1" dirty="0" smtClean="0">
                <a:solidFill>
                  <a:srgbClr val="C00000"/>
                </a:solidFill>
                <a:latin typeface="+mj-lt"/>
              </a:rPr>
              <a:t>Bizi </a:t>
            </a:r>
            <a:r>
              <a:rPr lang="tr-TR" sz="4000" b="1" dirty="0">
                <a:solidFill>
                  <a:srgbClr val="C00000"/>
                </a:solidFill>
                <a:latin typeface="+mj-lt"/>
              </a:rPr>
              <a:t>Takip Edin</a:t>
            </a:r>
            <a:r>
              <a:rPr lang="tr-TR" sz="4000" b="1" dirty="0" smtClean="0">
                <a:solidFill>
                  <a:srgbClr val="C00000"/>
                </a:solidFill>
                <a:latin typeface="+mj-lt"/>
              </a:rPr>
              <a:t>!</a:t>
            </a:r>
            <a:endParaRPr lang="tr-TR" sz="4000" b="1" dirty="0">
              <a:solidFill>
                <a:srgbClr val="C00000"/>
              </a:solidFill>
              <a:latin typeface="+mj-lt"/>
            </a:endParaRPr>
          </a:p>
        </p:txBody>
      </p:sp>
      <p:pic>
        <p:nvPicPr>
          <p:cNvPr id="15" name="Picture 5" descr="C:\Users\ugenc\Desktop\hibe duyuru\fac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182" y="3888944"/>
            <a:ext cx="163564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Users\ugenc\Desktop\hibe duyuru\twit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177" y="4641420"/>
            <a:ext cx="126165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etin kutusu 7"/>
          <p:cNvSpPr txBox="1">
            <a:spLocks noChangeArrowheads="1"/>
          </p:cNvSpPr>
          <p:nvPr/>
        </p:nvSpPr>
        <p:spPr bwMode="auto">
          <a:xfrm>
            <a:off x="3491880" y="3934515"/>
            <a:ext cx="458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r>
              <a:rPr lang="tr-TR" sz="2800" i="0" dirty="0">
                <a:solidFill>
                  <a:srgbClr val="000099"/>
                </a:solidFill>
                <a:latin typeface="Calibri" pitchFamily="34" charset="0"/>
                <a:hlinkClick r:id="rId6"/>
              </a:rPr>
              <a:t>facebook.com/</a:t>
            </a:r>
            <a:r>
              <a:rPr lang="tr-TR" sz="2800" i="0" dirty="0" err="1">
                <a:solidFill>
                  <a:srgbClr val="000099"/>
                </a:solidFill>
                <a:latin typeface="Calibri" pitchFamily="34" charset="0"/>
                <a:hlinkClick r:id="rId6"/>
              </a:rPr>
              <a:t>ABBakanligi</a:t>
            </a:r>
            <a:endParaRPr lang="tr-TR" sz="2800" i="0" dirty="0">
              <a:solidFill>
                <a:srgbClr val="000099"/>
              </a:solidFill>
              <a:latin typeface="Calibri" pitchFamily="34" charset="0"/>
            </a:endParaRPr>
          </a:p>
        </p:txBody>
      </p:sp>
      <p:sp>
        <p:nvSpPr>
          <p:cNvPr id="18" name="Metin kutusu 11"/>
          <p:cNvSpPr txBox="1">
            <a:spLocks noChangeArrowheads="1"/>
          </p:cNvSpPr>
          <p:nvPr/>
        </p:nvSpPr>
        <p:spPr bwMode="auto">
          <a:xfrm>
            <a:off x="3679641" y="4799703"/>
            <a:ext cx="4005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r>
              <a:rPr lang="tr-TR" sz="2800" i="0" dirty="0">
                <a:solidFill>
                  <a:srgbClr val="000099"/>
                </a:solidFill>
                <a:latin typeface="Calibri" pitchFamily="34" charset="0"/>
                <a:hlinkClick r:id="rId7"/>
              </a:rPr>
              <a:t>twitter.com/</a:t>
            </a:r>
            <a:r>
              <a:rPr lang="tr-TR" sz="2800" i="0" dirty="0" err="1">
                <a:solidFill>
                  <a:srgbClr val="000099"/>
                </a:solidFill>
                <a:latin typeface="Calibri" pitchFamily="34" charset="0"/>
                <a:hlinkClick r:id="rId7"/>
              </a:rPr>
              <a:t>ABBakanligi</a:t>
            </a:r>
            <a:endParaRPr lang="tr-TR" sz="2800" i="0" dirty="0">
              <a:solidFill>
                <a:srgbClr val="000099"/>
              </a:solidFill>
              <a:latin typeface="Calibri" pitchFamily="34" charset="0"/>
            </a:endParaRPr>
          </a:p>
        </p:txBody>
      </p:sp>
      <p:pic>
        <p:nvPicPr>
          <p:cNvPr id="19" name="Picture 7" descr="C:\Users\ugenc\Desktop\hibe duyuru\ya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4908" y="5616293"/>
            <a:ext cx="1141002" cy="67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C:\Users\ugenc\Desktop\hibe duyuru\ab ba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3818" y="2597155"/>
            <a:ext cx="1222092" cy="10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Metin kutusu 14"/>
          <p:cNvSpPr txBox="1">
            <a:spLocks noChangeArrowheads="1"/>
          </p:cNvSpPr>
          <p:nvPr/>
        </p:nvSpPr>
        <p:spPr bwMode="auto">
          <a:xfrm>
            <a:off x="3679642" y="5737285"/>
            <a:ext cx="4005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r>
              <a:rPr lang="tr-TR" sz="2800" i="0" dirty="0">
                <a:solidFill>
                  <a:srgbClr val="000099"/>
                </a:solidFill>
                <a:latin typeface="Calibri" pitchFamily="34" charset="0"/>
                <a:hlinkClick r:id="rId10"/>
              </a:rPr>
              <a:t>www.yereldeab.org.tr</a:t>
            </a:r>
            <a:endParaRPr lang="tr-TR" sz="2800" i="0" dirty="0">
              <a:solidFill>
                <a:srgbClr val="000099"/>
              </a:solidFill>
              <a:latin typeface="Calibri" pitchFamily="34" charset="0"/>
            </a:endParaRPr>
          </a:p>
        </p:txBody>
      </p:sp>
      <p:sp>
        <p:nvSpPr>
          <p:cNvPr id="22" name="Metin kutusu 7"/>
          <p:cNvSpPr txBox="1">
            <a:spLocks noChangeArrowheads="1"/>
          </p:cNvSpPr>
          <p:nvPr/>
        </p:nvSpPr>
        <p:spPr bwMode="auto">
          <a:xfrm>
            <a:off x="3103662" y="2913178"/>
            <a:ext cx="4581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ctr"/>
            <a:r>
              <a:rPr lang="tr-TR" sz="2800" i="0" dirty="0">
                <a:solidFill>
                  <a:srgbClr val="000099"/>
                </a:solidFill>
                <a:latin typeface="Calibri" pitchFamily="34" charset="0"/>
                <a:hlinkClick r:id=""/>
              </a:rPr>
              <a:t>www.ab.gov.tr</a:t>
            </a:r>
            <a:endParaRPr lang="tr-TR" sz="2800" i="0" dirty="0">
              <a:solidFill>
                <a:srgbClr val="000099"/>
              </a:solidFill>
              <a:latin typeface="Calibri" pitchFamily="34" charset="0"/>
            </a:endParaRPr>
          </a:p>
        </p:txBody>
      </p:sp>
    </p:spTree>
    <p:extLst>
      <p:ext uri="{BB962C8B-B14F-4D97-AF65-F5344CB8AC3E}">
        <p14:creationId xmlns:p14="http://schemas.microsoft.com/office/powerpoint/2010/main" val="332462591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96" y="1708083"/>
            <a:ext cx="2952328" cy="2952328"/>
          </a:xfrm>
          <a:prstGeom prst="rect">
            <a:avLst/>
          </a:prstGeom>
          <a:ln>
            <a:noFill/>
          </a:ln>
          <a:effectLst>
            <a:softEdge rad="112500"/>
          </a:effectLst>
        </p:spPr>
      </p:pic>
      <p:sp>
        <p:nvSpPr>
          <p:cNvPr id="13" name="Metin kutusu 12"/>
          <p:cNvSpPr txBox="1"/>
          <p:nvPr/>
        </p:nvSpPr>
        <p:spPr>
          <a:xfrm>
            <a:off x="17340" y="4916036"/>
            <a:ext cx="4535488" cy="1322387"/>
          </a:xfrm>
          <a:prstGeom prst="rect">
            <a:avLst/>
          </a:prstGeom>
          <a:noFill/>
        </p:spPr>
        <p:txBody>
          <a:bodyPr>
            <a:spAutoFit/>
          </a:bodyPr>
          <a:lstStyle/>
          <a:p>
            <a:pPr algn="ctr">
              <a:defRPr/>
            </a:pPr>
            <a:r>
              <a:rPr lang="tr-TR" sz="4000" b="1" dirty="0">
                <a:solidFill>
                  <a:srgbClr val="C00000"/>
                </a:solidFill>
                <a:latin typeface="+mj-lt"/>
              </a:rPr>
              <a:t>İlginize teşekkür ederiz.</a:t>
            </a:r>
            <a:endParaRPr lang="tr-TR" b="1" dirty="0">
              <a:solidFill>
                <a:srgbClr val="C00000"/>
              </a:solidFill>
              <a:latin typeface="+mj-lt"/>
            </a:endParaRPr>
          </a:p>
        </p:txBody>
      </p:sp>
      <p:sp>
        <p:nvSpPr>
          <p:cNvPr id="14" name="Dikdörtgen 6"/>
          <p:cNvSpPr>
            <a:spLocks noChangeArrowheads="1"/>
          </p:cNvSpPr>
          <p:nvPr/>
        </p:nvSpPr>
        <p:spPr bwMode="auto">
          <a:xfrm>
            <a:off x="4414612" y="1738898"/>
            <a:ext cx="4572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dirty="0">
                <a:solidFill>
                  <a:srgbClr val="000099"/>
                </a:solidFill>
                <a:latin typeface="Calibri" pitchFamily="34" charset="0"/>
              </a:rPr>
              <a:t>Bülent ÖZCAN</a:t>
            </a:r>
          </a:p>
          <a:p>
            <a:r>
              <a:rPr lang="tr-TR" sz="2000" i="0" dirty="0">
                <a:solidFill>
                  <a:srgbClr val="000099"/>
                </a:solidFill>
                <a:latin typeface="Calibri" pitchFamily="34" charset="0"/>
              </a:rPr>
              <a:t>Avrupa Birliği Bakanlığı</a:t>
            </a:r>
          </a:p>
          <a:p>
            <a:r>
              <a:rPr lang="tr-TR" sz="2000" i="0" dirty="0">
                <a:solidFill>
                  <a:srgbClr val="000099"/>
                </a:solidFill>
                <a:latin typeface="Calibri" pitchFamily="34" charset="0"/>
              </a:rPr>
              <a:t>Proje Uygulama Başkanı</a:t>
            </a:r>
          </a:p>
          <a:p>
            <a:r>
              <a:rPr lang="tr-TR" sz="2000" i="0" dirty="0">
                <a:solidFill>
                  <a:srgbClr val="000099"/>
                </a:solidFill>
                <a:latin typeface="Calibri" pitchFamily="34" charset="0"/>
              </a:rPr>
              <a:t>Tel: 0 312 218 14 58</a:t>
            </a:r>
          </a:p>
          <a:p>
            <a:r>
              <a:rPr lang="tr-TR" sz="2000" i="0" dirty="0">
                <a:solidFill>
                  <a:srgbClr val="000099"/>
                </a:solidFill>
                <a:latin typeface="Calibri" pitchFamily="34" charset="0"/>
              </a:rPr>
              <a:t>E-posta: </a:t>
            </a:r>
            <a:r>
              <a:rPr lang="tr-TR" sz="2000" i="0" dirty="0">
                <a:solidFill>
                  <a:srgbClr val="000099"/>
                </a:solidFill>
                <a:latin typeface="Calibri" pitchFamily="34" charset="0"/>
                <a:hlinkClick r:id="rId5"/>
              </a:rPr>
              <a:t>bozcan@ab.gov.tr</a:t>
            </a:r>
            <a:endParaRPr lang="tr-TR" sz="2000" i="0" dirty="0">
              <a:solidFill>
                <a:srgbClr val="000099"/>
              </a:solidFill>
              <a:latin typeface="Calibri" pitchFamily="34" charset="0"/>
            </a:endParaRPr>
          </a:p>
          <a:p>
            <a:pPr algn="ctr"/>
            <a:endParaRPr lang="tr-TR" sz="2000" i="0" dirty="0">
              <a:solidFill>
                <a:srgbClr val="000099"/>
              </a:solidFill>
              <a:latin typeface="Calibri" pitchFamily="34" charset="0"/>
              <a:hlinkClick r:id="rId6"/>
            </a:endParaRPr>
          </a:p>
        </p:txBody>
      </p:sp>
      <p:sp>
        <p:nvSpPr>
          <p:cNvPr id="11" name="Dikdörtgen 6"/>
          <p:cNvSpPr>
            <a:spLocks noChangeArrowheads="1"/>
          </p:cNvSpPr>
          <p:nvPr/>
        </p:nvSpPr>
        <p:spPr bwMode="auto">
          <a:xfrm>
            <a:off x="4552828" y="3706303"/>
            <a:ext cx="4572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dirty="0" smtClean="0">
                <a:solidFill>
                  <a:srgbClr val="000099"/>
                </a:solidFill>
                <a:latin typeface="Calibri" pitchFamily="34" charset="0"/>
              </a:rPr>
              <a:t>M. Murat ÖZÇELEBİ</a:t>
            </a:r>
            <a:endParaRPr lang="tr-TR" b="1" dirty="0">
              <a:solidFill>
                <a:srgbClr val="000099"/>
              </a:solidFill>
              <a:latin typeface="Calibri" pitchFamily="34" charset="0"/>
            </a:endParaRPr>
          </a:p>
          <a:p>
            <a:r>
              <a:rPr lang="tr-TR" sz="2000" i="0" dirty="0">
                <a:solidFill>
                  <a:srgbClr val="000099"/>
                </a:solidFill>
                <a:latin typeface="Calibri" pitchFamily="34" charset="0"/>
              </a:rPr>
              <a:t>Avrupa Birliği Bakanlığı</a:t>
            </a:r>
          </a:p>
          <a:p>
            <a:r>
              <a:rPr lang="tr-TR" sz="2000" i="0" dirty="0">
                <a:solidFill>
                  <a:srgbClr val="000099"/>
                </a:solidFill>
                <a:latin typeface="Calibri" pitchFamily="34" charset="0"/>
              </a:rPr>
              <a:t>Proje Uygulama </a:t>
            </a:r>
            <a:r>
              <a:rPr lang="tr-TR" sz="2000" i="0" dirty="0" smtClean="0">
                <a:solidFill>
                  <a:srgbClr val="000099"/>
                </a:solidFill>
                <a:latin typeface="Calibri" pitchFamily="34" charset="0"/>
              </a:rPr>
              <a:t>Başkanlığı Koordinatörü</a:t>
            </a:r>
            <a:endParaRPr lang="tr-TR" sz="2000" i="0" dirty="0">
              <a:solidFill>
                <a:srgbClr val="000099"/>
              </a:solidFill>
              <a:latin typeface="Calibri" pitchFamily="34" charset="0"/>
            </a:endParaRPr>
          </a:p>
          <a:p>
            <a:r>
              <a:rPr lang="tr-TR" sz="2000" i="0" dirty="0">
                <a:solidFill>
                  <a:srgbClr val="000099"/>
                </a:solidFill>
                <a:latin typeface="Calibri" pitchFamily="34" charset="0"/>
              </a:rPr>
              <a:t>Tel: 0 312 218 </a:t>
            </a:r>
            <a:r>
              <a:rPr lang="tr-TR" sz="2000" i="0" dirty="0" smtClean="0">
                <a:solidFill>
                  <a:srgbClr val="000099"/>
                </a:solidFill>
                <a:latin typeface="Calibri" pitchFamily="34" charset="0"/>
              </a:rPr>
              <a:t>16 26</a:t>
            </a:r>
            <a:endParaRPr lang="tr-TR" sz="2000" i="0" dirty="0">
              <a:solidFill>
                <a:srgbClr val="000099"/>
              </a:solidFill>
              <a:latin typeface="Calibri" pitchFamily="34" charset="0"/>
            </a:endParaRPr>
          </a:p>
          <a:p>
            <a:r>
              <a:rPr lang="tr-TR" sz="2000" i="0" dirty="0">
                <a:solidFill>
                  <a:srgbClr val="000099"/>
                </a:solidFill>
                <a:latin typeface="Calibri" pitchFamily="34" charset="0"/>
              </a:rPr>
              <a:t>E-posta: </a:t>
            </a:r>
            <a:r>
              <a:rPr lang="tr-TR" sz="2000" i="0" dirty="0" smtClean="0">
                <a:solidFill>
                  <a:srgbClr val="000099"/>
                </a:solidFill>
                <a:latin typeface="Calibri" pitchFamily="34" charset="0"/>
                <a:hlinkClick r:id="rId5"/>
              </a:rPr>
              <a:t>mozcelebi@ab.gov.tr</a:t>
            </a:r>
            <a:endParaRPr lang="tr-TR" sz="2000" i="0" dirty="0">
              <a:solidFill>
                <a:srgbClr val="000099"/>
              </a:solidFill>
              <a:latin typeface="Calibri" pitchFamily="34" charset="0"/>
            </a:endParaRPr>
          </a:p>
          <a:p>
            <a:pPr algn="ctr"/>
            <a:endParaRPr lang="tr-TR" sz="2000" i="0" dirty="0">
              <a:solidFill>
                <a:srgbClr val="000099"/>
              </a:solidFill>
              <a:latin typeface="Calibri" pitchFamily="34" charset="0"/>
              <a:hlinkClick r:id="rId6"/>
            </a:endParaRPr>
          </a:p>
        </p:txBody>
      </p:sp>
    </p:spTree>
    <p:extLst>
      <p:ext uri="{BB962C8B-B14F-4D97-AF65-F5344CB8AC3E}">
        <p14:creationId xmlns:p14="http://schemas.microsoft.com/office/powerpoint/2010/main" val="323458311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11760" y="266002"/>
            <a:ext cx="4896544" cy="1200329"/>
          </a:xfrm>
          <a:prstGeom prst="rect">
            <a:avLst/>
          </a:prstGeom>
          <a:noFill/>
        </p:spPr>
        <p:txBody>
          <a:bodyPr wrap="square" rtlCol="0">
            <a:spAutoFit/>
          </a:bodyPr>
          <a:lstStyle/>
          <a:p>
            <a:pPr algn="ctr"/>
            <a:r>
              <a:rPr lang="tr-TR" sz="3600" b="1" dirty="0">
                <a:solidFill>
                  <a:schemeClr val="tx2"/>
                </a:solidFill>
              </a:rPr>
              <a:t>Katılım Öncesi Mali Yardım Aracı (IPA)</a:t>
            </a:r>
          </a:p>
        </p:txBody>
      </p:sp>
      <p:pic>
        <p:nvPicPr>
          <p:cNvPr id="13"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3141663"/>
            <a:ext cx="66929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ikdörtgen 13"/>
          <p:cNvSpPr/>
          <p:nvPr/>
        </p:nvSpPr>
        <p:spPr>
          <a:xfrm>
            <a:off x="467544" y="1586998"/>
            <a:ext cx="4572000" cy="3108543"/>
          </a:xfrm>
          <a:prstGeom prst="rect">
            <a:avLst/>
          </a:prstGeom>
        </p:spPr>
        <p:txBody>
          <a:bodyPr>
            <a:spAutoFit/>
          </a:bodyPr>
          <a:lstStyle/>
          <a:p>
            <a:pPr marL="342900" indent="-342900">
              <a:buFont typeface="Arial" pitchFamily="34" charset="0"/>
              <a:buChar char="•"/>
              <a:defRPr/>
            </a:pPr>
            <a:r>
              <a:rPr lang="en-US" sz="2800" dirty="0" err="1">
                <a:solidFill>
                  <a:srgbClr val="000099"/>
                </a:solidFill>
                <a:latin typeface="+mj-lt"/>
              </a:rPr>
              <a:t>Arnavutluk</a:t>
            </a:r>
            <a:endParaRPr lang="en-US" sz="2800" dirty="0">
              <a:solidFill>
                <a:srgbClr val="000099"/>
              </a:solidFill>
              <a:latin typeface="+mj-lt"/>
            </a:endParaRPr>
          </a:p>
          <a:p>
            <a:pPr marL="342900" indent="-342900">
              <a:buFont typeface="Arial" pitchFamily="34" charset="0"/>
              <a:buChar char="•"/>
              <a:defRPr/>
            </a:pPr>
            <a:r>
              <a:rPr lang="en-US" sz="2800" dirty="0" err="1">
                <a:solidFill>
                  <a:srgbClr val="000099"/>
                </a:solidFill>
                <a:latin typeface="+mj-lt"/>
              </a:rPr>
              <a:t>Bosna-Hersek</a:t>
            </a:r>
            <a:r>
              <a:rPr lang="en-US" sz="2800" dirty="0">
                <a:solidFill>
                  <a:srgbClr val="000099"/>
                </a:solidFill>
                <a:latin typeface="+mj-lt"/>
              </a:rPr>
              <a:t> </a:t>
            </a:r>
            <a:endParaRPr lang="tr-TR" sz="2800" dirty="0">
              <a:solidFill>
                <a:srgbClr val="000099"/>
              </a:solidFill>
              <a:latin typeface="+mj-lt"/>
            </a:endParaRPr>
          </a:p>
          <a:p>
            <a:pPr marL="342900" indent="-342900">
              <a:buFont typeface="Arial" pitchFamily="34" charset="0"/>
              <a:buChar char="•"/>
              <a:defRPr/>
            </a:pPr>
            <a:r>
              <a:rPr lang="en-US" sz="2800" dirty="0" err="1">
                <a:solidFill>
                  <a:srgbClr val="000099"/>
                </a:solidFill>
                <a:latin typeface="+mj-lt"/>
              </a:rPr>
              <a:t>Makedonya</a:t>
            </a:r>
            <a:r>
              <a:rPr lang="en-US" sz="2800" dirty="0">
                <a:solidFill>
                  <a:srgbClr val="000099"/>
                </a:solidFill>
                <a:latin typeface="+mj-lt"/>
              </a:rPr>
              <a:t> </a:t>
            </a:r>
            <a:endParaRPr lang="tr-TR" sz="2800" dirty="0">
              <a:solidFill>
                <a:srgbClr val="000099"/>
              </a:solidFill>
              <a:latin typeface="+mj-lt"/>
            </a:endParaRPr>
          </a:p>
          <a:p>
            <a:pPr marL="342900" indent="-342900">
              <a:buFont typeface="Arial" pitchFamily="34" charset="0"/>
              <a:buChar char="•"/>
              <a:defRPr/>
            </a:pPr>
            <a:r>
              <a:rPr lang="en-US" sz="2800" dirty="0" err="1">
                <a:solidFill>
                  <a:srgbClr val="000099"/>
                </a:solidFill>
                <a:latin typeface="+mj-lt"/>
              </a:rPr>
              <a:t>Kosova</a:t>
            </a:r>
            <a:r>
              <a:rPr lang="en-US" sz="2800" dirty="0">
                <a:solidFill>
                  <a:srgbClr val="000099"/>
                </a:solidFill>
                <a:latin typeface="+mj-lt"/>
              </a:rPr>
              <a:t> </a:t>
            </a:r>
            <a:endParaRPr lang="tr-TR" sz="2800" dirty="0">
              <a:solidFill>
                <a:srgbClr val="000099"/>
              </a:solidFill>
              <a:latin typeface="+mj-lt"/>
            </a:endParaRPr>
          </a:p>
          <a:p>
            <a:pPr marL="342900" indent="-342900">
              <a:buFont typeface="Arial" pitchFamily="34" charset="0"/>
              <a:buChar char="•"/>
              <a:defRPr/>
            </a:pPr>
            <a:r>
              <a:rPr lang="en-US" sz="2800" dirty="0" err="1">
                <a:solidFill>
                  <a:srgbClr val="000099"/>
                </a:solidFill>
                <a:latin typeface="+mj-lt"/>
              </a:rPr>
              <a:t>Karadağ</a:t>
            </a:r>
            <a:r>
              <a:rPr lang="en-US" sz="2800" dirty="0">
                <a:solidFill>
                  <a:srgbClr val="000099"/>
                </a:solidFill>
                <a:latin typeface="+mj-lt"/>
              </a:rPr>
              <a:t> </a:t>
            </a:r>
            <a:endParaRPr lang="tr-TR" sz="2800" dirty="0">
              <a:solidFill>
                <a:srgbClr val="000099"/>
              </a:solidFill>
              <a:latin typeface="+mj-lt"/>
            </a:endParaRPr>
          </a:p>
          <a:p>
            <a:pPr marL="342900" indent="-342900">
              <a:buFont typeface="Arial" pitchFamily="34" charset="0"/>
              <a:buChar char="•"/>
              <a:defRPr/>
            </a:pPr>
            <a:r>
              <a:rPr lang="en-US" sz="2800" dirty="0" err="1">
                <a:solidFill>
                  <a:srgbClr val="000099"/>
                </a:solidFill>
                <a:latin typeface="+mj-lt"/>
              </a:rPr>
              <a:t>Sırbistan</a:t>
            </a:r>
            <a:r>
              <a:rPr lang="en-US" sz="2800" dirty="0">
                <a:solidFill>
                  <a:srgbClr val="000099"/>
                </a:solidFill>
                <a:latin typeface="+mj-lt"/>
              </a:rPr>
              <a:t> </a:t>
            </a:r>
            <a:endParaRPr lang="tr-TR" sz="2800" dirty="0">
              <a:solidFill>
                <a:srgbClr val="000099"/>
              </a:solidFill>
              <a:latin typeface="+mj-lt"/>
            </a:endParaRPr>
          </a:p>
          <a:p>
            <a:pPr marL="342900" indent="-342900">
              <a:buFont typeface="Arial" pitchFamily="34" charset="0"/>
              <a:buChar char="•"/>
              <a:defRPr/>
            </a:pPr>
            <a:r>
              <a:rPr lang="en-US" sz="2800" b="1" dirty="0" err="1">
                <a:solidFill>
                  <a:srgbClr val="000099"/>
                </a:solidFill>
                <a:latin typeface="+mj-lt"/>
              </a:rPr>
              <a:t>Türkiye</a:t>
            </a:r>
            <a:r>
              <a:rPr lang="en-US" sz="2800" b="1" dirty="0">
                <a:solidFill>
                  <a:srgbClr val="000099"/>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800612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
                                            <p:txEl>
                                              <p:pRg st="6" end="6"/>
                                            </p:txEl>
                                          </p:spTgt>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4">
                                            <p:txEl>
                                              <p:pRg st="0" end="0"/>
                                            </p:txEl>
                                          </p:spTgt>
                                        </p:tgtEl>
                                      </p:cBhvr>
                                      <p:by x="50000" y="50000"/>
                                    </p:animScale>
                                  </p:childTnLst>
                                </p:cTn>
                              </p:par>
                              <p:par>
                                <p:cTn id="10" presetID="6" presetClass="emph" presetSubtype="0" fill="hold" nodeType="withEffect">
                                  <p:stCondLst>
                                    <p:cond delay="0"/>
                                  </p:stCondLst>
                                  <p:childTnLst>
                                    <p:animScale>
                                      <p:cBhvr>
                                        <p:cTn id="11" dur="2000" fill="hold"/>
                                        <p:tgtEl>
                                          <p:spTgt spid="14">
                                            <p:txEl>
                                              <p:pRg st="1" end="1"/>
                                            </p:txEl>
                                          </p:spTgt>
                                        </p:tgtEl>
                                      </p:cBhvr>
                                      <p:by x="50000" y="50000"/>
                                    </p:animScale>
                                  </p:childTnLst>
                                </p:cTn>
                              </p:par>
                              <p:par>
                                <p:cTn id="12" presetID="6" presetClass="emph" presetSubtype="0" fill="hold" nodeType="withEffect">
                                  <p:stCondLst>
                                    <p:cond delay="0"/>
                                  </p:stCondLst>
                                  <p:childTnLst>
                                    <p:animScale>
                                      <p:cBhvr>
                                        <p:cTn id="13" dur="2000" fill="hold"/>
                                        <p:tgtEl>
                                          <p:spTgt spid="14">
                                            <p:txEl>
                                              <p:pRg st="2" end="2"/>
                                            </p:txEl>
                                          </p:spTgt>
                                        </p:tgtEl>
                                      </p:cBhvr>
                                      <p:by x="50000" y="50000"/>
                                    </p:animScale>
                                  </p:childTnLst>
                                </p:cTn>
                              </p:par>
                              <p:par>
                                <p:cTn id="14" presetID="6" presetClass="emph" presetSubtype="0" fill="hold" nodeType="withEffect">
                                  <p:stCondLst>
                                    <p:cond delay="0"/>
                                  </p:stCondLst>
                                  <p:childTnLst>
                                    <p:animScale>
                                      <p:cBhvr>
                                        <p:cTn id="15" dur="2000" fill="hold"/>
                                        <p:tgtEl>
                                          <p:spTgt spid="14">
                                            <p:txEl>
                                              <p:pRg st="3" end="3"/>
                                            </p:txEl>
                                          </p:spTgt>
                                        </p:tgtEl>
                                      </p:cBhvr>
                                      <p:by x="50000" y="50000"/>
                                    </p:animScale>
                                  </p:childTnLst>
                                </p:cTn>
                              </p:par>
                              <p:par>
                                <p:cTn id="16" presetID="6" presetClass="emph" presetSubtype="0" fill="hold" nodeType="withEffect">
                                  <p:stCondLst>
                                    <p:cond delay="0"/>
                                  </p:stCondLst>
                                  <p:childTnLst>
                                    <p:animScale>
                                      <p:cBhvr>
                                        <p:cTn id="17" dur="2000" fill="hold"/>
                                        <p:tgtEl>
                                          <p:spTgt spid="14">
                                            <p:txEl>
                                              <p:pRg st="4" end="4"/>
                                            </p:txEl>
                                          </p:spTgt>
                                        </p:tgtEl>
                                      </p:cBhvr>
                                      <p:by x="50000" y="50000"/>
                                    </p:animScale>
                                  </p:childTnLst>
                                </p:cTn>
                              </p:par>
                              <p:par>
                                <p:cTn id="18" presetID="6" presetClass="emph" presetSubtype="0" fill="hold" nodeType="withEffect">
                                  <p:stCondLst>
                                    <p:cond delay="0"/>
                                  </p:stCondLst>
                                  <p:childTnLst>
                                    <p:animScale>
                                      <p:cBhvr>
                                        <p:cTn id="19" dur="2000" fill="hold"/>
                                        <p:tgtEl>
                                          <p:spTgt spid="14">
                                            <p:txEl>
                                              <p:pRg st="5" end="5"/>
                                            </p:txEl>
                                          </p:spTgt>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Katılım Öncesi Mali Yardım Aracı </a:t>
            </a:r>
            <a:br>
              <a:rPr lang="tr-TR" sz="3200" b="1" dirty="0">
                <a:solidFill>
                  <a:schemeClr val="tx2"/>
                </a:solidFill>
              </a:rPr>
            </a:br>
            <a:r>
              <a:rPr lang="tr-TR" sz="3200" b="1" dirty="0">
                <a:solidFill>
                  <a:schemeClr val="tx2"/>
                </a:solidFill>
              </a:rPr>
              <a:t>(IPA II) (2014-2020) Öncelik Alanları</a:t>
            </a:r>
          </a:p>
        </p:txBody>
      </p:sp>
      <p:graphicFrame>
        <p:nvGraphicFramePr>
          <p:cNvPr id="11" name="Diyagram 10"/>
          <p:cNvGraphicFramePr/>
          <p:nvPr>
            <p:extLst>
              <p:ext uri="{D42A27DB-BD31-4B8C-83A1-F6EECF244321}">
                <p14:modId xmlns:p14="http://schemas.microsoft.com/office/powerpoint/2010/main" val="469079374"/>
              </p:ext>
            </p:extLst>
          </p:nvPr>
        </p:nvGraphicFramePr>
        <p:xfrm>
          <a:off x="293080" y="1701006"/>
          <a:ext cx="8568952" cy="5040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Resim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7590" y="1773113"/>
            <a:ext cx="6524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6952" y="1773113"/>
            <a:ext cx="6524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0871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Katılım Öncesi Mali Yardım Aracı </a:t>
            </a:r>
            <a:br>
              <a:rPr lang="tr-TR" sz="3200" b="1" dirty="0">
                <a:solidFill>
                  <a:schemeClr val="tx2"/>
                </a:solidFill>
              </a:rPr>
            </a:br>
            <a:r>
              <a:rPr lang="tr-TR" sz="3200" b="1" dirty="0">
                <a:solidFill>
                  <a:schemeClr val="tx2"/>
                </a:solidFill>
              </a:rPr>
              <a:t>(IPA II) (2014-2020) Öncelik Alanları</a:t>
            </a:r>
          </a:p>
        </p:txBody>
      </p:sp>
      <p:grpSp>
        <p:nvGrpSpPr>
          <p:cNvPr id="13" name="Grup 7"/>
          <p:cNvGrpSpPr>
            <a:grpSpLocks/>
          </p:cNvGrpSpPr>
          <p:nvPr/>
        </p:nvGrpSpPr>
        <p:grpSpPr bwMode="auto">
          <a:xfrm>
            <a:off x="296706" y="2682751"/>
            <a:ext cx="2581275" cy="2508250"/>
            <a:chOff x="1074475" y="2730652"/>
            <a:chExt cx="2580936" cy="2507197"/>
          </a:xfrm>
        </p:grpSpPr>
        <p:sp>
          <p:nvSpPr>
            <p:cNvPr id="14" name="Dikdörtgen 13"/>
            <p:cNvSpPr/>
            <p:nvPr/>
          </p:nvSpPr>
          <p:spPr>
            <a:xfrm>
              <a:off x="1166538" y="2730652"/>
              <a:ext cx="2488873" cy="197719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6" name="Dikdörtgen 15"/>
            <p:cNvSpPr/>
            <p:nvPr/>
          </p:nvSpPr>
          <p:spPr>
            <a:xfrm>
              <a:off x="1074475" y="3260654"/>
              <a:ext cx="2488873" cy="197719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defTabSz="1422400">
                <a:lnSpc>
                  <a:spcPct val="90000"/>
                </a:lnSpc>
                <a:spcAft>
                  <a:spcPct val="35000"/>
                </a:spcAft>
                <a:defRPr/>
              </a:pPr>
              <a:r>
                <a:rPr lang="tr-TR" sz="3200" b="1" dirty="0">
                  <a:solidFill>
                    <a:srgbClr val="000099"/>
                  </a:solidFill>
                  <a:cs typeface="Arial" panose="020B0604020202020204" pitchFamily="34" charset="0"/>
                </a:rPr>
                <a:t>2002-2006 için </a:t>
              </a:r>
            </a:p>
            <a:p>
              <a:pPr algn="ctr" defTabSz="1422400">
                <a:lnSpc>
                  <a:spcPct val="90000"/>
                </a:lnSpc>
                <a:spcAft>
                  <a:spcPct val="35000"/>
                </a:spcAft>
                <a:defRPr/>
              </a:pPr>
              <a:r>
                <a:rPr lang="tr-TR" sz="3200" b="1" dirty="0">
                  <a:solidFill>
                    <a:srgbClr val="C00000"/>
                  </a:solidFill>
                  <a:cs typeface="Arial" panose="020B0604020202020204" pitchFamily="34" charset="0"/>
                </a:rPr>
                <a:t>1,3 milyar avro</a:t>
              </a:r>
            </a:p>
          </p:txBody>
        </p:sp>
      </p:grpSp>
      <p:sp>
        <p:nvSpPr>
          <p:cNvPr id="17" name="Dikdörtgen 16"/>
          <p:cNvSpPr/>
          <p:nvPr/>
        </p:nvSpPr>
        <p:spPr>
          <a:xfrm>
            <a:off x="3300256" y="3212976"/>
            <a:ext cx="2489200" cy="197802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a:defRPr/>
            </a:pPr>
            <a:r>
              <a:rPr lang="tr-TR" sz="3200" b="1" dirty="0">
                <a:solidFill>
                  <a:srgbClr val="000099"/>
                </a:solidFill>
              </a:rPr>
              <a:t>2007-2013 için </a:t>
            </a:r>
          </a:p>
          <a:p>
            <a:pPr algn="ctr">
              <a:defRPr/>
            </a:pPr>
            <a:r>
              <a:rPr lang="tr-TR" sz="3200" b="1" dirty="0">
                <a:solidFill>
                  <a:srgbClr val="C00000"/>
                </a:solidFill>
              </a:rPr>
              <a:t>4,7 milyar avro</a:t>
            </a:r>
          </a:p>
        </p:txBody>
      </p:sp>
      <p:sp>
        <p:nvSpPr>
          <p:cNvPr id="18" name="Dikdörtgen 17"/>
          <p:cNvSpPr/>
          <p:nvPr/>
        </p:nvSpPr>
        <p:spPr>
          <a:xfrm>
            <a:off x="6129181" y="3212976"/>
            <a:ext cx="2489200" cy="197802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a:defRPr/>
            </a:pPr>
            <a:r>
              <a:rPr lang="tr-TR" sz="3200" b="1" dirty="0">
                <a:solidFill>
                  <a:srgbClr val="000099"/>
                </a:solidFill>
              </a:rPr>
              <a:t>2014-2020 için</a:t>
            </a:r>
          </a:p>
          <a:p>
            <a:pPr algn="ctr">
              <a:defRPr/>
            </a:pPr>
            <a:r>
              <a:rPr lang="tr-TR" sz="3200" b="1" dirty="0">
                <a:solidFill>
                  <a:srgbClr val="000099"/>
                </a:solidFill>
              </a:rPr>
              <a:t> </a:t>
            </a:r>
            <a:r>
              <a:rPr lang="tr-TR" sz="3200" b="1" dirty="0">
                <a:solidFill>
                  <a:srgbClr val="C00000"/>
                </a:solidFill>
              </a:rPr>
              <a:t>4,5 milyar avro</a:t>
            </a:r>
          </a:p>
        </p:txBody>
      </p:sp>
    </p:spTree>
    <p:extLst>
      <p:ext uri="{BB962C8B-B14F-4D97-AF65-F5344CB8AC3E}">
        <p14:creationId xmlns:p14="http://schemas.microsoft.com/office/powerpoint/2010/main" val="272912409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817737" y="462469"/>
            <a:ext cx="6264696" cy="584775"/>
          </a:xfrm>
          <a:prstGeom prst="rect">
            <a:avLst/>
          </a:prstGeom>
          <a:noFill/>
        </p:spPr>
        <p:txBody>
          <a:bodyPr wrap="square" rtlCol="0">
            <a:spAutoFit/>
          </a:bodyPr>
          <a:lstStyle/>
          <a:p>
            <a:pPr algn="ctr"/>
            <a:r>
              <a:rPr lang="tr-TR" sz="3200" b="1" dirty="0">
                <a:solidFill>
                  <a:schemeClr val="tx2"/>
                </a:solidFill>
              </a:rPr>
              <a:t>Hibe Programları</a:t>
            </a:r>
          </a:p>
        </p:txBody>
      </p:sp>
      <p:sp>
        <p:nvSpPr>
          <p:cNvPr id="15" name="Freeform 6"/>
          <p:cNvSpPr>
            <a:spLocks noEditPoints="1"/>
          </p:cNvSpPr>
          <p:nvPr/>
        </p:nvSpPr>
        <p:spPr bwMode="auto">
          <a:xfrm>
            <a:off x="5998370" y="4619625"/>
            <a:ext cx="1225550" cy="1238250"/>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19" name="Freeform 8"/>
          <p:cNvSpPr>
            <a:spLocks noEditPoints="1"/>
          </p:cNvSpPr>
          <p:nvPr/>
        </p:nvSpPr>
        <p:spPr bwMode="auto">
          <a:xfrm>
            <a:off x="4534695" y="3271838"/>
            <a:ext cx="1876425" cy="1874837"/>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20" name="Dikdörtgen 19"/>
          <p:cNvSpPr/>
          <p:nvPr/>
        </p:nvSpPr>
        <p:spPr>
          <a:xfrm>
            <a:off x="6382545" y="1949450"/>
            <a:ext cx="2339975" cy="461963"/>
          </a:xfrm>
          <a:prstGeom prst="rect">
            <a:avLst/>
          </a:prstGeom>
        </p:spPr>
        <p:txBody>
          <a:bodyPr wrap="none">
            <a:spAutoFit/>
          </a:bodyPr>
          <a:lstStyle/>
          <a:p>
            <a:pPr>
              <a:defRPr/>
            </a:pPr>
            <a:r>
              <a:rPr lang="tr-TR" b="1" i="0" dirty="0">
                <a:solidFill>
                  <a:srgbClr val="000099"/>
                </a:solidFill>
                <a:latin typeface="+mj-lt"/>
              </a:rPr>
              <a:t>Hibe Programları</a:t>
            </a:r>
          </a:p>
        </p:txBody>
      </p:sp>
      <p:cxnSp>
        <p:nvCxnSpPr>
          <p:cNvPr id="21" name="Düz Ok Bağlayıcısı 20"/>
          <p:cNvCxnSpPr>
            <a:stCxn id="22" idx="2"/>
          </p:cNvCxnSpPr>
          <p:nvPr/>
        </p:nvCxnSpPr>
        <p:spPr>
          <a:xfrm flipH="1">
            <a:off x="6382545" y="3011488"/>
            <a:ext cx="1128712"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6282532" y="2365375"/>
            <a:ext cx="2455863" cy="646113"/>
          </a:xfrm>
          <a:prstGeom prst="rect">
            <a:avLst/>
          </a:prstGeom>
        </p:spPr>
        <p:txBody>
          <a:bodyPr>
            <a:spAutoFit/>
          </a:bodyPr>
          <a:lstStyle/>
          <a:p>
            <a:pPr algn="ctr">
              <a:defRPr/>
            </a:pPr>
            <a:r>
              <a:rPr lang="en-US" sz="1200" i="0" dirty="0" err="1">
                <a:solidFill>
                  <a:srgbClr val="000099"/>
                </a:solidFill>
                <a:latin typeface="+mn-lt"/>
              </a:rPr>
              <a:t>Sivil</a:t>
            </a:r>
            <a:r>
              <a:rPr lang="en-US" sz="1200" i="0" dirty="0">
                <a:solidFill>
                  <a:srgbClr val="000099"/>
                </a:solidFill>
                <a:latin typeface="+mn-lt"/>
              </a:rPr>
              <a:t> </a:t>
            </a:r>
            <a:r>
              <a:rPr lang="en-US" sz="1200" i="0" dirty="0" err="1">
                <a:solidFill>
                  <a:srgbClr val="000099"/>
                </a:solidFill>
                <a:latin typeface="+mn-lt"/>
              </a:rPr>
              <a:t>Toplum</a:t>
            </a:r>
            <a:r>
              <a:rPr lang="en-US" sz="1200" i="0" dirty="0">
                <a:solidFill>
                  <a:srgbClr val="000099"/>
                </a:solidFill>
                <a:latin typeface="+mn-lt"/>
              </a:rPr>
              <a:t> </a:t>
            </a:r>
            <a:r>
              <a:rPr lang="en-US" sz="1200" i="0" dirty="0" err="1">
                <a:solidFill>
                  <a:srgbClr val="000099"/>
                </a:solidFill>
                <a:latin typeface="+mn-lt"/>
              </a:rPr>
              <a:t>Kuruluşları</a:t>
            </a:r>
            <a:r>
              <a:rPr lang="en-US" sz="1200" i="0" dirty="0">
                <a:solidFill>
                  <a:srgbClr val="000099"/>
                </a:solidFill>
                <a:latin typeface="+mn-lt"/>
              </a:rPr>
              <a:t>,</a:t>
            </a:r>
            <a:r>
              <a:rPr lang="tr-TR" sz="1200" i="0" dirty="0">
                <a:solidFill>
                  <a:srgbClr val="000099"/>
                </a:solidFill>
                <a:latin typeface="+mn-lt"/>
              </a:rPr>
              <a:t> </a:t>
            </a:r>
            <a:r>
              <a:rPr lang="en-US" sz="1200" i="0" dirty="0" err="1">
                <a:solidFill>
                  <a:srgbClr val="000099"/>
                </a:solidFill>
                <a:latin typeface="+mn-lt"/>
              </a:rPr>
              <a:t>Yerel</a:t>
            </a:r>
            <a:r>
              <a:rPr lang="en-US" sz="1200" i="0" dirty="0">
                <a:solidFill>
                  <a:srgbClr val="000099"/>
                </a:solidFill>
                <a:latin typeface="+mn-lt"/>
              </a:rPr>
              <a:t> </a:t>
            </a:r>
            <a:r>
              <a:rPr lang="en-US" sz="1200" i="0" dirty="0" err="1">
                <a:solidFill>
                  <a:srgbClr val="000099"/>
                </a:solidFill>
                <a:latin typeface="+mn-lt"/>
              </a:rPr>
              <a:t>Yönetimler</a:t>
            </a:r>
            <a:r>
              <a:rPr lang="en-US" sz="1200" i="0" dirty="0">
                <a:solidFill>
                  <a:srgbClr val="000099"/>
                </a:solidFill>
                <a:latin typeface="+mn-lt"/>
              </a:rPr>
              <a:t>, </a:t>
            </a:r>
            <a:r>
              <a:rPr lang="en-US" sz="1200" i="0" dirty="0" err="1">
                <a:solidFill>
                  <a:srgbClr val="000099"/>
                </a:solidFill>
                <a:latin typeface="+mn-lt"/>
              </a:rPr>
              <a:t>Odalar</a:t>
            </a:r>
            <a:r>
              <a:rPr lang="en-US" sz="1200" i="0" dirty="0">
                <a:solidFill>
                  <a:srgbClr val="000099"/>
                </a:solidFill>
                <a:latin typeface="+mn-lt"/>
              </a:rPr>
              <a:t>, </a:t>
            </a:r>
            <a:r>
              <a:rPr lang="en-US" sz="1200" i="0" dirty="0" err="1">
                <a:solidFill>
                  <a:srgbClr val="000099"/>
                </a:solidFill>
                <a:latin typeface="+mn-lt"/>
              </a:rPr>
              <a:t>İşletmeler</a:t>
            </a:r>
            <a:r>
              <a:rPr lang="en-US" sz="1200" i="0" dirty="0">
                <a:solidFill>
                  <a:srgbClr val="000099"/>
                </a:solidFill>
                <a:latin typeface="+mn-lt"/>
              </a:rPr>
              <a:t>, </a:t>
            </a:r>
            <a:r>
              <a:rPr lang="en-US" sz="1200" i="0" dirty="0" err="1">
                <a:solidFill>
                  <a:srgbClr val="000099"/>
                </a:solidFill>
                <a:latin typeface="+mn-lt"/>
              </a:rPr>
              <a:t>Birlikler</a:t>
            </a:r>
            <a:r>
              <a:rPr lang="en-US" sz="1200" i="0" dirty="0">
                <a:solidFill>
                  <a:srgbClr val="000099"/>
                </a:solidFill>
                <a:latin typeface="+mn-lt"/>
              </a:rPr>
              <a:t>, </a:t>
            </a:r>
            <a:r>
              <a:rPr lang="en-US" sz="1200" i="0" dirty="0" err="1">
                <a:solidFill>
                  <a:srgbClr val="000099"/>
                </a:solidFill>
                <a:latin typeface="+mn-lt"/>
              </a:rPr>
              <a:t>Eğitim</a:t>
            </a:r>
            <a:r>
              <a:rPr lang="en-US" sz="1200" i="0" dirty="0">
                <a:solidFill>
                  <a:srgbClr val="000099"/>
                </a:solidFill>
                <a:latin typeface="+mn-lt"/>
              </a:rPr>
              <a:t> </a:t>
            </a:r>
            <a:r>
              <a:rPr lang="en-US" sz="1200" i="0" dirty="0" err="1">
                <a:solidFill>
                  <a:srgbClr val="000099"/>
                </a:solidFill>
                <a:latin typeface="+mn-lt"/>
              </a:rPr>
              <a:t>Kurumları</a:t>
            </a:r>
            <a:r>
              <a:rPr lang="en-US" sz="1200" i="0" dirty="0">
                <a:solidFill>
                  <a:srgbClr val="000099"/>
                </a:solidFill>
                <a:latin typeface="+mn-lt"/>
              </a:rPr>
              <a:t> vb.</a:t>
            </a:r>
          </a:p>
        </p:txBody>
      </p:sp>
      <p:cxnSp>
        <p:nvCxnSpPr>
          <p:cNvPr id="23" name="Düz Ok Bağlayıcısı 22"/>
          <p:cNvCxnSpPr>
            <a:stCxn id="22" idx="2"/>
          </p:cNvCxnSpPr>
          <p:nvPr/>
        </p:nvCxnSpPr>
        <p:spPr>
          <a:xfrm flipH="1">
            <a:off x="7398545" y="3011488"/>
            <a:ext cx="112712"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reeform 6"/>
          <p:cNvSpPr>
            <a:spLocks noEditPoints="1"/>
          </p:cNvSpPr>
          <p:nvPr/>
        </p:nvSpPr>
        <p:spPr bwMode="auto">
          <a:xfrm>
            <a:off x="7104857" y="5297488"/>
            <a:ext cx="936625" cy="938212"/>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25" name="Freeform 6"/>
          <p:cNvSpPr>
            <a:spLocks noEditPoints="1"/>
          </p:cNvSpPr>
          <p:nvPr/>
        </p:nvSpPr>
        <p:spPr bwMode="auto">
          <a:xfrm>
            <a:off x="7903370" y="5208588"/>
            <a:ext cx="503237" cy="503237"/>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26" name="15 Dikdörtgen"/>
          <p:cNvSpPr>
            <a:spLocks noChangeArrowheads="1"/>
          </p:cNvSpPr>
          <p:nvPr/>
        </p:nvSpPr>
        <p:spPr bwMode="auto">
          <a:xfrm>
            <a:off x="18257" y="3086100"/>
            <a:ext cx="4572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000" b="1" i="0">
                <a:solidFill>
                  <a:srgbClr val="000099"/>
                </a:solidFill>
                <a:latin typeface="Calibri" pitchFamily="34" charset="0"/>
              </a:rPr>
              <a:t>Hibe Programı, </a:t>
            </a:r>
            <a:r>
              <a:rPr lang="tr-TR" altLang="tr-TR" sz="2000" i="0">
                <a:solidFill>
                  <a:srgbClr val="000099"/>
                </a:solidFill>
                <a:latin typeface="Calibri" pitchFamily="34" charset="0"/>
              </a:rPr>
              <a:t>AB uyum çalışmaları çerçevesinde merkezi düzeydeki kamu kuruluşları tarafından geliştirilmiş projelere yerel kuruluşlarının da katılmasını sağlamak amacıyla oluşturulmuş bir proje uygulama yöntemidir</a:t>
            </a:r>
            <a:r>
              <a:rPr lang="tr-TR" altLang="tr-TR" sz="2000" i="0">
                <a:solidFill>
                  <a:srgbClr val="000099"/>
                </a:solidFill>
              </a:rPr>
              <a:t>.</a:t>
            </a:r>
            <a:endParaRPr lang="tr-TR" altLang="tr-TR" sz="2000"/>
          </a:p>
        </p:txBody>
      </p:sp>
    </p:spTree>
    <p:extLst>
      <p:ext uri="{BB962C8B-B14F-4D97-AF65-F5344CB8AC3E}">
        <p14:creationId xmlns:p14="http://schemas.microsoft.com/office/powerpoint/2010/main" val="3477082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3000" fill="hold"/>
                                        <p:tgtEl>
                                          <p:spTgt spid="15"/>
                                        </p:tgtEl>
                                        <p:attrNameLst>
                                          <p:attrName>r</p:attrName>
                                        </p:attrNameLst>
                                      </p:cBhvr>
                                    </p:animRot>
                                  </p:childTnLst>
                                </p:cTn>
                              </p:par>
                              <p:par>
                                <p:cTn id="9" presetID="8" presetClass="emph" presetSubtype="0" repeatCount="indefinite" fill="hold" nodeType="withEffect">
                                  <p:stCondLst>
                                    <p:cond delay="0"/>
                                  </p:stCondLst>
                                  <p:childTnLst>
                                    <p:animRot by="-43200000">
                                      <p:cBhvr>
                                        <p:cTn id="10" dur="3000" fill="hold"/>
                                        <p:tgtEl>
                                          <p:spTgt spid="24"/>
                                        </p:tgtEl>
                                        <p:attrNameLst>
                                          <p:attrName>r</p:attrName>
                                        </p:attrNameLst>
                                      </p:cBhvr>
                                    </p:animRot>
                                  </p:childTnLst>
                                </p:cTn>
                              </p:par>
                              <p:par>
                                <p:cTn id="11" presetID="8" presetClass="emph" presetSubtype="0" repeatCount="indefinite" fill="hold" nodeType="withEffect">
                                  <p:stCondLst>
                                    <p:cond delay="0"/>
                                  </p:stCondLst>
                                  <p:childTnLst>
                                    <p:animRot by="43200000">
                                      <p:cBhvr>
                                        <p:cTn id="12" dur="3000" fill="hold"/>
                                        <p:tgtEl>
                                          <p:spTgt spid="25"/>
                                        </p:tgtEl>
                                        <p:attrNameLst>
                                          <p:attrName>r</p:attrName>
                                        </p:attrNameLst>
                                      </p:cBhvr>
                                    </p:animRot>
                                  </p:childTnLst>
                                </p:cTn>
                              </p:par>
                            </p:childTnLst>
                          </p:cTn>
                        </p:par>
                        <p:par>
                          <p:cTn id="13" fill="hold">
                            <p:stCondLst>
                              <p:cond delay="3000"/>
                            </p:stCondLst>
                            <p:childTnLst>
                              <p:par>
                                <p:cTn id="14" presetID="53"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4905</TotalTime>
  <Words>3472</Words>
  <Application>Microsoft Office PowerPoint</Application>
  <PresentationFormat>Ekran Gösterisi (4:3)</PresentationFormat>
  <Paragraphs>887</Paragraphs>
  <Slides>52</Slides>
  <Notes>1</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gonca</dc:creator>
  <cp:lastModifiedBy>mozcelebi</cp:lastModifiedBy>
  <cp:revision>438</cp:revision>
  <cp:lastPrinted>2015-09-08T15:13:35Z</cp:lastPrinted>
  <dcterms:created xsi:type="dcterms:W3CDTF">2014-05-06T06:01:25Z</dcterms:created>
  <dcterms:modified xsi:type="dcterms:W3CDTF">2015-11-10T16:31:56Z</dcterms:modified>
</cp:coreProperties>
</file>